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gif" ContentType="image/gif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41"/>
  </p:notesMasterIdLst>
  <p:sldIdLst>
    <p:sldId id="256" r:id="rId2"/>
    <p:sldId id="260" r:id="rId3"/>
    <p:sldId id="261" r:id="rId4"/>
    <p:sldId id="297" r:id="rId5"/>
    <p:sldId id="298" r:id="rId6"/>
    <p:sldId id="296" r:id="rId7"/>
    <p:sldId id="257" r:id="rId8"/>
    <p:sldId id="300" r:id="rId9"/>
    <p:sldId id="299" r:id="rId10"/>
    <p:sldId id="301" r:id="rId11"/>
    <p:sldId id="305" r:id="rId12"/>
    <p:sldId id="302" r:id="rId13"/>
    <p:sldId id="306" r:id="rId14"/>
    <p:sldId id="307" r:id="rId15"/>
    <p:sldId id="308" r:id="rId16"/>
    <p:sldId id="311" r:id="rId17"/>
    <p:sldId id="312" r:id="rId18"/>
    <p:sldId id="315" r:id="rId19"/>
    <p:sldId id="316" r:id="rId20"/>
    <p:sldId id="317" r:id="rId21"/>
    <p:sldId id="318" r:id="rId22"/>
    <p:sldId id="319" r:id="rId23"/>
    <p:sldId id="320" r:id="rId24"/>
    <p:sldId id="258" r:id="rId25"/>
    <p:sldId id="321" r:id="rId26"/>
    <p:sldId id="322" r:id="rId27"/>
    <p:sldId id="338" r:id="rId28"/>
    <p:sldId id="323" r:id="rId29"/>
    <p:sldId id="324" r:id="rId30"/>
    <p:sldId id="325" r:id="rId31"/>
    <p:sldId id="331" r:id="rId32"/>
    <p:sldId id="332" r:id="rId33"/>
    <p:sldId id="334" r:id="rId34"/>
    <p:sldId id="327" r:id="rId35"/>
    <p:sldId id="328" r:id="rId36"/>
    <p:sldId id="326" r:id="rId37"/>
    <p:sldId id="337" r:id="rId38"/>
    <p:sldId id="336" r:id="rId39"/>
    <p:sldId id="335" r:id="rId40"/>
  </p:sldIdLst>
  <p:sldSz cx="9144000" cy="5143500" type="screen16x9"/>
  <p:notesSz cx="6858000" cy="9144000"/>
  <p:embeddedFontLst>
    <p:embeddedFont>
      <p:font typeface="Montserrat ExtraBold" charset="0"/>
      <p:bold r:id="rId42"/>
      <p:boldItalic r:id="rId43"/>
    </p:embeddedFont>
    <p:embeddedFont>
      <p:font typeface="Montserrat Medium" charset="0"/>
      <p:regular r:id="rId44"/>
      <p:bold r:id="rId45"/>
      <p:italic r:id="rId46"/>
      <p:boldItalic r:id="rId47"/>
    </p:embeddedFont>
    <p:embeddedFont>
      <p:font typeface="微軟正黑體" pitchFamily="34" charset="-120"/>
      <p:regular r:id="rId48"/>
      <p:bold r:id="rId49"/>
    </p:embeddedFont>
    <p:embeddedFont>
      <p:font typeface="Poppins" charset="0"/>
      <p:regular r:id="rId50"/>
      <p:bold r:id="rId51"/>
      <p:italic r:id="rId52"/>
      <p:boldItalic r:id="rId53"/>
    </p:embeddedFont>
    <p:embeddedFont>
      <p:font typeface="標楷體" pitchFamily="65" charset="-120"/>
      <p:regular r:id="rId54"/>
    </p:embeddedFont>
    <p:embeddedFont>
      <p:font typeface="Bebas Neue" charset="0"/>
      <p:regular r:id="rId55"/>
    </p:embeddedFont>
    <p:embeddedFont>
      <p:font typeface="Lato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00FF"/>
  </p:clrMru>
</p:presentationPr>
</file>

<file path=ppt/tableStyles.xml><?xml version="1.0" encoding="utf-8"?>
<a:tblStyleLst xmlns:a="http://schemas.openxmlformats.org/drawingml/2006/main" def="{54543E56-9928-4C7C-81A0-B25B8BE05E49}">
  <a:tblStyle styleId="{54543E56-9928-4C7C-81A0-B25B8BE05E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-67" y="-78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60c6f11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60c6f11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f1e29d717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f1e29d717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f1e29d717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f1e29d717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f69e5c64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f69e5c64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f1e29d717b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f1e29d717b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f69e5c64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f69e5c64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f69e5c64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f69e5c64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f6c5d55352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f6c5d55352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f1e29d717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f1e29d717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f1e29d717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f1e29d717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f69e5c64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f69e5c64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f1e29d717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f1e29d717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f1e29d717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f1e29d717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f1e89c83e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f1e89c83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f1e29d71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f1e29d717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f1e29d717b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f1e29d717b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f1e29d717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f1e29d717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f1e29d71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f1e29d71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f1e29d717b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f1e29d717b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f69e5c640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f69e5c640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f6c5d55352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f6c5d55352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f1e29d717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f1e29d717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f69e5c64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f69e5c64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f69e5c64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f69e5c64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1e89c83e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1e89c83e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2725" y="1853638"/>
            <a:ext cx="4658400" cy="12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5100" y="3735075"/>
            <a:ext cx="28794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356940" y="-364566"/>
            <a:ext cx="5153976" cy="586785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 rot="3699419" flipH="1">
            <a:off x="2131963" y="-1207207"/>
            <a:ext cx="8621816" cy="671996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2772700" y="905475"/>
            <a:ext cx="5656200" cy="14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1"/>
          </p:nvPr>
        </p:nvSpPr>
        <p:spPr>
          <a:xfrm>
            <a:off x="4200200" y="2345575"/>
            <a:ext cx="41946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accent3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/>
        </p:nvSpPr>
        <p:spPr>
          <a:xfrm rot="5400072">
            <a:off x="249654" y="554799"/>
            <a:ext cx="5136966" cy="403390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21"/>
          <p:cNvSpPr/>
          <p:nvPr/>
        </p:nvSpPr>
        <p:spPr>
          <a:xfrm rot="5399964" flipH="1">
            <a:off x="2190744" y="-1800204"/>
            <a:ext cx="5162562" cy="874389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5723400" y="1574900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1"/>
          </p:nvPr>
        </p:nvSpPr>
        <p:spPr>
          <a:xfrm>
            <a:off x="6070800" y="203803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title" idx="2"/>
          </p:nvPr>
        </p:nvSpPr>
        <p:spPr>
          <a:xfrm>
            <a:off x="1705700" y="2647400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subTitle" idx="3"/>
          </p:nvPr>
        </p:nvSpPr>
        <p:spPr>
          <a:xfrm>
            <a:off x="2053100" y="3110531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title" idx="4"/>
          </p:nvPr>
        </p:nvSpPr>
        <p:spPr>
          <a:xfrm>
            <a:off x="5723400" y="3566325"/>
            <a:ext cx="2683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5"/>
          </p:nvPr>
        </p:nvSpPr>
        <p:spPr>
          <a:xfrm>
            <a:off x="6070800" y="402945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 idx="6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dk2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5399967" flipH="1">
            <a:off x="30283" y="-856842"/>
            <a:ext cx="5694570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7"/>
          <p:cNvSpPr/>
          <p:nvPr/>
        </p:nvSpPr>
        <p:spPr>
          <a:xfrm rot="-5400032" flipH="1">
            <a:off x="3601466" y="-867066"/>
            <a:ext cx="5714982" cy="706811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7"/>
          <p:cNvSpPr/>
          <p:nvPr/>
        </p:nvSpPr>
        <p:spPr>
          <a:xfrm rot="-5400021" flipH="1">
            <a:off x="1329088" y="-347286"/>
            <a:ext cx="8839206" cy="7171578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7"/>
          <p:cNvSpPr/>
          <p:nvPr/>
        </p:nvSpPr>
        <p:spPr>
          <a:xfrm rot="5399978" flipH="1">
            <a:off x="-294226" y="-1848107"/>
            <a:ext cx="8324802" cy="706811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 idx="2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3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title" idx="4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5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title" idx="6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subTitle" idx="7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title" idx="8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subTitle" idx="9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13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14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 rot="9136852">
            <a:off x="1710037" y="1050495"/>
            <a:ext cx="9823463" cy="795420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 flipH="1">
            <a:off x="4203150" y="2487163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1"/>
          </p:nvPr>
        </p:nvSpPr>
        <p:spPr>
          <a:xfrm flipH="1">
            <a:off x="3704850" y="3400763"/>
            <a:ext cx="47058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"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/>
          <p:nvPr/>
        </p:nvSpPr>
        <p:spPr>
          <a:xfrm rot="10279750">
            <a:off x="2519167" y="3162263"/>
            <a:ext cx="7507675" cy="7424074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 rot="-1140831" flipH="1">
            <a:off x="-1557482" y="-4164280"/>
            <a:ext cx="10945135" cy="909377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 flipH="1">
            <a:off x="2002500" y="1877563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1"/>
          </p:nvPr>
        </p:nvSpPr>
        <p:spPr>
          <a:xfrm flipH="1">
            <a:off x="2002350" y="2638763"/>
            <a:ext cx="5139000" cy="4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bg>
      <p:bgPr>
        <a:solidFill>
          <a:schemeClr val="accent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 rot="2699923" flipH="1">
            <a:off x="-798094" y="872280"/>
            <a:ext cx="5136977" cy="403388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6" name="Google Shape;196;p31"/>
          <p:cNvSpPr/>
          <p:nvPr/>
        </p:nvSpPr>
        <p:spPr>
          <a:xfrm rot="-9154638" flipH="1">
            <a:off x="4119374" y="-730832"/>
            <a:ext cx="5136988" cy="507974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31"/>
          <p:cNvSpPr/>
          <p:nvPr/>
        </p:nvSpPr>
        <p:spPr>
          <a:xfrm rot="-7121299">
            <a:off x="2460957" y="-339764"/>
            <a:ext cx="7043532" cy="7068136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31"/>
          <p:cNvSpPr/>
          <p:nvPr/>
        </p:nvSpPr>
        <p:spPr>
          <a:xfrm rot="4406594">
            <a:off x="183526" y="-1446441"/>
            <a:ext cx="6720692" cy="6705672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/>
          <p:nvPr/>
        </p:nvSpPr>
        <p:spPr>
          <a:xfrm rot="5400000" flipH="1">
            <a:off x="751888" y="-1428763"/>
            <a:ext cx="6573420" cy="746760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3"/>
          <p:cNvSpPr/>
          <p:nvPr/>
        </p:nvSpPr>
        <p:spPr>
          <a:xfrm rot="5400000" flipH="1">
            <a:off x="1947638" y="-2138020"/>
            <a:ext cx="6573420" cy="903852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bg>
      <p:bgPr>
        <a:solidFill>
          <a:schemeClr val="dk2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/>
          <p:nvPr/>
        </p:nvSpPr>
        <p:spPr>
          <a:xfrm rot="9054688" flipH="1">
            <a:off x="-787722" y="-114650"/>
            <a:ext cx="11007140" cy="633513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4"/>
          <p:cNvSpPr/>
          <p:nvPr/>
        </p:nvSpPr>
        <p:spPr>
          <a:xfrm rot="9054688" flipH="1">
            <a:off x="-338445" y="149913"/>
            <a:ext cx="11007140" cy="824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 rot="-3699419">
            <a:off x="-1697087" y="-1354507"/>
            <a:ext cx="8621816" cy="671996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5100" y="894950"/>
            <a:ext cx="40665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2"/>
          </p:nvPr>
        </p:nvSpPr>
        <p:spPr>
          <a:xfrm>
            <a:off x="715100" y="1690925"/>
            <a:ext cx="4066500" cy="12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-7820636">
            <a:off x="-2764275" y="1083460"/>
            <a:ext cx="9454879" cy="6719979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5100" y="3316350"/>
            <a:ext cx="444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303100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5100" y="4230800"/>
            <a:ext cx="44490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rot="-5541284" flipH="1">
            <a:off x="2826278" y="-1542061"/>
            <a:ext cx="5509574" cy="8226446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" name="Google Shape;19;p4"/>
          <p:cNvSpPr/>
          <p:nvPr/>
        </p:nvSpPr>
        <p:spPr>
          <a:xfrm rot="-5899740" flipH="1">
            <a:off x="-96631" y="-2002755"/>
            <a:ext cx="9124937" cy="9780754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oppins"/>
              <a:buAutoNum type="arabicPeriod"/>
              <a:defRPr sz="11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 rot="-4705227">
            <a:off x="852381" y="-2410078"/>
            <a:ext cx="7062052" cy="988690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6" name="Google Shape;36;p7"/>
          <p:cNvSpPr/>
          <p:nvPr/>
        </p:nvSpPr>
        <p:spPr>
          <a:xfrm rot="5400000" flipH="1">
            <a:off x="9278336" y="-986958"/>
            <a:ext cx="5182542" cy="8226468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20000" y="1466850"/>
            <a:ext cx="5814300" cy="23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ato"/>
              <a:buChar char="●"/>
              <a:defRPr sz="16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 rot="-98" flipH="1">
            <a:off x="-176787" y="-1092039"/>
            <a:ext cx="9497574" cy="514323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2061100" y="535000"/>
            <a:ext cx="6367800" cy="20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 rot="10799942" flipH="1">
            <a:off x="-144703" y="2613951"/>
            <a:ext cx="9536346" cy="529291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724900" y="3657600"/>
            <a:ext cx="7704000" cy="9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accent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 rot="-5581004">
            <a:off x="4260655" y="-1252273"/>
            <a:ext cx="3989378" cy="6332504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 rot="-5710370">
            <a:off x="-509933" y="-2509851"/>
            <a:ext cx="9258315" cy="10440453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58200" y="17427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2" hasCustomPrompt="1"/>
          </p:nvPr>
        </p:nvSpPr>
        <p:spPr>
          <a:xfrm>
            <a:off x="739425" y="17427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1558200" y="22531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3"/>
          </p:nvPr>
        </p:nvSpPr>
        <p:spPr>
          <a:xfrm>
            <a:off x="5232600" y="17427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4" hasCustomPrompt="1"/>
          </p:nvPr>
        </p:nvSpPr>
        <p:spPr>
          <a:xfrm>
            <a:off x="4380425" y="17427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5"/>
          </p:nvPr>
        </p:nvSpPr>
        <p:spPr>
          <a:xfrm>
            <a:off x="5232600" y="22531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6"/>
          </p:nvPr>
        </p:nvSpPr>
        <p:spPr>
          <a:xfrm>
            <a:off x="5248524" y="35321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7" hasCustomPrompt="1"/>
          </p:nvPr>
        </p:nvSpPr>
        <p:spPr>
          <a:xfrm>
            <a:off x="4380425" y="3532175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8"/>
          </p:nvPr>
        </p:nvSpPr>
        <p:spPr>
          <a:xfrm>
            <a:off x="5250189" y="40425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9"/>
          </p:nvPr>
        </p:nvSpPr>
        <p:spPr>
          <a:xfrm>
            <a:off x="1558200" y="3532175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3" hasCustomPrompt="1"/>
          </p:nvPr>
        </p:nvSpPr>
        <p:spPr>
          <a:xfrm>
            <a:off x="739674" y="3532175"/>
            <a:ext cx="720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4"/>
          </p:nvPr>
        </p:nvSpPr>
        <p:spPr>
          <a:xfrm>
            <a:off x="1558200" y="4042500"/>
            <a:ext cx="2690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 rot="-10799924">
            <a:off x="-159178" y="1321179"/>
            <a:ext cx="9823464" cy="795420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3865000" y="40766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3992500" y="2676625"/>
            <a:ext cx="4436100" cy="14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7" r:id="rId11"/>
    <p:sldLayoutId id="2147483673" r:id="rId12"/>
    <p:sldLayoutId id="2147483675" r:id="rId13"/>
    <p:sldLayoutId id="2147483676" r:id="rId14"/>
    <p:sldLayoutId id="2147483677" r:id="rId15"/>
    <p:sldLayoutId id="2147483679" r:id="rId16"/>
    <p:sldLayoutId id="2147483680" r:id="rId17"/>
    <p:sldLayoutId id="214748368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ctrTitle"/>
          </p:nvPr>
        </p:nvSpPr>
        <p:spPr>
          <a:xfrm>
            <a:off x="251520" y="1851670"/>
            <a:ext cx="4896544" cy="12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2400" b="1" dirty="0" smtClean="0"/>
              <a:t>統計決策資訊系統</a:t>
            </a:r>
            <a:r>
              <a:rPr lang="en-US" altLang="zh-TW" sz="2400" b="1" dirty="0" smtClean="0"/>
              <a:t/>
            </a:r>
            <a:br>
              <a:rPr lang="en-US" altLang="zh-TW" sz="2400" b="1" dirty="0" smtClean="0"/>
            </a:br>
            <a:r>
              <a:rPr lang="zh-TW" altLang="en-US" sz="2400" b="1" dirty="0" smtClean="0"/>
              <a:t>期末報告</a:t>
            </a:r>
            <a:r>
              <a:rPr lang="en-US" altLang="zh-TW" sz="2400" b="1" dirty="0" smtClean="0"/>
              <a:t>-</a:t>
            </a:r>
            <a:r>
              <a:rPr lang="zh-TW" altLang="en-US" sz="2400" b="1" dirty="0" smtClean="0"/>
              <a:t>信用卡客戶流失狀況分析</a:t>
            </a:r>
            <a:endParaRPr sz="2400" b="1" dirty="0"/>
          </a:p>
        </p:txBody>
      </p:sp>
      <p:sp>
        <p:nvSpPr>
          <p:cNvPr id="229" name="Google Shape;229;p38"/>
          <p:cNvSpPr txBox="1">
            <a:spLocks noGrp="1"/>
          </p:cNvSpPr>
          <p:nvPr>
            <p:ph type="ctrTitle"/>
          </p:nvPr>
        </p:nvSpPr>
        <p:spPr>
          <a:xfrm>
            <a:off x="827584" y="3363838"/>
            <a:ext cx="3531600" cy="3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1600" dirty="0" smtClean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altLang="en-US" sz="1600" dirty="0" smtClean="0">
                <a:latin typeface="Arial"/>
                <a:ea typeface="Arial"/>
                <a:cs typeface="Arial"/>
                <a:sym typeface="Arial"/>
              </a:rPr>
            </a:br>
            <a:endParaRPr sz="1600" dirty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230" name="Google Shape;230;p38"/>
          <p:cNvGrpSpPr/>
          <p:nvPr/>
        </p:nvGrpSpPr>
        <p:grpSpPr>
          <a:xfrm>
            <a:off x="5200643" y="793126"/>
            <a:ext cx="3313719" cy="3759286"/>
            <a:chOff x="5200643" y="793126"/>
            <a:chExt cx="3313719" cy="3759286"/>
          </a:xfrm>
        </p:grpSpPr>
        <p:sp>
          <p:nvSpPr>
            <p:cNvPr id="231" name="Google Shape;231;p38"/>
            <p:cNvSpPr/>
            <p:nvPr/>
          </p:nvSpPr>
          <p:spPr>
            <a:xfrm flipH="1">
              <a:off x="8161205" y="4426483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2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8"/>
            <p:cNvSpPr/>
            <p:nvPr/>
          </p:nvSpPr>
          <p:spPr>
            <a:xfrm flipH="1">
              <a:off x="6190885" y="793126"/>
              <a:ext cx="1092607" cy="559337"/>
            </a:xfrm>
            <a:custGeom>
              <a:avLst/>
              <a:gdLst/>
              <a:ahLst/>
              <a:cxnLst/>
              <a:rect l="l" t="t" r="r" b="b"/>
              <a:pathLst>
                <a:path w="30756" h="15746" extrusionOk="0">
                  <a:moveTo>
                    <a:pt x="30755" y="1"/>
                  </a:moveTo>
                  <a:lnTo>
                    <a:pt x="26119" y="501"/>
                  </a:lnTo>
                  <a:lnTo>
                    <a:pt x="26819" y="1502"/>
                  </a:lnTo>
                  <a:lnTo>
                    <a:pt x="19814" y="9274"/>
                  </a:lnTo>
                  <a:lnTo>
                    <a:pt x="9307" y="7206"/>
                  </a:lnTo>
                  <a:lnTo>
                    <a:pt x="0" y="14578"/>
                  </a:lnTo>
                  <a:lnTo>
                    <a:pt x="1434" y="15745"/>
                  </a:lnTo>
                  <a:lnTo>
                    <a:pt x="9640" y="8740"/>
                  </a:lnTo>
                  <a:lnTo>
                    <a:pt x="20148" y="10842"/>
                  </a:lnTo>
                  <a:lnTo>
                    <a:pt x="28154" y="3303"/>
                  </a:lnTo>
                  <a:lnTo>
                    <a:pt x="28887" y="4270"/>
                  </a:lnTo>
                  <a:lnTo>
                    <a:pt x="307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38"/>
            <p:cNvGrpSpPr/>
            <p:nvPr/>
          </p:nvGrpSpPr>
          <p:grpSpPr>
            <a:xfrm>
              <a:off x="5533506" y="2488418"/>
              <a:ext cx="2753127" cy="2001695"/>
              <a:chOff x="5533506" y="2488418"/>
              <a:chExt cx="2753127" cy="2001695"/>
            </a:xfrm>
          </p:grpSpPr>
          <p:sp>
            <p:nvSpPr>
              <p:cNvPr id="234" name="Google Shape;234;p38"/>
              <p:cNvSpPr/>
              <p:nvPr/>
            </p:nvSpPr>
            <p:spPr>
              <a:xfrm flipH="1">
                <a:off x="6527433" y="2488418"/>
                <a:ext cx="760663" cy="2001644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72420" extrusionOk="0">
                    <a:moveTo>
                      <a:pt x="1" y="1"/>
                    </a:moveTo>
                    <a:lnTo>
                      <a:pt x="1" y="72419"/>
                    </a:lnTo>
                    <a:lnTo>
                      <a:pt x="27520" y="72419"/>
                    </a:lnTo>
                    <a:lnTo>
                      <a:pt x="275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8"/>
              <p:cNvSpPr/>
              <p:nvPr/>
            </p:nvSpPr>
            <p:spPr>
              <a:xfrm flipH="1">
                <a:off x="6524662" y="2488418"/>
                <a:ext cx="567962" cy="2001644"/>
              </a:xfrm>
              <a:custGeom>
                <a:avLst/>
                <a:gdLst/>
                <a:ahLst/>
                <a:cxnLst/>
                <a:rect l="l" t="t" r="r" b="b"/>
                <a:pathLst>
                  <a:path w="20549" h="72420" extrusionOk="0">
                    <a:moveTo>
                      <a:pt x="0" y="1"/>
                    </a:moveTo>
                    <a:lnTo>
                      <a:pt x="0" y="72419"/>
                    </a:lnTo>
                    <a:lnTo>
                      <a:pt x="20548" y="72419"/>
                    </a:lnTo>
                    <a:lnTo>
                      <a:pt x="205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8"/>
              <p:cNvSpPr/>
              <p:nvPr/>
            </p:nvSpPr>
            <p:spPr>
              <a:xfrm flipH="1">
                <a:off x="5533513" y="3170722"/>
                <a:ext cx="760663" cy="1319366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47735" extrusionOk="0">
                    <a:moveTo>
                      <a:pt x="1" y="0"/>
                    </a:moveTo>
                    <a:lnTo>
                      <a:pt x="1" y="47734"/>
                    </a:lnTo>
                    <a:lnTo>
                      <a:pt x="27520" y="47734"/>
                    </a:lnTo>
                    <a:lnTo>
                      <a:pt x="27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8"/>
              <p:cNvSpPr/>
              <p:nvPr/>
            </p:nvSpPr>
            <p:spPr>
              <a:xfrm flipH="1">
                <a:off x="5533506" y="3167958"/>
                <a:ext cx="567049" cy="1322130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47835" extrusionOk="0">
                    <a:moveTo>
                      <a:pt x="1" y="0"/>
                    </a:moveTo>
                    <a:lnTo>
                      <a:pt x="1" y="47834"/>
                    </a:lnTo>
                    <a:lnTo>
                      <a:pt x="20515" y="47834"/>
                    </a:lnTo>
                    <a:lnTo>
                      <a:pt x="205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8"/>
              <p:cNvSpPr/>
              <p:nvPr/>
            </p:nvSpPr>
            <p:spPr>
              <a:xfrm flipH="1">
                <a:off x="7525969" y="2845256"/>
                <a:ext cx="760663" cy="1644819"/>
              </a:xfrm>
              <a:custGeom>
                <a:avLst/>
                <a:gdLst/>
                <a:ahLst/>
                <a:cxnLst/>
                <a:rect l="l" t="t" r="r" b="b"/>
                <a:pathLst>
                  <a:path w="27521" h="59510" extrusionOk="0">
                    <a:moveTo>
                      <a:pt x="1" y="0"/>
                    </a:moveTo>
                    <a:lnTo>
                      <a:pt x="1" y="59509"/>
                    </a:lnTo>
                    <a:lnTo>
                      <a:pt x="27521" y="59509"/>
                    </a:lnTo>
                    <a:lnTo>
                      <a:pt x="275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8"/>
              <p:cNvSpPr/>
              <p:nvPr/>
            </p:nvSpPr>
            <p:spPr>
              <a:xfrm flipH="1">
                <a:off x="7525949" y="2841552"/>
                <a:ext cx="567062" cy="1648560"/>
              </a:xfrm>
              <a:custGeom>
                <a:avLst/>
                <a:gdLst/>
                <a:ahLst/>
                <a:cxnLst/>
                <a:rect l="l" t="t" r="r" b="b"/>
                <a:pathLst>
                  <a:path w="20516" h="59644" extrusionOk="0">
                    <a:moveTo>
                      <a:pt x="1" y="1"/>
                    </a:moveTo>
                    <a:lnTo>
                      <a:pt x="1" y="59643"/>
                    </a:lnTo>
                    <a:lnTo>
                      <a:pt x="20516" y="59643"/>
                    </a:lnTo>
                    <a:lnTo>
                      <a:pt x="205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" name="Google Shape;240;p38"/>
            <p:cNvGrpSpPr/>
            <p:nvPr/>
          </p:nvGrpSpPr>
          <p:grpSpPr>
            <a:xfrm>
              <a:off x="5397634" y="1247552"/>
              <a:ext cx="543069" cy="551861"/>
              <a:chOff x="5294709" y="1524927"/>
              <a:chExt cx="543069" cy="551861"/>
            </a:xfrm>
          </p:grpSpPr>
          <p:sp>
            <p:nvSpPr>
              <p:cNvPr id="241" name="Google Shape;241;p38"/>
              <p:cNvSpPr/>
              <p:nvPr/>
            </p:nvSpPr>
            <p:spPr>
              <a:xfrm flipH="1">
                <a:off x="5576835" y="1524927"/>
                <a:ext cx="260943" cy="223630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8091" extrusionOk="0">
                    <a:moveTo>
                      <a:pt x="5377" y="2010"/>
                    </a:moveTo>
                    <a:cubicBezTo>
                      <a:pt x="6415" y="2010"/>
                      <a:pt x="7417" y="2817"/>
                      <a:pt x="7439" y="4037"/>
                    </a:cubicBezTo>
                    <a:cubicBezTo>
                      <a:pt x="7406" y="5171"/>
                      <a:pt x="6505" y="6072"/>
                      <a:pt x="5404" y="6072"/>
                    </a:cubicBezTo>
                    <a:cubicBezTo>
                      <a:pt x="3603" y="6072"/>
                      <a:pt x="2702" y="3903"/>
                      <a:pt x="3970" y="2602"/>
                    </a:cubicBezTo>
                    <a:cubicBezTo>
                      <a:pt x="4379" y="2193"/>
                      <a:pt x="4882" y="2010"/>
                      <a:pt x="5377" y="2010"/>
                    </a:cubicBezTo>
                    <a:close/>
                    <a:moveTo>
                      <a:pt x="5404" y="0"/>
                    </a:moveTo>
                    <a:cubicBezTo>
                      <a:pt x="1802" y="0"/>
                      <a:pt x="0" y="4370"/>
                      <a:pt x="2536" y="6905"/>
                    </a:cubicBezTo>
                    <a:cubicBezTo>
                      <a:pt x="3365" y="7724"/>
                      <a:pt x="4378" y="8090"/>
                      <a:pt x="5370" y="8090"/>
                    </a:cubicBezTo>
                    <a:cubicBezTo>
                      <a:pt x="7452" y="8090"/>
                      <a:pt x="9441" y="6477"/>
                      <a:pt x="9441" y="4037"/>
                    </a:cubicBezTo>
                    <a:cubicBezTo>
                      <a:pt x="9441" y="1802"/>
                      <a:pt x="7639" y="0"/>
                      <a:pt x="54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8"/>
              <p:cNvSpPr/>
              <p:nvPr/>
            </p:nvSpPr>
            <p:spPr>
              <a:xfrm flipH="1">
                <a:off x="5294709" y="1853157"/>
                <a:ext cx="261855" cy="223630"/>
              </a:xfrm>
              <a:custGeom>
                <a:avLst/>
                <a:gdLst/>
                <a:ahLst/>
                <a:cxnLst/>
                <a:rect l="l" t="t" r="r" b="b"/>
                <a:pathLst>
                  <a:path w="9474" h="8091" extrusionOk="0">
                    <a:moveTo>
                      <a:pt x="5409" y="2010"/>
                    </a:moveTo>
                    <a:cubicBezTo>
                      <a:pt x="6445" y="2010"/>
                      <a:pt x="7439" y="2817"/>
                      <a:pt x="7439" y="4037"/>
                    </a:cubicBezTo>
                    <a:cubicBezTo>
                      <a:pt x="7439" y="5138"/>
                      <a:pt x="6538" y="6038"/>
                      <a:pt x="5438" y="6072"/>
                    </a:cubicBezTo>
                    <a:cubicBezTo>
                      <a:pt x="3636" y="6072"/>
                      <a:pt x="2702" y="3870"/>
                      <a:pt x="4003" y="2603"/>
                    </a:cubicBezTo>
                    <a:cubicBezTo>
                      <a:pt x="4412" y="2193"/>
                      <a:pt x="4915" y="2010"/>
                      <a:pt x="5409" y="2010"/>
                    </a:cubicBezTo>
                    <a:close/>
                    <a:moveTo>
                      <a:pt x="5438" y="1"/>
                    </a:moveTo>
                    <a:cubicBezTo>
                      <a:pt x="1835" y="1"/>
                      <a:pt x="0" y="4337"/>
                      <a:pt x="2569" y="6906"/>
                    </a:cubicBezTo>
                    <a:cubicBezTo>
                      <a:pt x="3387" y="7724"/>
                      <a:pt x="4397" y="8090"/>
                      <a:pt x="5388" y="8090"/>
                    </a:cubicBezTo>
                    <a:cubicBezTo>
                      <a:pt x="7470" y="8090"/>
                      <a:pt x="9474" y="6477"/>
                      <a:pt x="9474" y="4037"/>
                    </a:cubicBezTo>
                    <a:cubicBezTo>
                      <a:pt x="9474" y="1802"/>
                      <a:pt x="7673" y="1"/>
                      <a:pt x="54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8"/>
              <p:cNvSpPr/>
              <p:nvPr/>
            </p:nvSpPr>
            <p:spPr>
              <a:xfrm flipH="1">
                <a:off x="5387825" y="1524927"/>
                <a:ext cx="332869" cy="551390"/>
              </a:xfrm>
              <a:custGeom>
                <a:avLst/>
                <a:gdLst/>
                <a:ahLst/>
                <a:cxnLst/>
                <a:rect l="l" t="t" r="r" b="b"/>
                <a:pathLst>
                  <a:path w="12043" h="19949" extrusionOk="0">
                    <a:moveTo>
                      <a:pt x="9341" y="0"/>
                    </a:moveTo>
                    <a:lnTo>
                      <a:pt x="1" y="19948"/>
                    </a:lnTo>
                    <a:lnTo>
                      <a:pt x="2669" y="19948"/>
                    </a:lnTo>
                    <a:lnTo>
                      <a:pt x="120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38"/>
            <p:cNvGrpSpPr/>
            <p:nvPr/>
          </p:nvGrpSpPr>
          <p:grpSpPr>
            <a:xfrm>
              <a:off x="7631397" y="1329903"/>
              <a:ext cx="638038" cy="554126"/>
              <a:chOff x="7631397" y="1329903"/>
              <a:chExt cx="638038" cy="554126"/>
            </a:xfrm>
          </p:grpSpPr>
          <p:sp>
            <p:nvSpPr>
              <p:cNvPr id="245" name="Google Shape;245;p38"/>
              <p:cNvSpPr/>
              <p:nvPr/>
            </p:nvSpPr>
            <p:spPr>
              <a:xfrm flipH="1">
                <a:off x="7808400" y="1329903"/>
                <a:ext cx="166914" cy="118020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4270" extrusionOk="0">
                    <a:moveTo>
                      <a:pt x="1" y="0"/>
                    </a:moveTo>
                    <a:lnTo>
                      <a:pt x="1" y="2502"/>
                    </a:lnTo>
                    <a:cubicBezTo>
                      <a:pt x="1568" y="2602"/>
                      <a:pt x="3069" y="3236"/>
                      <a:pt x="4270" y="4270"/>
                    </a:cubicBezTo>
                    <a:lnTo>
                      <a:pt x="6038" y="2469"/>
                    </a:lnTo>
                    <a:cubicBezTo>
                      <a:pt x="4370" y="1001"/>
                      <a:pt x="2236" y="10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8"/>
              <p:cNvSpPr/>
              <p:nvPr/>
            </p:nvSpPr>
            <p:spPr>
              <a:xfrm flipH="1">
                <a:off x="8009404" y="1624025"/>
                <a:ext cx="260031" cy="260004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07" extrusionOk="0">
                    <a:moveTo>
                      <a:pt x="1" y="0"/>
                    </a:moveTo>
                    <a:cubicBezTo>
                      <a:pt x="301" y="5070"/>
                      <a:pt x="4337" y="9107"/>
                      <a:pt x="9407" y="9407"/>
                    </a:cubicBezTo>
                    <a:lnTo>
                      <a:pt x="9407" y="6905"/>
                    </a:lnTo>
                    <a:cubicBezTo>
                      <a:pt x="5738" y="6605"/>
                      <a:pt x="2803" y="3669"/>
                      <a:pt x="25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8"/>
              <p:cNvSpPr/>
              <p:nvPr/>
            </p:nvSpPr>
            <p:spPr>
              <a:xfrm flipH="1">
                <a:off x="8009404" y="1329903"/>
                <a:ext cx="260031" cy="260943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41" extrusionOk="0">
                    <a:moveTo>
                      <a:pt x="9407" y="0"/>
                    </a:moveTo>
                    <a:cubicBezTo>
                      <a:pt x="4337" y="334"/>
                      <a:pt x="301" y="4370"/>
                      <a:pt x="1" y="9440"/>
                    </a:cubicBezTo>
                    <a:lnTo>
                      <a:pt x="2502" y="9407"/>
                    </a:lnTo>
                    <a:cubicBezTo>
                      <a:pt x="2803" y="5738"/>
                      <a:pt x="5738" y="2802"/>
                      <a:pt x="9407" y="2502"/>
                    </a:cubicBezTo>
                    <a:lnTo>
                      <a:pt x="94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8"/>
              <p:cNvSpPr/>
              <p:nvPr/>
            </p:nvSpPr>
            <p:spPr>
              <a:xfrm flipH="1">
                <a:off x="8009404" y="1329903"/>
                <a:ext cx="260031" cy="260943"/>
              </a:xfrm>
              <a:custGeom>
                <a:avLst/>
                <a:gdLst/>
                <a:ahLst/>
                <a:cxnLst/>
                <a:rect l="l" t="t" r="r" b="b"/>
                <a:pathLst>
                  <a:path w="9408" h="9441" extrusionOk="0">
                    <a:moveTo>
                      <a:pt x="9407" y="0"/>
                    </a:moveTo>
                    <a:cubicBezTo>
                      <a:pt x="4337" y="334"/>
                      <a:pt x="301" y="4370"/>
                      <a:pt x="1" y="9440"/>
                    </a:cubicBezTo>
                    <a:lnTo>
                      <a:pt x="2502" y="9407"/>
                    </a:lnTo>
                    <a:cubicBezTo>
                      <a:pt x="2803" y="5738"/>
                      <a:pt x="5738" y="2802"/>
                      <a:pt x="9407" y="2502"/>
                    </a:cubicBezTo>
                    <a:lnTo>
                      <a:pt x="94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8"/>
              <p:cNvSpPr/>
              <p:nvPr/>
            </p:nvSpPr>
            <p:spPr>
              <a:xfrm flipH="1">
                <a:off x="7631397" y="1423023"/>
                <a:ext cx="343917" cy="460997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16679" extrusionOk="0">
                    <a:moveTo>
                      <a:pt x="6906" y="0"/>
                    </a:moveTo>
                    <a:lnTo>
                      <a:pt x="5104" y="1768"/>
                    </a:lnTo>
                    <a:cubicBezTo>
                      <a:pt x="9107" y="6438"/>
                      <a:pt x="6105" y="13677"/>
                      <a:pt x="1" y="14177"/>
                    </a:cubicBezTo>
                    <a:lnTo>
                      <a:pt x="1" y="16679"/>
                    </a:lnTo>
                    <a:cubicBezTo>
                      <a:pt x="8340" y="16145"/>
                      <a:pt x="12443" y="6271"/>
                      <a:pt x="69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" name="Google Shape;250;p38"/>
            <p:cNvSpPr/>
            <p:nvPr/>
          </p:nvSpPr>
          <p:spPr>
            <a:xfrm flipH="1">
              <a:off x="6507123" y="1547067"/>
              <a:ext cx="460123" cy="417060"/>
            </a:xfrm>
            <a:custGeom>
              <a:avLst/>
              <a:gdLst/>
              <a:ahLst/>
              <a:cxnLst/>
              <a:rect l="l" t="t" r="r" b="b"/>
              <a:pathLst>
                <a:path w="16647" h="15089" extrusionOk="0">
                  <a:moveTo>
                    <a:pt x="4404" y="0"/>
                  </a:moveTo>
                  <a:lnTo>
                    <a:pt x="1" y="1001"/>
                  </a:lnTo>
                  <a:cubicBezTo>
                    <a:pt x="101" y="1501"/>
                    <a:pt x="201" y="1968"/>
                    <a:pt x="335" y="2435"/>
                  </a:cubicBezTo>
                  <a:cubicBezTo>
                    <a:pt x="435" y="2902"/>
                    <a:pt x="568" y="3336"/>
                    <a:pt x="701" y="3803"/>
                  </a:cubicBezTo>
                  <a:cubicBezTo>
                    <a:pt x="968" y="4737"/>
                    <a:pt x="1302" y="5637"/>
                    <a:pt x="1635" y="6571"/>
                  </a:cubicBezTo>
                  <a:cubicBezTo>
                    <a:pt x="2336" y="8473"/>
                    <a:pt x="3270" y="10274"/>
                    <a:pt x="4437" y="11942"/>
                  </a:cubicBezTo>
                  <a:cubicBezTo>
                    <a:pt x="4804" y="12409"/>
                    <a:pt x="5171" y="12843"/>
                    <a:pt x="5605" y="13243"/>
                  </a:cubicBezTo>
                  <a:cubicBezTo>
                    <a:pt x="6072" y="13710"/>
                    <a:pt x="6606" y="14077"/>
                    <a:pt x="7206" y="14377"/>
                  </a:cubicBezTo>
                  <a:cubicBezTo>
                    <a:pt x="8185" y="14851"/>
                    <a:pt x="9268" y="15089"/>
                    <a:pt x="10364" y="15089"/>
                  </a:cubicBezTo>
                  <a:cubicBezTo>
                    <a:pt x="10501" y="15089"/>
                    <a:pt x="10638" y="15085"/>
                    <a:pt x="10775" y="15078"/>
                  </a:cubicBezTo>
                  <a:cubicBezTo>
                    <a:pt x="11876" y="14977"/>
                    <a:pt x="12944" y="14744"/>
                    <a:pt x="13944" y="14310"/>
                  </a:cubicBezTo>
                  <a:cubicBezTo>
                    <a:pt x="14411" y="14110"/>
                    <a:pt x="14878" y="13910"/>
                    <a:pt x="15345" y="13677"/>
                  </a:cubicBezTo>
                  <a:cubicBezTo>
                    <a:pt x="15545" y="13543"/>
                    <a:pt x="15779" y="13410"/>
                    <a:pt x="15979" y="13243"/>
                  </a:cubicBezTo>
                  <a:cubicBezTo>
                    <a:pt x="16179" y="13076"/>
                    <a:pt x="16413" y="12943"/>
                    <a:pt x="16646" y="12776"/>
                  </a:cubicBezTo>
                  <a:lnTo>
                    <a:pt x="15512" y="10841"/>
                  </a:lnTo>
                  <a:lnTo>
                    <a:pt x="14945" y="10975"/>
                  </a:lnTo>
                  <a:lnTo>
                    <a:pt x="14311" y="11141"/>
                  </a:lnTo>
                  <a:cubicBezTo>
                    <a:pt x="13911" y="11208"/>
                    <a:pt x="13477" y="11308"/>
                    <a:pt x="13077" y="11342"/>
                  </a:cubicBezTo>
                  <a:cubicBezTo>
                    <a:pt x="12628" y="11420"/>
                    <a:pt x="12178" y="11452"/>
                    <a:pt x="11735" y="11452"/>
                  </a:cubicBezTo>
                  <a:cubicBezTo>
                    <a:pt x="11422" y="11452"/>
                    <a:pt x="11113" y="11436"/>
                    <a:pt x="10809" y="11408"/>
                  </a:cubicBezTo>
                  <a:cubicBezTo>
                    <a:pt x="10175" y="11342"/>
                    <a:pt x="9608" y="11141"/>
                    <a:pt x="9107" y="10774"/>
                  </a:cubicBezTo>
                  <a:cubicBezTo>
                    <a:pt x="8874" y="10641"/>
                    <a:pt x="8674" y="10441"/>
                    <a:pt x="8507" y="10241"/>
                  </a:cubicBezTo>
                  <a:cubicBezTo>
                    <a:pt x="8274" y="9974"/>
                    <a:pt x="8073" y="9707"/>
                    <a:pt x="7907" y="9407"/>
                  </a:cubicBezTo>
                  <a:cubicBezTo>
                    <a:pt x="7473" y="8740"/>
                    <a:pt x="7106" y="8073"/>
                    <a:pt x="6806" y="7339"/>
                  </a:cubicBezTo>
                  <a:cubicBezTo>
                    <a:pt x="6439" y="6571"/>
                    <a:pt x="6139" y="5771"/>
                    <a:pt x="5872" y="4970"/>
                  </a:cubicBezTo>
                  <a:cubicBezTo>
                    <a:pt x="5572" y="4136"/>
                    <a:pt x="5338" y="3302"/>
                    <a:pt x="5071" y="2469"/>
                  </a:cubicBezTo>
                  <a:lnTo>
                    <a:pt x="4704" y="1201"/>
                  </a:lnTo>
                  <a:cubicBezTo>
                    <a:pt x="4604" y="801"/>
                    <a:pt x="4471" y="367"/>
                    <a:pt x="440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8"/>
            <p:cNvSpPr/>
            <p:nvPr/>
          </p:nvSpPr>
          <p:spPr>
            <a:xfrm flipH="1">
              <a:off x="6743170" y="1467629"/>
              <a:ext cx="288617" cy="340387"/>
            </a:xfrm>
            <a:custGeom>
              <a:avLst/>
              <a:gdLst/>
              <a:ahLst/>
              <a:cxnLst/>
              <a:rect l="l" t="t" r="r" b="b"/>
              <a:pathLst>
                <a:path w="10442" h="12315" extrusionOk="0">
                  <a:moveTo>
                    <a:pt x="4356" y="1"/>
                  </a:moveTo>
                  <a:cubicBezTo>
                    <a:pt x="3492" y="1"/>
                    <a:pt x="2646" y="442"/>
                    <a:pt x="1936" y="1340"/>
                  </a:cubicBezTo>
                  <a:cubicBezTo>
                    <a:pt x="1" y="3808"/>
                    <a:pt x="1936" y="8712"/>
                    <a:pt x="3704" y="12314"/>
                  </a:cubicBezTo>
                  <a:lnTo>
                    <a:pt x="10442" y="9946"/>
                  </a:lnTo>
                  <a:cubicBezTo>
                    <a:pt x="9908" y="7778"/>
                    <a:pt x="9208" y="5676"/>
                    <a:pt x="8307" y="3641"/>
                  </a:cubicBezTo>
                  <a:cubicBezTo>
                    <a:pt x="7304" y="1239"/>
                    <a:pt x="5804" y="1"/>
                    <a:pt x="4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8"/>
            <p:cNvSpPr/>
            <p:nvPr/>
          </p:nvSpPr>
          <p:spPr>
            <a:xfrm flipH="1">
              <a:off x="6817852" y="1614897"/>
              <a:ext cx="143839" cy="193121"/>
            </a:xfrm>
            <a:custGeom>
              <a:avLst/>
              <a:gdLst/>
              <a:ahLst/>
              <a:cxnLst/>
              <a:rect l="l" t="t" r="r" b="b"/>
              <a:pathLst>
                <a:path w="5204" h="6987" extrusionOk="0">
                  <a:moveTo>
                    <a:pt x="2063" y="1"/>
                  </a:moveTo>
                  <a:cubicBezTo>
                    <a:pt x="1491" y="1"/>
                    <a:pt x="491" y="2054"/>
                    <a:pt x="0" y="4418"/>
                  </a:cubicBezTo>
                  <a:cubicBezTo>
                    <a:pt x="367" y="5318"/>
                    <a:pt x="767" y="6186"/>
                    <a:pt x="1168" y="6986"/>
                  </a:cubicBezTo>
                  <a:lnTo>
                    <a:pt x="5204" y="5552"/>
                  </a:lnTo>
                  <a:cubicBezTo>
                    <a:pt x="4537" y="3150"/>
                    <a:pt x="3469" y="882"/>
                    <a:pt x="2202" y="48"/>
                  </a:cubicBezTo>
                  <a:cubicBezTo>
                    <a:pt x="2159" y="16"/>
                    <a:pt x="2113" y="1"/>
                    <a:pt x="2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8"/>
            <p:cNvSpPr/>
            <p:nvPr/>
          </p:nvSpPr>
          <p:spPr>
            <a:xfrm flipH="1">
              <a:off x="6473922" y="1796909"/>
              <a:ext cx="87619" cy="111223"/>
            </a:xfrm>
            <a:custGeom>
              <a:avLst/>
              <a:gdLst/>
              <a:ahLst/>
              <a:cxnLst/>
              <a:rect l="l" t="t" r="r" b="b"/>
              <a:pathLst>
                <a:path w="3170" h="4024" extrusionOk="0">
                  <a:moveTo>
                    <a:pt x="2635" y="1"/>
                  </a:moveTo>
                  <a:lnTo>
                    <a:pt x="1168" y="801"/>
                  </a:lnTo>
                  <a:cubicBezTo>
                    <a:pt x="567" y="1235"/>
                    <a:pt x="167" y="1936"/>
                    <a:pt x="67" y="2703"/>
                  </a:cubicBezTo>
                  <a:lnTo>
                    <a:pt x="0" y="3537"/>
                  </a:lnTo>
                  <a:cubicBezTo>
                    <a:pt x="204" y="3896"/>
                    <a:pt x="558" y="4024"/>
                    <a:pt x="958" y="4024"/>
                  </a:cubicBezTo>
                  <a:cubicBezTo>
                    <a:pt x="1929" y="4024"/>
                    <a:pt x="3169" y="3270"/>
                    <a:pt x="3169" y="3270"/>
                  </a:cubicBezTo>
                  <a:lnTo>
                    <a:pt x="2635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8"/>
            <p:cNvSpPr/>
            <p:nvPr/>
          </p:nvSpPr>
          <p:spPr>
            <a:xfrm flipH="1">
              <a:off x="6401090" y="1792321"/>
              <a:ext cx="87619" cy="94971"/>
            </a:xfrm>
            <a:custGeom>
              <a:avLst/>
              <a:gdLst/>
              <a:ahLst/>
              <a:cxnLst/>
              <a:rect l="l" t="t" r="r" b="b"/>
              <a:pathLst>
                <a:path w="3170" h="3436" extrusionOk="0">
                  <a:moveTo>
                    <a:pt x="1868" y="0"/>
                  </a:moveTo>
                  <a:lnTo>
                    <a:pt x="0" y="167"/>
                  </a:lnTo>
                  <a:lnTo>
                    <a:pt x="534" y="3436"/>
                  </a:lnTo>
                  <a:lnTo>
                    <a:pt x="3169" y="2635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8"/>
            <p:cNvSpPr/>
            <p:nvPr/>
          </p:nvSpPr>
          <p:spPr>
            <a:xfrm flipH="1">
              <a:off x="6836293" y="1431806"/>
              <a:ext cx="458244" cy="714577"/>
            </a:xfrm>
            <a:custGeom>
              <a:avLst/>
              <a:gdLst/>
              <a:ahLst/>
              <a:cxnLst/>
              <a:rect l="l" t="t" r="r" b="b"/>
              <a:pathLst>
                <a:path w="16579" h="25853" extrusionOk="0">
                  <a:moveTo>
                    <a:pt x="7973" y="0"/>
                  </a:moveTo>
                  <a:lnTo>
                    <a:pt x="3669" y="367"/>
                  </a:lnTo>
                  <a:cubicBezTo>
                    <a:pt x="2335" y="467"/>
                    <a:pt x="1234" y="1468"/>
                    <a:pt x="1001" y="2802"/>
                  </a:cubicBezTo>
                  <a:cubicBezTo>
                    <a:pt x="534" y="5938"/>
                    <a:pt x="234" y="9074"/>
                    <a:pt x="167" y="12243"/>
                  </a:cubicBezTo>
                  <a:cubicBezTo>
                    <a:pt x="0" y="15812"/>
                    <a:pt x="400" y="21082"/>
                    <a:pt x="1001" y="25852"/>
                  </a:cubicBezTo>
                  <a:lnTo>
                    <a:pt x="15311" y="24118"/>
                  </a:lnTo>
                  <a:cubicBezTo>
                    <a:pt x="15445" y="11609"/>
                    <a:pt x="16412" y="7706"/>
                    <a:pt x="16512" y="4404"/>
                  </a:cubicBezTo>
                  <a:cubicBezTo>
                    <a:pt x="16579" y="3069"/>
                    <a:pt x="15711" y="1868"/>
                    <a:pt x="14444" y="1468"/>
                  </a:cubicBezTo>
                  <a:lnTo>
                    <a:pt x="11408" y="467"/>
                  </a:lnTo>
                  <a:lnTo>
                    <a:pt x="79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8"/>
            <p:cNvSpPr/>
            <p:nvPr/>
          </p:nvSpPr>
          <p:spPr>
            <a:xfrm flipH="1">
              <a:off x="6698916" y="2961429"/>
              <a:ext cx="160450" cy="221286"/>
            </a:xfrm>
            <a:custGeom>
              <a:avLst/>
              <a:gdLst/>
              <a:ahLst/>
              <a:cxnLst/>
              <a:rect l="l" t="t" r="r" b="b"/>
              <a:pathLst>
                <a:path w="5805" h="8006" extrusionOk="0">
                  <a:moveTo>
                    <a:pt x="2736" y="0"/>
                  </a:moveTo>
                  <a:lnTo>
                    <a:pt x="1" y="7172"/>
                  </a:lnTo>
                  <a:lnTo>
                    <a:pt x="3070" y="8006"/>
                  </a:lnTo>
                  <a:lnTo>
                    <a:pt x="5805" y="8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8"/>
            <p:cNvSpPr/>
            <p:nvPr/>
          </p:nvSpPr>
          <p:spPr>
            <a:xfrm flipH="1">
              <a:off x="6590098" y="3123457"/>
              <a:ext cx="299701" cy="149726"/>
            </a:xfrm>
            <a:custGeom>
              <a:avLst/>
              <a:gdLst/>
              <a:ahLst/>
              <a:cxnLst/>
              <a:rect l="l" t="t" r="r" b="b"/>
              <a:pathLst>
                <a:path w="10843" h="5417" extrusionOk="0">
                  <a:moveTo>
                    <a:pt x="1331" y="0"/>
                  </a:moveTo>
                  <a:cubicBezTo>
                    <a:pt x="1215" y="0"/>
                    <a:pt x="1096" y="65"/>
                    <a:pt x="1068" y="176"/>
                  </a:cubicBezTo>
                  <a:lnTo>
                    <a:pt x="101" y="3044"/>
                  </a:lnTo>
                  <a:cubicBezTo>
                    <a:pt x="1" y="3378"/>
                    <a:pt x="168" y="3745"/>
                    <a:pt x="501" y="3845"/>
                  </a:cubicBezTo>
                  <a:lnTo>
                    <a:pt x="535" y="3845"/>
                  </a:lnTo>
                  <a:cubicBezTo>
                    <a:pt x="1669" y="4312"/>
                    <a:pt x="2469" y="4145"/>
                    <a:pt x="4271" y="4512"/>
                  </a:cubicBezTo>
                  <a:cubicBezTo>
                    <a:pt x="5326" y="4704"/>
                    <a:pt x="7546" y="5417"/>
                    <a:pt x="9079" y="5417"/>
                  </a:cubicBezTo>
                  <a:cubicBezTo>
                    <a:pt x="9146" y="5417"/>
                    <a:pt x="9211" y="5416"/>
                    <a:pt x="9274" y="5413"/>
                  </a:cubicBezTo>
                  <a:cubicBezTo>
                    <a:pt x="10809" y="5346"/>
                    <a:pt x="10842" y="3778"/>
                    <a:pt x="10175" y="3678"/>
                  </a:cubicBezTo>
                  <a:cubicBezTo>
                    <a:pt x="7840" y="3311"/>
                    <a:pt x="6039" y="1910"/>
                    <a:pt x="5538" y="1210"/>
                  </a:cubicBezTo>
                  <a:cubicBezTo>
                    <a:pt x="5271" y="876"/>
                    <a:pt x="4938" y="676"/>
                    <a:pt x="4538" y="609"/>
                  </a:cubicBezTo>
                  <a:lnTo>
                    <a:pt x="1402" y="9"/>
                  </a:lnTo>
                  <a:cubicBezTo>
                    <a:pt x="1379" y="3"/>
                    <a:pt x="1355" y="0"/>
                    <a:pt x="1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8"/>
            <p:cNvSpPr/>
            <p:nvPr/>
          </p:nvSpPr>
          <p:spPr>
            <a:xfrm flipH="1">
              <a:off x="6698915" y="2961429"/>
              <a:ext cx="123551" cy="129106"/>
            </a:xfrm>
            <a:custGeom>
              <a:avLst/>
              <a:gdLst/>
              <a:ahLst/>
              <a:cxnLst/>
              <a:rect l="l" t="t" r="r" b="b"/>
              <a:pathLst>
                <a:path w="4470" h="4671" extrusionOk="0">
                  <a:moveTo>
                    <a:pt x="1401" y="0"/>
                  </a:moveTo>
                  <a:lnTo>
                    <a:pt x="0" y="3703"/>
                  </a:lnTo>
                  <a:lnTo>
                    <a:pt x="3002" y="4670"/>
                  </a:lnTo>
                  <a:lnTo>
                    <a:pt x="4470" y="867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8"/>
            <p:cNvSpPr/>
            <p:nvPr/>
          </p:nvSpPr>
          <p:spPr>
            <a:xfrm flipH="1">
              <a:off x="6484074" y="2292033"/>
              <a:ext cx="624222" cy="776352"/>
            </a:xfrm>
            <a:custGeom>
              <a:avLst/>
              <a:gdLst/>
              <a:ahLst/>
              <a:cxnLst/>
              <a:rect l="l" t="t" r="r" b="b"/>
              <a:pathLst>
                <a:path w="22584" h="28088" extrusionOk="0">
                  <a:moveTo>
                    <a:pt x="19047" y="1"/>
                  </a:moveTo>
                  <a:cubicBezTo>
                    <a:pt x="17313" y="534"/>
                    <a:pt x="14110" y="2002"/>
                    <a:pt x="10708" y="3470"/>
                  </a:cubicBezTo>
                  <a:cubicBezTo>
                    <a:pt x="6839" y="5104"/>
                    <a:pt x="2669" y="6772"/>
                    <a:pt x="0" y="7106"/>
                  </a:cubicBezTo>
                  <a:cubicBezTo>
                    <a:pt x="267" y="7139"/>
                    <a:pt x="567" y="7172"/>
                    <a:pt x="868" y="7172"/>
                  </a:cubicBezTo>
                  <a:lnTo>
                    <a:pt x="16379" y="7172"/>
                  </a:lnTo>
                  <a:cubicBezTo>
                    <a:pt x="13844" y="8974"/>
                    <a:pt x="10108" y="26620"/>
                    <a:pt x="10108" y="26620"/>
                  </a:cubicBezTo>
                  <a:lnTo>
                    <a:pt x="14277" y="28087"/>
                  </a:lnTo>
                  <a:cubicBezTo>
                    <a:pt x="14277" y="28087"/>
                    <a:pt x="16212" y="22750"/>
                    <a:pt x="18447" y="16679"/>
                  </a:cubicBezTo>
                  <a:cubicBezTo>
                    <a:pt x="19614" y="13577"/>
                    <a:pt x="20982" y="10408"/>
                    <a:pt x="21783" y="7306"/>
                  </a:cubicBezTo>
                  <a:cubicBezTo>
                    <a:pt x="22083" y="6205"/>
                    <a:pt x="22283" y="5071"/>
                    <a:pt x="22416" y="3937"/>
                  </a:cubicBezTo>
                  <a:cubicBezTo>
                    <a:pt x="22583" y="2169"/>
                    <a:pt x="21149" y="901"/>
                    <a:pt x="19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8"/>
            <p:cNvSpPr/>
            <p:nvPr/>
          </p:nvSpPr>
          <p:spPr>
            <a:xfrm flipH="1">
              <a:off x="6581811" y="2152808"/>
              <a:ext cx="697993" cy="335633"/>
            </a:xfrm>
            <a:custGeom>
              <a:avLst/>
              <a:gdLst/>
              <a:ahLst/>
              <a:cxnLst/>
              <a:rect l="l" t="t" r="r" b="b"/>
              <a:pathLst>
                <a:path w="25253" h="12143" extrusionOk="0">
                  <a:moveTo>
                    <a:pt x="4704" y="1"/>
                  </a:moveTo>
                  <a:cubicBezTo>
                    <a:pt x="1" y="6172"/>
                    <a:pt x="1702" y="11542"/>
                    <a:pt x="6205" y="12143"/>
                  </a:cubicBezTo>
                  <a:cubicBezTo>
                    <a:pt x="8874" y="11809"/>
                    <a:pt x="13044" y="10175"/>
                    <a:pt x="16913" y="8507"/>
                  </a:cubicBezTo>
                  <a:cubicBezTo>
                    <a:pt x="20315" y="7072"/>
                    <a:pt x="23518" y="5605"/>
                    <a:pt x="25252" y="5038"/>
                  </a:cubicBezTo>
                  <a:cubicBezTo>
                    <a:pt x="20236" y="2934"/>
                    <a:pt x="11390" y="2903"/>
                    <a:pt x="10866" y="2903"/>
                  </a:cubicBezTo>
                  <a:cubicBezTo>
                    <a:pt x="10850" y="2903"/>
                    <a:pt x="10842" y="2903"/>
                    <a:pt x="10842" y="2903"/>
                  </a:cubicBezTo>
                  <a:cubicBezTo>
                    <a:pt x="10842" y="2903"/>
                    <a:pt x="7773" y="1"/>
                    <a:pt x="4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 flipH="1">
              <a:off x="6177038" y="2753048"/>
              <a:ext cx="163242" cy="236046"/>
            </a:xfrm>
            <a:custGeom>
              <a:avLst/>
              <a:gdLst/>
              <a:ahLst/>
              <a:cxnLst/>
              <a:rect l="l" t="t" r="r" b="b"/>
              <a:pathLst>
                <a:path w="5906" h="8540" extrusionOk="0">
                  <a:moveTo>
                    <a:pt x="2336" y="0"/>
                  </a:moveTo>
                  <a:lnTo>
                    <a:pt x="1" y="3903"/>
                  </a:lnTo>
                  <a:lnTo>
                    <a:pt x="2469" y="8540"/>
                  </a:lnTo>
                  <a:lnTo>
                    <a:pt x="5905" y="8540"/>
                  </a:lnTo>
                  <a:lnTo>
                    <a:pt x="23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 flipH="1">
              <a:off x="6019379" y="2941473"/>
              <a:ext cx="319049" cy="170041"/>
            </a:xfrm>
            <a:custGeom>
              <a:avLst/>
              <a:gdLst/>
              <a:ahLst/>
              <a:cxnLst/>
              <a:rect l="l" t="t" r="r" b="b"/>
              <a:pathLst>
                <a:path w="11543" h="6152" extrusionOk="0">
                  <a:moveTo>
                    <a:pt x="1444" y="0"/>
                  </a:moveTo>
                  <a:cubicBezTo>
                    <a:pt x="1335" y="0"/>
                    <a:pt x="1227" y="84"/>
                    <a:pt x="1201" y="188"/>
                  </a:cubicBezTo>
                  <a:lnTo>
                    <a:pt x="101" y="3257"/>
                  </a:lnTo>
                  <a:cubicBezTo>
                    <a:pt x="1" y="3591"/>
                    <a:pt x="167" y="3924"/>
                    <a:pt x="501" y="4024"/>
                  </a:cubicBezTo>
                  <a:lnTo>
                    <a:pt x="534" y="4024"/>
                  </a:lnTo>
                  <a:cubicBezTo>
                    <a:pt x="1935" y="4325"/>
                    <a:pt x="2602" y="4391"/>
                    <a:pt x="4370" y="4792"/>
                  </a:cubicBezTo>
                  <a:cubicBezTo>
                    <a:pt x="5471" y="5058"/>
                    <a:pt x="8206" y="5759"/>
                    <a:pt x="9707" y="6093"/>
                  </a:cubicBezTo>
                  <a:cubicBezTo>
                    <a:pt x="9872" y="6133"/>
                    <a:pt x="10024" y="6151"/>
                    <a:pt x="10163" y="6151"/>
                  </a:cubicBezTo>
                  <a:cubicBezTo>
                    <a:pt x="11284" y="6151"/>
                    <a:pt x="11543" y="4959"/>
                    <a:pt x="11008" y="4692"/>
                  </a:cubicBezTo>
                  <a:cubicBezTo>
                    <a:pt x="8340" y="3457"/>
                    <a:pt x="6872" y="2290"/>
                    <a:pt x="6105" y="1256"/>
                  </a:cubicBezTo>
                  <a:cubicBezTo>
                    <a:pt x="5971" y="1089"/>
                    <a:pt x="5771" y="956"/>
                    <a:pt x="5538" y="922"/>
                  </a:cubicBezTo>
                  <a:lnTo>
                    <a:pt x="1535" y="22"/>
                  </a:lnTo>
                  <a:cubicBezTo>
                    <a:pt x="1506" y="7"/>
                    <a:pt x="1475" y="0"/>
                    <a:pt x="14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 flipH="1">
              <a:off x="6234225" y="2753048"/>
              <a:ext cx="106055" cy="147542"/>
            </a:xfrm>
            <a:custGeom>
              <a:avLst/>
              <a:gdLst/>
              <a:ahLst/>
              <a:cxnLst/>
              <a:rect l="l" t="t" r="r" b="b"/>
              <a:pathLst>
                <a:path w="3837" h="5338" extrusionOk="0">
                  <a:moveTo>
                    <a:pt x="2336" y="0"/>
                  </a:moveTo>
                  <a:lnTo>
                    <a:pt x="1" y="3903"/>
                  </a:lnTo>
                  <a:lnTo>
                    <a:pt x="768" y="5337"/>
                  </a:lnTo>
                  <a:lnTo>
                    <a:pt x="3837" y="3636"/>
                  </a:lnTo>
                  <a:lnTo>
                    <a:pt x="23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 flipH="1">
              <a:off x="6232387" y="2097306"/>
              <a:ext cx="1092582" cy="782986"/>
            </a:xfrm>
            <a:custGeom>
              <a:avLst/>
              <a:gdLst/>
              <a:ahLst/>
              <a:cxnLst/>
              <a:rect l="l" t="t" r="r" b="b"/>
              <a:pathLst>
                <a:path w="39529" h="28328" extrusionOk="0">
                  <a:moveTo>
                    <a:pt x="24402" y="0"/>
                  </a:moveTo>
                  <a:cubicBezTo>
                    <a:pt x="17742" y="0"/>
                    <a:pt x="10374" y="1775"/>
                    <a:pt x="10374" y="1775"/>
                  </a:cubicBezTo>
                  <a:cubicBezTo>
                    <a:pt x="10374" y="1775"/>
                    <a:pt x="5137" y="2075"/>
                    <a:pt x="2069" y="2075"/>
                  </a:cubicBezTo>
                  <a:cubicBezTo>
                    <a:pt x="0" y="9714"/>
                    <a:pt x="1768" y="14217"/>
                    <a:pt x="6905" y="14217"/>
                  </a:cubicBezTo>
                  <a:cubicBezTo>
                    <a:pt x="7239" y="14217"/>
                    <a:pt x="7539" y="14217"/>
                    <a:pt x="7839" y="14151"/>
                  </a:cubicBezTo>
                  <a:cubicBezTo>
                    <a:pt x="10508" y="13817"/>
                    <a:pt x="14678" y="12183"/>
                    <a:pt x="18547" y="10515"/>
                  </a:cubicBezTo>
                  <a:cubicBezTo>
                    <a:pt x="21949" y="9080"/>
                    <a:pt x="25152" y="7613"/>
                    <a:pt x="26886" y="7046"/>
                  </a:cubicBezTo>
                  <a:cubicBezTo>
                    <a:pt x="28988" y="7946"/>
                    <a:pt x="30422" y="9181"/>
                    <a:pt x="30255" y="10982"/>
                  </a:cubicBezTo>
                  <a:cubicBezTo>
                    <a:pt x="30122" y="12116"/>
                    <a:pt x="29922" y="13250"/>
                    <a:pt x="29622" y="14351"/>
                  </a:cubicBezTo>
                  <a:cubicBezTo>
                    <a:pt x="32624" y="21756"/>
                    <a:pt x="35759" y="28328"/>
                    <a:pt x="35759" y="28328"/>
                  </a:cubicBezTo>
                  <a:lnTo>
                    <a:pt x="39529" y="26059"/>
                  </a:lnTo>
                  <a:cubicBezTo>
                    <a:pt x="39529" y="26059"/>
                    <a:pt x="36693" y="16019"/>
                    <a:pt x="34825" y="6712"/>
                  </a:cubicBezTo>
                  <a:cubicBezTo>
                    <a:pt x="34125" y="3243"/>
                    <a:pt x="31256" y="574"/>
                    <a:pt x="27720" y="174"/>
                  </a:cubicBezTo>
                  <a:cubicBezTo>
                    <a:pt x="26662" y="52"/>
                    <a:pt x="25542" y="0"/>
                    <a:pt x="24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 flipH="1">
              <a:off x="6866724" y="2097499"/>
              <a:ext cx="413080" cy="63627"/>
            </a:xfrm>
            <a:custGeom>
              <a:avLst/>
              <a:gdLst/>
              <a:ahLst/>
              <a:cxnLst/>
              <a:rect l="l" t="t" r="r" b="b"/>
              <a:pathLst>
                <a:path w="14945" h="2302" extrusionOk="0">
                  <a:moveTo>
                    <a:pt x="14711" y="0"/>
                  </a:moveTo>
                  <a:lnTo>
                    <a:pt x="635" y="868"/>
                  </a:lnTo>
                  <a:cubicBezTo>
                    <a:pt x="568" y="868"/>
                    <a:pt x="468" y="901"/>
                    <a:pt x="435" y="968"/>
                  </a:cubicBezTo>
                  <a:lnTo>
                    <a:pt x="34" y="2135"/>
                  </a:lnTo>
                  <a:cubicBezTo>
                    <a:pt x="1" y="2202"/>
                    <a:pt x="101" y="2302"/>
                    <a:pt x="268" y="2302"/>
                  </a:cubicBezTo>
                  <a:lnTo>
                    <a:pt x="14578" y="1468"/>
                  </a:lnTo>
                  <a:cubicBezTo>
                    <a:pt x="14678" y="1468"/>
                    <a:pt x="14778" y="1401"/>
                    <a:pt x="14778" y="1335"/>
                  </a:cubicBezTo>
                  <a:lnTo>
                    <a:pt x="14945" y="167"/>
                  </a:lnTo>
                  <a:cubicBezTo>
                    <a:pt x="14945" y="67"/>
                    <a:pt x="14845" y="0"/>
                    <a:pt x="147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 flipH="1">
              <a:off x="7149233" y="1476225"/>
              <a:ext cx="176647" cy="321674"/>
            </a:xfrm>
            <a:custGeom>
              <a:avLst/>
              <a:gdLst/>
              <a:ahLst/>
              <a:cxnLst/>
              <a:rect l="l" t="t" r="r" b="b"/>
              <a:pathLst>
                <a:path w="6391" h="11638" extrusionOk="0">
                  <a:moveTo>
                    <a:pt x="3840" y="1"/>
                  </a:moveTo>
                  <a:cubicBezTo>
                    <a:pt x="3743" y="1"/>
                    <a:pt x="3641" y="10"/>
                    <a:pt x="3536" y="28"/>
                  </a:cubicBezTo>
                  <a:cubicBezTo>
                    <a:pt x="0" y="2096"/>
                    <a:pt x="600" y="10068"/>
                    <a:pt x="2402" y="11203"/>
                  </a:cubicBezTo>
                  <a:cubicBezTo>
                    <a:pt x="2679" y="11393"/>
                    <a:pt x="3252" y="11637"/>
                    <a:pt x="3791" y="11637"/>
                  </a:cubicBezTo>
                  <a:cubicBezTo>
                    <a:pt x="4290" y="11637"/>
                    <a:pt x="4760" y="11427"/>
                    <a:pt x="4937" y="10769"/>
                  </a:cubicBezTo>
                  <a:cubicBezTo>
                    <a:pt x="6190" y="6174"/>
                    <a:pt x="6391" y="1"/>
                    <a:pt x="3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 flipH="1">
              <a:off x="6925709" y="1698979"/>
              <a:ext cx="458271" cy="337678"/>
            </a:xfrm>
            <a:custGeom>
              <a:avLst/>
              <a:gdLst/>
              <a:ahLst/>
              <a:cxnLst/>
              <a:rect l="l" t="t" r="r" b="b"/>
              <a:pathLst>
                <a:path w="16580" h="12217" extrusionOk="0">
                  <a:moveTo>
                    <a:pt x="1093" y="0"/>
                  </a:moveTo>
                  <a:cubicBezTo>
                    <a:pt x="846" y="0"/>
                    <a:pt x="632" y="43"/>
                    <a:pt x="468" y="141"/>
                  </a:cubicBezTo>
                  <a:cubicBezTo>
                    <a:pt x="234" y="3511"/>
                    <a:pt x="1" y="8214"/>
                    <a:pt x="1335" y="9281"/>
                  </a:cubicBezTo>
                  <a:cubicBezTo>
                    <a:pt x="2803" y="10449"/>
                    <a:pt x="5805" y="10916"/>
                    <a:pt x="7673" y="11149"/>
                  </a:cubicBezTo>
                  <a:cubicBezTo>
                    <a:pt x="10208" y="11483"/>
                    <a:pt x="12776" y="11850"/>
                    <a:pt x="15311" y="12217"/>
                  </a:cubicBezTo>
                  <a:cubicBezTo>
                    <a:pt x="15745" y="11550"/>
                    <a:pt x="16145" y="10983"/>
                    <a:pt x="16579" y="10282"/>
                  </a:cubicBezTo>
                  <a:lnTo>
                    <a:pt x="16579" y="10282"/>
                  </a:lnTo>
                  <a:cubicBezTo>
                    <a:pt x="16565" y="10304"/>
                    <a:pt x="16522" y="10314"/>
                    <a:pt x="16452" y="10314"/>
                  </a:cubicBezTo>
                  <a:cubicBezTo>
                    <a:pt x="15330" y="10314"/>
                    <a:pt x="7418" y="7690"/>
                    <a:pt x="6005" y="6780"/>
                  </a:cubicBezTo>
                  <a:cubicBezTo>
                    <a:pt x="4504" y="5846"/>
                    <a:pt x="5404" y="4378"/>
                    <a:pt x="5304" y="1576"/>
                  </a:cubicBezTo>
                  <a:cubicBezTo>
                    <a:pt x="5304" y="1576"/>
                    <a:pt x="2596" y="0"/>
                    <a:pt x="1093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 flipH="1">
              <a:off x="7150395" y="1440071"/>
              <a:ext cx="244642" cy="333808"/>
            </a:xfrm>
            <a:custGeom>
              <a:avLst/>
              <a:gdLst/>
              <a:ahLst/>
              <a:cxnLst/>
              <a:rect l="l" t="t" r="r" b="b"/>
              <a:pathLst>
                <a:path w="8851" h="12077" extrusionOk="0">
                  <a:moveTo>
                    <a:pt x="6021" y="0"/>
                  </a:moveTo>
                  <a:cubicBezTo>
                    <a:pt x="5693" y="0"/>
                    <a:pt x="5331" y="55"/>
                    <a:pt x="4937" y="168"/>
                  </a:cubicBezTo>
                  <a:cubicBezTo>
                    <a:pt x="1935" y="1069"/>
                    <a:pt x="667" y="6173"/>
                    <a:pt x="0" y="10142"/>
                  </a:cubicBezTo>
                  <a:lnTo>
                    <a:pt x="6171" y="12077"/>
                  </a:lnTo>
                  <a:cubicBezTo>
                    <a:pt x="7005" y="10042"/>
                    <a:pt x="7639" y="7907"/>
                    <a:pt x="8073" y="5706"/>
                  </a:cubicBezTo>
                  <a:cubicBezTo>
                    <a:pt x="8851" y="2218"/>
                    <a:pt x="8110" y="0"/>
                    <a:pt x="6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 flipH="1">
              <a:off x="6900830" y="1401844"/>
              <a:ext cx="241574" cy="163684"/>
            </a:xfrm>
            <a:custGeom>
              <a:avLst/>
              <a:gdLst/>
              <a:ahLst/>
              <a:cxnLst/>
              <a:rect l="l" t="t" r="r" b="b"/>
              <a:pathLst>
                <a:path w="8740" h="5922" extrusionOk="0">
                  <a:moveTo>
                    <a:pt x="2427" y="0"/>
                  </a:moveTo>
                  <a:cubicBezTo>
                    <a:pt x="1379" y="0"/>
                    <a:pt x="245" y="391"/>
                    <a:pt x="67" y="1551"/>
                  </a:cubicBezTo>
                  <a:cubicBezTo>
                    <a:pt x="0" y="2185"/>
                    <a:pt x="134" y="2786"/>
                    <a:pt x="500" y="3319"/>
                  </a:cubicBezTo>
                  <a:cubicBezTo>
                    <a:pt x="867" y="3820"/>
                    <a:pt x="1301" y="4287"/>
                    <a:pt x="1768" y="4687"/>
                  </a:cubicBezTo>
                  <a:cubicBezTo>
                    <a:pt x="2291" y="5179"/>
                    <a:pt x="2927" y="5699"/>
                    <a:pt x="3650" y="5699"/>
                  </a:cubicBezTo>
                  <a:cubicBezTo>
                    <a:pt x="3712" y="5699"/>
                    <a:pt x="3774" y="5696"/>
                    <a:pt x="3836" y="5688"/>
                  </a:cubicBezTo>
                  <a:cubicBezTo>
                    <a:pt x="4537" y="5588"/>
                    <a:pt x="4970" y="5221"/>
                    <a:pt x="5237" y="4353"/>
                  </a:cubicBezTo>
                  <a:cubicBezTo>
                    <a:pt x="5871" y="5354"/>
                    <a:pt x="5904" y="5854"/>
                    <a:pt x="6571" y="5921"/>
                  </a:cubicBezTo>
                  <a:cubicBezTo>
                    <a:pt x="7005" y="5888"/>
                    <a:pt x="7439" y="5654"/>
                    <a:pt x="7706" y="5321"/>
                  </a:cubicBezTo>
                  <a:cubicBezTo>
                    <a:pt x="8206" y="4887"/>
                    <a:pt x="8540" y="4287"/>
                    <a:pt x="8606" y="3653"/>
                  </a:cubicBezTo>
                  <a:cubicBezTo>
                    <a:pt x="8740" y="2385"/>
                    <a:pt x="7739" y="1218"/>
                    <a:pt x="6538" y="784"/>
                  </a:cubicBezTo>
                  <a:cubicBezTo>
                    <a:pt x="5337" y="351"/>
                    <a:pt x="4070" y="117"/>
                    <a:pt x="2802" y="17"/>
                  </a:cubicBezTo>
                  <a:cubicBezTo>
                    <a:pt x="2679" y="6"/>
                    <a:pt x="2554" y="0"/>
                    <a:pt x="24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 flipH="1">
              <a:off x="6900830" y="1401844"/>
              <a:ext cx="241574" cy="163684"/>
            </a:xfrm>
            <a:custGeom>
              <a:avLst/>
              <a:gdLst/>
              <a:ahLst/>
              <a:cxnLst/>
              <a:rect l="l" t="t" r="r" b="b"/>
              <a:pathLst>
                <a:path w="8740" h="5922" extrusionOk="0">
                  <a:moveTo>
                    <a:pt x="2427" y="0"/>
                  </a:moveTo>
                  <a:cubicBezTo>
                    <a:pt x="1379" y="0"/>
                    <a:pt x="245" y="391"/>
                    <a:pt x="67" y="1551"/>
                  </a:cubicBezTo>
                  <a:cubicBezTo>
                    <a:pt x="0" y="2185"/>
                    <a:pt x="134" y="2786"/>
                    <a:pt x="500" y="3319"/>
                  </a:cubicBezTo>
                  <a:cubicBezTo>
                    <a:pt x="867" y="3820"/>
                    <a:pt x="1301" y="4287"/>
                    <a:pt x="1768" y="4687"/>
                  </a:cubicBezTo>
                  <a:cubicBezTo>
                    <a:pt x="2291" y="5179"/>
                    <a:pt x="2927" y="5699"/>
                    <a:pt x="3650" y="5699"/>
                  </a:cubicBezTo>
                  <a:cubicBezTo>
                    <a:pt x="3712" y="5699"/>
                    <a:pt x="3774" y="5696"/>
                    <a:pt x="3836" y="5688"/>
                  </a:cubicBezTo>
                  <a:cubicBezTo>
                    <a:pt x="4537" y="5588"/>
                    <a:pt x="4970" y="5221"/>
                    <a:pt x="5237" y="4353"/>
                  </a:cubicBezTo>
                  <a:cubicBezTo>
                    <a:pt x="5871" y="5354"/>
                    <a:pt x="5904" y="5854"/>
                    <a:pt x="6571" y="5921"/>
                  </a:cubicBezTo>
                  <a:cubicBezTo>
                    <a:pt x="7005" y="5888"/>
                    <a:pt x="7439" y="5654"/>
                    <a:pt x="7706" y="5321"/>
                  </a:cubicBezTo>
                  <a:cubicBezTo>
                    <a:pt x="8206" y="4887"/>
                    <a:pt x="8540" y="4287"/>
                    <a:pt x="8606" y="3653"/>
                  </a:cubicBezTo>
                  <a:cubicBezTo>
                    <a:pt x="8740" y="2385"/>
                    <a:pt x="7739" y="1218"/>
                    <a:pt x="6538" y="784"/>
                  </a:cubicBezTo>
                  <a:cubicBezTo>
                    <a:pt x="5337" y="351"/>
                    <a:pt x="4070" y="117"/>
                    <a:pt x="2802" y="17"/>
                  </a:cubicBezTo>
                  <a:cubicBezTo>
                    <a:pt x="2679" y="6"/>
                    <a:pt x="2554" y="0"/>
                    <a:pt x="2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 flipH="1">
              <a:off x="6939056" y="1276909"/>
              <a:ext cx="160036" cy="240053"/>
            </a:xfrm>
            <a:custGeom>
              <a:avLst/>
              <a:gdLst/>
              <a:ahLst/>
              <a:cxnLst/>
              <a:rect l="l" t="t" r="r" b="b"/>
              <a:pathLst>
                <a:path w="5790" h="8685" extrusionOk="0">
                  <a:moveTo>
                    <a:pt x="1502" y="0"/>
                  </a:moveTo>
                  <a:cubicBezTo>
                    <a:pt x="1602" y="1868"/>
                    <a:pt x="1535" y="4203"/>
                    <a:pt x="401" y="5838"/>
                  </a:cubicBezTo>
                  <a:cubicBezTo>
                    <a:pt x="1" y="6405"/>
                    <a:pt x="101" y="6672"/>
                    <a:pt x="468" y="7206"/>
                  </a:cubicBezTo>
                  <a:cubicBezTo>
                    <a:pt x="1302" y="8106"/>
                    <a:pt x="2469" y="8640"/>
                    <a:pt x="3670" y="8673"/>
                  </a:cubicBezTo>
                  <a:cubicBezTo>
                    <a:pt x="3770" y="8681"/>
                    <a:pt x="3864" y="8685"/>
                    <a:pt x="3954" y="8685"/>
                  </a:cubicBezTo>
                  <a:cubicBezTo>
                    <a:pt x="5789" y="8685"/>
                    <a:pt x="5624" y="7133"/>
                    <a:pt x="5338" y="7005"/>
                  </a:cubicBezTo>
                  <a:cubicBezTo>
                    <a:pt x="4704" y="6605"/>
                    <a:pt x="4437" y="5805"/>
                    <a:pt x="4738" y="5137"/>
                  </a:cubicBezTo>
                  <a:cubicBezTo>
                    <a:pt x="4838" y="4804"/>
                    <a:pt x="4971" y="4504"/>
                    <a:pt x="5138" y="4270"/>
                  </a:cubicBezTo>
                  <a:lnTo>
                    <a:pt x="3036" y="1802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 flipH="1">
              <a:off x="6955224" y="1329454"/>
              <a:ext cx="59951" cy="94087"/>
            </a:xfrm>
            <a:custGeom>
              <a:avLst/>
              <a:gdLst/>
              <a:ahLst/>
              <a:cxnLst/>
              <a:rect l="l" t="t" r="r" b="b"/>
              <a:pathLst>
                <a:path w="2169" h="3404" extrusionOk="0">
                  <a:moveTo>
                    <a:pt x="267" y="1"/>
                  </a:moveTo>
                  <a:cubicBezTo>
                    <a:pt x="267" y="34"/>
                    <a:pt x="234" y="101"/>
                    <a:pt x="234" y="168"/>
                  </a:cubicBezTo>
                  <a:cubicBezTo>
                    <a:pt x="167" y="401"/>
                    <a:pt x="100" y="668"/>
                    <a:pt x="100" y="901"/>
                  </a:cubicBezTo>
                  <a:cubicBezTo>
                    <a:pt x="0" y="1802"/>
                    <a:pt x="834" y="2903"/>
                    <a:pt x="1635" y="3403"/>
                  </a:cubicBezTo>
                  <a:lnTo>
                    <a:pt x="1702" y="3203"/>
                  </a:lnTo>
                  <a:cubicBezTo>
                    <a:pt x="1802" y="2903"/>
                    <a:pt x="1935" y="2636"/>
                    <a:pt x="2102" y="2369"/>
                  </a:cubicBezTo>
                  <a:cubicBezTo>
                    <a:pt x="2135" y="2369"/>
                    <a:pt x="2135" y="2369"/>
                    <a:pt x="2169" y="2336"/>
                  </a:cubicBezTo>
                  <a:lnTo>
                    <a:pt x="1602" y="1769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 flipH="1">
              <a:off x="6815090" y="1081464"/>
              <a:ext cx="252630" cy="317169"/>
            </a:xfrm>
            <a:custGeom>
              <a:avLst/>
              <a:gdLst/>
              <a:ahLst/>
              <a:cxnLst/>
              <a:rect l="l" t="t" r="r" b="b"/>
              <a:pathLst>
                <a:path w="9140" h="11475" extrusionOk="0">
                  <a:moveTo>
                    <a:pt x="4532" y="1"/>
                  </a:moveTo>
                  <a:cubicBezTo>
                    <a:pt x="3112" y="1"/>
                    <a:pt x="1730" y="747"/>
                    <a:pt x="1001" y="2068"/>
                  </a:cubicBezTo>
                  <a:cubicBezTo>
                    <a:pt x="701" y="2602"/>
                    <a:pt x="534" y="3169"/>
                    <a:pt x="500" y="3769"/>
                  </a:cubicBezTo>
                  <a:cubicBezTo>
                    <a:pt x="267" y="6671"/>
                    <a:pt x="0" y="8372"/>
                    <a:pt x="1234" y="10007"/>
                  </a:cubicBezTo>
                  <a:cubicBezTo>
                    <a:pt x="1990" y="11019"/>
                    <a:pt x="3057" y="11474"/>
                    <a:pt x="4130" y="11474"/>
                  </a:cubicBezTo>
                  <a:cubicBezTo>
                    <a:pt x="5710" y="11474"/>
                    <a:pt x="7303" y="10488"/>
                    <a:pt x="7939" y="8839"/>
                  </a:cubicBezTo>
                  <a:cubicBezTo>
                    <a:pt x="8940" y="6338"/>
                    <a:pt x="9140" y="2001"/>
                    <a:pt x="6471" y="500"/>
                  </a:cubicBezTo>
                  <a:cubicBezTo>
                    <a:pt x="5858" y="162"/>
                    <a:pt x="5191" y="1"/>
                    <a:pt x="453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 flipH="1">
              <a:off x="6933086" y="1096169"/>
              <a:ext cx="186266" cy="175238"/>
            </a:xfrm>
            <a:custGeom>
              <a:avLst/>
              <a:gdLst/>
              <a:ahLst/>
              <a:cxnLst/>
              <a:rect l="l" t="t" r="r" b="b"/>
              <a:pathLst>
                <a:path w="6739" h="6340" extrusionOk="0">
                  <a:moveTo>
                    <a:pt x="2348" y="0"/>
                  </a:moveTo>
                  <a:cubicBezTo>
                    <a:pt x="1956" y="0"/>
                    <a:pt x="730" y="876"/>
                    <a:pt x="534" y="1269"/>
                  </a:cubicBezTo>
                  <a:cubicBezTo>
                    <a:pt x="0" y="2403"/>
                    <a:pt x="167" y="3771"/>
                    <a:pt x="934" y="4738"/>
                  </a:cubicBezTo>
                  <a:cubicBezTo>
                    <a:pt x="1234" y="5138"/>
                    <a:pt x="1568" y="5505"/>
                    <a:pt x="1935" y="5806"/>
                  </a:cubicBezTo>
                  <a:lnTo>
                    <a:pt x="3202" y="6339"/>
                  </a:lnTo>
                  <a:cubicBezTo>
                    <a:pt x="3603" y="6172"/>
                    <a:pt x="3703" y="5672"/>
                    <a:pt x="3669" y="5205"/>
                  </a:cubicBezTo>
                  <a:cubicBezTo>
                    <a:pt x="3536" y="3437"/>
                    <a:pt x="6738" y="1302"/>
                    <a:pt x="6738" y="1302"/>
                  </a:cubicBezTo>
                  <a:cubicBezTo>
                    <a:pt x="6738" y="1302"/>
                    <a:pt x="3369" y="168"/>
                    <a:pt x="2368" y="1"/>
                  </a:cubicBezTo>
                  <a:cubicBezTo>
                    <a:pt x="2362" y="1"/>
                    <a:pt x="2355" y="0"/>
                    <a:pt x="2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 flipH="1">
              <a:off x="7029908" y="1207034"/>
              <a:ext cx="67055" cy="88033"/>
            </a:xfrm>
            <a:custGeom>
              <a:avLst/>
              <a:gdLst/>
              <a:ahLst/>
              <a:cxnLst/>
              <a:rect l="l" t="t" r="r" b="b"/>
              <a:pathLst>
                <a:path w="2426" h="3185" extrusionOk="0">
                  <a:moveTo>
                    <a:pt x="990" y="0"/>
                  </a:moveTo>
                  <a:cubicBezTo>
                    <a:pt x="400" y="0"/>
                    <a:pt x="1" y="587"/>
                    <a:pt x="57" y="1294"/>
                  </a:cubicBezTo>
                  <a:cubicBezTo>
                    <a:pt x="124" y="1928"/>
                    <a:pt x="424" y="2528"/>
                    <a:pt x="891" y="2962"/>
                  </a:cubicBezTo>
                  <a:cubicBezTo>
                    <a:pt x="1064" y="3117"/>
                    <a:pt x="1244" y="3184"/>
                    <a:pt x="1417" y="3184"/>
                  </a:cubicBezTo>
                  <a:cubicBezTo>
                    <a:pt x="1878" y="3184"/>
                    <a:pt x="2286" y="2701"/>
                    <a:pt x="2359" y="2095"/>
                  </a:cubicBezTo>
                  <a:cubicBezTo>
                    <a:pt x="2426" y="1361"/>
                    <a:pt x="2059" y="293"/>
                    <a:pt x="1325" y="60"/>
                  </a:cubicBezTo>
                  <a:cubicBezTo>
                    <a:pt x="1208" y="19"/>
                    <a:pt x="1096" y="0"/>
                    <a:pt x="990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 flipH="1">
              <a:off x="6916499" y="1223950"/>
              <a:ext cx="18464" cy="23605"/>
            </a:xfrm>
            <a:custGeom>
              <a:avLst/>
              <a:gdLst/>
              <a:ahLst/>
              <a:cxnLst/>
              <a:rect l="l" t="t" r="r" b="b"/>
              <a:pathLst>
                <a:path w="668" h="854" extrusionOk="0">
                  <a:moveTo>
                    <a:pt x="327" y="0"/>
                  </a:moveTo>
                  <a:cubicBezTo>
                    <a:pt x="187" y="0"/>
                    <a:pt x="62" y="155"/>
                    <a:pt x="34" y="382"/>
                  </a:cubicBezTo>
                  <a:cubicBezTo>
                    <a:pt x="0" y="615"/>
                    <a:pt x="101" y="816"/>
                    <a:pt x="234" y="849"/>
                  </a:cubicBezTo>
                  <a:cubicBezTo>
                    <a:pt x="248" y="852"/>
                    <a:pt x="262" y="853"/>
                    <a:pt x="276" y="853"/>
                  </a:cubicBezTo>
                  <a:cubicBezTo>
                    <a:pt x="423" y="853"/>
                    <a:pt x="540" y="696"/>
                    <a:pt x="601" y="482"/>
                  </a:cubicBezTo>
                  <a:cubicBezTo>
                    <a:pt x="668" y="249"/>
                    <a:pt x="568" y="48"/>
                    <a:pt x="401" y="15"/>
                  </a:cubicBezTo>
                  <a:cubicBezTo>
                    <a:pt x="376" y="5"/>
                    <a:pt x="351" y="0"/>
                    <a:pt x="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 flipH="1">
              <a:off x="6842727" y="1239899"/>
              <a:ext cx="18464" cy="24240"/>
            </a:xfrm>
            <a:custGeom>
              <a:avLst/>
              <a:gdLst/>
              <a:ahLst/>
              <a:cxnLst/>
              <a:rect l="l" t="t" r="r" b="b"/>
              <a:pathLst>
                <a:path w="668" h="877" extrusionOk="0">
                  <a:moveTo>
                    <a:pt x="365" y="1"/>
                  </a:moveTo>
                  <a:cubicBezTo>
                    <a:pt x="239" y="1"/>
                    <a:pt x="94" y="159"/>
                    <a:pt x="33" y="372"/>
                  </a:cubicBezTo>
                  <a:cubicBezTo>
                    <a:pt x="0" y="606"/>
                    <a:pt x="100" y="839"/>
                    <a:pt x="234" y="872"/>
                  </a:cubicBezTo>
                  <a:cubicBezTo>
                    <a:pt x="248" y="875"/>
                    <a:pt x="262" y="877"/>
                    <a:pt x="276" y="877"/>
                  </a:cubicBezTo>
                  <a:cubicBezTo>
                    <a:pt x="428" y="877"/>
                    <a:pt x="570" y="719"/>
                    <a:pt x="600" y="505"/>
                  </a:cubicBezTo>
                  <a:cubicBezTo>
                    <a:pt x="667" y="272"/>
                    <a:pt x="567" y="38"/>
                    <a:pt x="400" y="5"/>
                  </a:cubicBezTo>
                  <a:cubicBezTo>
                    <a:pt x="389" y="2"/>
                    <a:pt x="377" y="1"/>
                    <a:pt x="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 flipH="1">
              <a:off x="6870395" y="1250181"/>
              <a:ext cx="27695" cy="56634"/>
            </a:xfrm>
            <a:custGeom>
              <a:avLst/>
              <a:gdLst/>
              <a:ahLst/>
              <a:cxnLst/>
              <a:rect l="l" t="t" r="r" b="b"/>
              <a:pathLst>
                <a:path w="1002" h="2049" extrusionOk="0">
                  <a:moveTo>
                    <a:pt x="501" y="0"/>
                  </a:moveTo>
                  <a:lnTo>
                    <a:pt x="1" y="1868"/>
                  </a:lnTo>
                  <a:cubicBezTo>
                    <a:pt x="181" y="1988"/>
                    <a:pt x="385" y="2048"/>
                    <a:pt x="592" y="2048"/>
                  </a:cubicBezTo>
                  <a:cubicBezTo>
                    <a:pt x="729" y="2048"/>
                    <a:pt x="868" y="2021"/>
                    <a:pt x="1001" y="1968"/>
                  </a:cubicBezTo>
                  <a:cubicBezTo>
                    <a:pt x="735" y="1334"/>
                    <a:pt x="568" y="667"/>
                    <a:pt x="501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 flipH="1">
              <a:off x="6906355" y="1306042"/>
              <a:ext cx="44279" cy="35434"/>
            </a:xfrm>
            <a:custGeom>
              <a:avLst/>
              <a:gdLst/>
              <a:ahLst/>
              <a:cxnLst/>
              <a:rect l="l" t="t" r="r" b="b"/>
              <a:pathLst>
                <a:path w="1602" h="1282" extrusionOk="0">
                  <a:moveTo>
                    <a:pt x="96" y="0"/>
                  </a:moveTo>
                  <a:cubicBezTo>
                    <a:pt x="87" y="0"/>
                    <a:pt x="77" y="4"/>
                    <a:pt x="67" y="14"/>
                  </a:cubicBezTo>
                  <a:cubicBezTo>
                    <a:pt x="34" y="14"/>
                    <a:pt x="0" y="47"/>
                    <a:pt x="34" y="81"/>
                  </a:cubicBezTo>
                  <a:cubicBezTo>
                    <a:pt x="267" y="614"/>
                    <a:pt x="701" y="1015"/>
                    <a:pt x="1235" y="1215"/>
                  </a:cubicBezTo>
                  <a:cubicBezTo>
                    <a:pt x="1335" y="1248"/>
                    <a:pt x="1435" y="1281"/>
                    <a:pt x="1501" y="1281"/>
                  </a:cubicBezTo>
                  <a:cubicBezTo>
                    <a:pt x="1568" y="1281"/>
                    <a:pt x="1602" y="1248"/>
                    <a:pt x="1602" y="1215"/>
                  </a:cubicBezTo>
                  <a:cubicBezTo>
                    <a:pt x="1602" y="1181"/>
                    <a:pt x="1568" y="1148"/>
                    <a:pt x="1535" y="1148"/>
                  </a:cubicBezTo>
                  <a:cubicBezTo>
                    <a:pt x="934" y="1015"/>
                    <a:pt x="434" y="614"/>
                    <a:pt x="167" y="47"/>
                  </a:cubicBezTo>
                  <a:cubicBezTo>
                    <a:pt x="144" y="24"/>
                    <a:pt x="120" y="0"/>
                    <a:pt x="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 flipH="1">
              <a:off x="6907267" y="1191418"/>
              <a:ext cx="39691" cy="16363"/>
            </a:xfrm>
            <a:custGeom>
              <a:avLst/>
              <a:gdLst/>
              <a:ahLst/>
              <a:cxnLst/>
              <a:rect l="l" t="t" r="r" b="b"/>
              <a:pathLst>
                <a:path w="1436" h="592" extrusionOk="0">
                  <a:moveTo>
                    <a:pt x="926" y="1"/>
                  </a:moveTo>
                  <a:cubicBezTo>
                    <a:pt x="612" y="1"/>
                    <a:pt x="306" y="120"/>
                    <a:pt x="68" y="358"/>
                  </a:cubicBezTo>
                  <a:cubicBezTo>
                    <a:pt x="1" y="391"/>
                    <a:pt x="1" y="492"/>
                    <a:pt x="68" y="558"/>
                  </a:cubicBezTo>
                  <a:cubicBezTo>
                    <a:pt x="68" y="558"/>
                    <a:pt x="101" y="592"/>
                    <a:pt x="101" y="592"/>
                  </a:cubicBezTo>
                  <a:cubicBezTo>
                    <a:pt x="168" y="592"/>
                    <a:pt x="201" y="592"/>
                    <a:pt x="234" y="558"/>
                  </a:cubicBezTo>
                  <a:cubicBezTo>
                    <a:pt x="447" y="372"/>
                    <a:pt x="722" y="271"/>
                    <a:pt x="1011" y="271"/>
                  </a:cubicBezTo>
                  <a:cubicBezTo>
                    <a:pt x="1085" y="271"/>
                    <a:pt x="1160" y="278"/>
                    <a:pt x="1235" y="291"/>
                  </a:cubicBezTo>
                  <a:cubicBezTo>
                    <a:pt x="1253" y="300"/>
                    <a:pt x="1271" y="304"/>
                    <a:pt x="1288" y="304"/>
                  </a:cubicBezTo>
                  <a:cubicBezTo>
                    <a:pt x="1335" y="304"/>
                    <a:pt x="1377" y="274"/>
                    <a:pt x="1402" y="225"/>
                  </a:cubicBezTo>
                  <a:cubicBezTo>
                    <a:pt x="1435" y="158"/>
                    <a:pt x="1368" y="58"/>
                    <a:pt x="1302" y="58"/>
                  </a:cubicBezTo>
                  <a:cubicBezTo>
                    <a:pt x="1178" y="20"/>
                    <a:pt x="1051" y="1"/>
                    <a:pt x="9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 flipH="1">
              <a:off x="6819675" y="1202805"/>
              <a:ext cx="32311" cy="28276"/>
            </a:xfrm>
            <a:custGeom>
              <a:avLst/>
              <a:gdLst/>
              <a:ahLst/>
              <a:cxnLst/>
              <a:rect l="l" t="t" r="r" b="b"/>
              <a:pathLst>
                <a:path w="1169" h="1023" extrusionOk="0">
                  <a:moveTo>
                    <a:pt x="132" y="0"/>
                  </a:moveTo>
                  <a:cubicBezTo>
                    <a:pt x="71" y="0"/>
                    <a:pt x="34" y="38"/>
                    <a:pt x="34" y="113"/>
                  </a:cubicBezTo>
                  <a:cubicBezTo>
                    <a:pt x="1" y="113"/>
                    <a:pt x="1" y="146"/>
                    <a:pt x="34" y="180"/>
                  </a:cubicBezTo>
                  <a:cubicBezTo>
                    <a:pt x="34" y="213"/>
                    <a:pt x="67" y="246"/>
                    <a:pt x="101" y="246"/>
                  </a:cubicBezTo>
                  <a:cubicBezTo>
                    <a:pt x="468" y="346"/>
                    <a:pt x="734" y="580"/>
                    <a:pt x="868" y="913"/>
                  </a:cubicBezTo>
                  <a:cubicBezTo>
                    <a:pt x="895" y="968"/>
                    <a:pt x="945" y="1022"/>
                    <a:pt x="1016" y="1022"/>
                  </a:cubicBezTo>
                  <a:cubicBezTo>
                    <a:pt x="1032" y="1022"/>
                    <a:pt x="1050" y="1020"/>
                    <a:pt x="1068" y="1014"/>
                  </a:cubicBezTo>
                  <a:cubicBezTo>
                    <a:pt x="1135" y="980"/>
                    <a:pt x="1168" y="913"/>
                    <a:pt x="1168" y="847"/>
                  </a:cubicBezTo>
                  <a:cubicBezTo>
                    <a:pt x="1001" y="413"/>
                    <a:pt x="634" y="113"/>
                    <a:pt x="201" y="13"/>
                  </a:cubicBezTo>
                  <a:cubicBezTo>
                    <a:pt x="176" y="4"/>
                    <a:pt x="153" y="0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 flipH="1">
              <a:off x="6260960" y="1795085"/>
              <a:ext cx="597466" cy="321785"/>
            </a:xfrm>
            <a:custGeom>
              <a:avLst/>
              <a:gdLst/>
              <a:ahLst/>
              <a:cxnLst/>
              <a:rect l="l" t="t" r="r" b="b"/>
              <a:pathLst>
                <a:path w="21616" h="11642" extrusionOk="0">
                  <a:moveTo>
                    <a:pt x="2168" y="0"/>
                  </a:moveTo>
                  <a:cubicBezTo>
                    <a:pt x="1501" y="0"/>
                    <a:pt x="967" y="501"/>
                    <a:pt x="901" y="1168"/>
                  </a:cubicBezTo>
                  <a:lnTo>
                    <a:pt x="67" y="10441"/>
                  </a:lnTo>
                  <a:cubicBezTo>
                    <a:pt x="0" y="11075"/>
                    <a:pt x="500" y="11608"/>
                    <a:pt x="1134" y="11608"/>
                  </a:cubicBezTo>
                  <a:lnTo>
                    <a:pt x="19447" y="11642"/>
                  </a:lnTo>
                  <a:cubicBezTo>
                    <a:pt x="20081" y="11642"/>
                    <a:pt x="20648" y="11141"/>
                    <a:pt x="20715" y="10474"/>
                  </a:cubicBezTo>
                  <a:lnTo>
                    <a:pt x="21549" y="1234"/>
                  </a:lnTo>
                  <a:cubicBezTo>
                    <a:pt x="21616" y="601"/>
                    <a:pt x="21115" y="34"/>
                    <a:pt x="20481" y="34"/>
                  </a:cubicBezTo>
                  <a:lnTo>
                    <a:pt x="216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 flipH="1">
              <a:off x="6260960" y="1795085"/>
              <a:ext cx="597466" cy="321785"/>
            </a:xfrm>
            <a:custGeom>
              <a:avLst/>
              <a:gdLst/>
              <a:ahLst/>
              <a:cxnLst/>
              <a:rect l="l" t="t" r="r" b="b"/>
              <a:pathLst>
                <a:path w="21616" h="11642" extrusionOk="0">
                  <a:moveTo>
                    <a:pt x="2168" y="0"/>
                  </a:moveTo>
                  <a:cubicBezTo>
                    <a:pt x="1501" y="0"/>
                    <a:pt x="967" y="501"/>
                    <a:pt x="901" y="1168"/>
                  </a:cubicBezTo>
                  <a:lnTo>
                    <a:pt x="67" y="10441"/>
                  </a:lnTo>
                  <a:cubicBezTo>
                    <a:pt x="0" y="11075"/>
                    <a:pt x="500" y="11608"/>
                    <a:pt x="1134" y="11608"/>
                  </a:cubicBezTo>
                  <a:lnTo>
                    <a:pt x="19447" y="11642"/>
                  </a:lnTo>
                  <a:cubicBezTo>
                    <a:pt x="20081" y="11642"/>
                    <a:pt x="20648" y="11141"/>
                    <a:pt x="20715" y="10474"/>
                  </a:cubicBezTo>
                  <a:lnTo>
                    <a:pt x="21549" y="1234"/>
                  </a:lnTo>
                  <a:cubicBezTo>
                    <a:pt x="21616" y="601"/>
                    <a:pt x="21115" y="34"/>
                    <a:pt x="20481" y="34"/>
                  </a:cubicBezTo>
                  <a:lnTo>
                    <a:pt x="2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 flipH="1">
              <a:off x="6246200" y="1794145"/>
              <a:ext cx="597494" cy="321813"/>
            </a:xfrm>
            <a:custGeom>
              <a:avLst/>
              <a:gdLst/>
              <a:ahLst/>
              <a:cxnLst/>
              <a:rect l="l" t="t" r="r" b="b"/>
              <a:pathLst>
                <a:path w="21617" h="11643" extrusionOk="0">
                  <a:moveTo>
                    <a:pt x="2202" y="1"/>
                  </a:moveTo>
                  <a:cubicBezTo>
                    <a:pt x="1535" y="1"/>
                    <a:pt x="968" y="501"/>
                    <a:pt x="901" y="1168"/>
                  </a:cubicBezTo>
                  <a:lnTo>
                    <a:pt x="68" y="10408"/>
                  </a:lnTo>
                  <a:cubicBezTo>
                    <a:pt x="1" y="11042"/>
                    <a:pt x="501" y="11609"/>
                    <a:pt x="1135" y="11609"/>
                  </a:cubicBezTo>
                  <a:lnTo>
                    <a:pt x="19448" y="11642"/>
                  </a:lnTo>
                  <a:cubicBezTo>
                    <a:pt x="20082" y="11642"/>
                    <a:pt x="20649" y="11142"/>
                    <a:pt x="20716" y="10475"/>
                  </a:cubicBezTo>
                  <a:lnTo>
                    <a:pt x="21550" y="1202"/>
                  </a:lnTo>
                  <a:cubicBezTo>
                    <a:pt x="21616" y="601"/>
                    <a:pt x="21116" y="34"/>
                    <a:pt x="20482" y="34"/>
                  </a:cubicBezTo>
                  <a:lnTo>
                    <a:pt x="2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 flipH="1">
              <a:off x="6507118" y="1919301"/>
              <a:ext cx="84827" cy="71698"/>
            </a:xfrm>
            <a:custGeom>
              <a:avLst/>
              <a:gdLst/>
              <a:ahLst/>
              <a:cxnLst/>
              <a:rect l="l" t="t" r="r" b="b"/>
              <a:pathLst>
                <a:path w="3069" h="2594" extrusionOk="0">
                  <a:moveTo>
                    <a:pt x="1677" y="0"/>
                  </a:moveTo>
                  <a:cubicBezTo>
                    <a:pt x="634" y="0"/>
                    <a:pt x="0" y="1252"/>
                    <a:pt x="700" y="2111"/>
                  </a:cubicBezTo>
                  <a:cubicBezTo>
                    <a:pt x="970" y="2442"/>
                    <a:pt x="1335" y="2593"/>
                    <a:pt x="1695" y="2593"/>
                  </a:cubicBezTo>
                  <a:cubicBezTo>
                    <a:pt x="2313" y="2593"/>
                    <a:pt x="2917" y="2148"/>
                    <a:pt x="3001" y="1410"/>
                  </a:cubicBezTo>
                  <a:cubicBezTo>
                    <a:pt x="3068" y="710"/>
                    <a:pt x="2534" y="76"/>
                    <a:pt x="1834" y="9"/>
                  </a:cubicBezTo>
                  <a:cubicBezTo>
                    <a:pt x="1781" y="3"/>
                    <a:pt x="1729" y="0"/>
                    <a:pt x="1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 flipH="1">
              <a:off x="6298772" y="2114083"/>
              <a:ext cx="553215" cy="29547"/>
            </a:xfrm>
            <a:custGeom>
              <a:avLst/>
              <a:gdLst/>
              <a:ahLst/>
              <a:cxnLst/>
              <a:rect l="l" t="t" r="r" b="b"/>
              <a:pathLst>
                <a:path w="20015" h="1069" extrusionOk="0">
                  <a:moveTo>
                    <a:pt x="401" y="1"/>
                  </a:moveTo>
                  <a:cubicBezTo>
                    <a:pt x="167" y="1"/>
                    <a:pt x="1" y="234"/>
                    <a:pt x="1" y="501"/>
                  </a:cubicBezTo>
                  <a:cubicBezTo>
                    <a:pt x="1" y="768"/>
                    <a:pt x="167" y="1001"/>
                    <a:pt x="401" y="1001"/>
                  </a:cubicBezTo>
                  <a:lnTo>
                    <a:pt x="19281" y="1068"/>
                  </a:lnTo>
                  <a:cubicBezTo>
                    <a:pt x="19681" y="1068"/>
                    <a:pt x="20015" y="635"/>
                    <a:pt x="20015" y="67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 flipH="1">
              <a:off x="6298772" y="2114083"/>
              <a:ext cx="553215" cy="29547"/>
            </a:xfrm>
            <a:custGeom>
              <a:avLst/>
              <a:gdLst/>
              <a:ahLst/>
              <a:cxnLst/>
              <a:rect l="l" t="t" r="r" b="b"/>
              <a:pathLst>
                <a:path w="20015" h="1069" extrusionOk="0">
                  <a:moveTo>
                    <a:pt x="401" y="1"/>
                  </a:moveTo>
                  <a:cubicBezTo>
                    <a:pt x="167" y="1"/>
                    <a:pt x="1" y="234"/>
                    <a:pt x="1" y="501"/>
                  </a:cubicBezTo>
                  <a:cubicBezTo>
                    <a:pt x="1" y="768"/>
                    <a:pt x="167" y="1001"/>
                    <a:pt x="401" y="1001"/>
                  </a:cubicBezTo>
                  <a:lnTo>
                    <a:pt x="19281" y="1068"/>
                  </a:lnTo>
                  <a:cubicBezTo>
                    <a:pt x="19681" y="1068"/>
                    <a:pt x="20015" y="635"/>
                    <a:pt x="20015" y="67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 flipH="1">
              <a:off x="6830762" y="2113862"/>
              <a:ext cx="289529" cy="27916"/>
            </a:xfrm>
            <a:custGeom>
              <a:avLst/>
              <a:gdLst/>
              <a:ahLst/>
              <a:cxnLst/>
              <a:rect l="l" t="t" r="r" b="b"/>
              <a:pathLst>
                <a:path w="10475" h="1010" extrusionOk="0">
                  <a:moveTo>
                    <a:pt x="99" y="0"/>
                  </a:moveTo>
                  <a:cubicBezTo>
                    <a:pt x="46" y="0"/>
                    <a:pt x="1" y="60"/>
                    <a:pt x="1" y="142"/>
                  </a:cubicBezTo>
                  <a:cubicBezTo>
                    <a:pt x="1" y="609"/>
                    <a:pt x="401" y="1009"/>
                    <a:pt x="901" y="1009"/>
                  </a:cubicBezTo>
                  <a:lnTo>
                    <a:pt x="9974" y="1009"/>
                  </a:lnTo>
                  <a:cubicBezTo>
                    <a:pt x="10241" y="1009"/>
                    <a:pt x="10475" y="776"/>
                    <a:pt x="10475" y="509"/>
                  </a:cubicBezTo>
                  <a:cubicBezTo>
                    <a:pt x="10475" y="228"/>
                    <a:pt x="10270" y="6"/>
                    <a:pt x="10025" y="6"/>
                  </a:cubicBezTo>
                  <a:cubicBezTo>
                    <a:pt x="10009" y="6"/>
                    <a:pt x="9992" y="7"/>
                    <a:pt x="9974" y="9"/>
                  </a:cubicBezTo>
                  <a:lnTo>
                    <a:pt x="134" y="9"/>
                  </a:lnTo>
                  <a:cubicBezTo>
                    <a:pt x="122" y="3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 flipH="1">
              <a:off x="6938612" y="1935222"/>
              <a:ext cx="99615" cy="108708"/>
            </a:xfrm>
            <a:custGeom>
              <a:avLst/>
              <a:gdLst/>
              <a:ahLst/>
              <a:cxnLst/>
              <a:rect l="l" t="t" r="r" b="b"/>
              <a:pathLst>
                <a:path w="3604" h="3933" extrusionOk="0">
                  <a:moveTo>
                    <a:pt x="3603" y="0"/>
                  </a:moveTo>
                  <a:lnTo>
                    <a:pt x="2102" y="467"/>
                  </a:lnTo>
                  <a:cubicBezTo>
                    <a:pt x="1268" y="668"/>
                    <a:pt x="768" y="1468"/>
                    <a:pt x="401" y="2169"/>
                  </a:cubicBezTo>
                  <a:lnTo>
                    <a:pt x="0" y="3003"/>
                  </a:lnTo>
                  <a:cubicBezTo>
                    <a:pt x="99" y="3745"/>
                    <a:pt x="949" y="3933"/>
                    <a:pt x="1782" y="3933"/>
                  </a:cubicBezTo>
                  <a:cubicBezTo>
                    <a:pt x="2634" y="3933"/>
                    <a:pt x="3470" y="3736"/>
                    <a:pt x="3470" y="3736"/>
                  </a:cubicBezTo>
                  <a:lnTo>
                    <a:pt x="3603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 flipH="1">
              <a:off x="6875924" y="1935222"/>
              <a:ext cx="66419" cy="103291"/>
            </a:xfrm>
            <a:custGeom>
              <a:avLst/>
              <a:gdLst/>
              <a:ahLst/>
              <a:cxnLst/>
              <a:rect l="l" t="t" r="r" b="b"/>
              <a:pathLst>
                <a:path w="2403" h="3737" extrusionOk="0">
                  <a:moveTo>
                    <a:pt x="134" y="0"/>
                  </a:moveTo>
                  <a:lnTo>
                    <a:pt x="1" y="3736"/>
                  </a:lnTo>
                  <a:lnTo>
                    <a:pt x="1" y="3736"/>
                  </a:lnTo>
                  <a:lnTo>
                    <a:pt x="1935" y="3136"/>
                  </a:lnTo>
                  <a:lnTo>
                    <a:pt x="2402" y="103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 flipH="1">
              <a:off x="6788335" y="1006779"/>
              <a:ext cx="334720" cy="188975"/>
            </a:xfrm>
            <a:custGeom>
              <a:avLst/>
              <a:gdLst/>
              <a:ahLst/>
              <a:cxnLst/>
              <a:rect l="l" t="t" r="r" b="b"/>
              <a:pathLst>
                <a:path w="12110" h="6837" extrusionOk="0">
                  <a:moveTo>
                    <a:pt x="6303" y="0"/>
                  </a:moveTo>
                  <a:cubicBezTo>
                    <a:pt x="5917" y="0"/>
                    <a:pt x="5491" y="154"/>
                    <a:pt x="5138" y="533"/>
                  </a:cubicBezTo>
                  <a:cubicBezTo>
                    <a:pt x="4802" y="329"/>
                    <a:pt x="4428" y="227"/>
                    <a:pt x="4058" y="227"/>
                  </a:cubicBezTo>
                  <a:cubicBezTo>
                    <a:pt x="3581" y="227"/>
                    <a:pt x="3111" y="396"/>
                    <a:pt x="2736" y="734"/>
                  </a:cubicBezTo>
                  <a:cubicBezTo>
                    <a:pt x="2536" y="934"/>
                    <a:pt x="2402" y="1234"/>
                    <a:pt x="2469" y="1534"/>
                  </a:cubicBezTo>
                  <a:cubicBezTo>
                    <a:pt x="935" y="1568"/>
                    <a:pt x="1" y="3302"/>
                    <a:pt x="868" y="4603"/>
                  </a:cubicBezTo>
                  <a:cubicBezTo>
                    <a:pt x="1040" y="4882"/>
                    <a:pt x="1377" y="4981"/>
                    <a:pt x="1729" y="4981"/>
                  </a:cubicBezTo>
                  <a:cubicBezTo>
                    <a:pt x="1924" y="4981"/>
                    <a:pt x="2124" y="4951"/>
                    <a:pt x="2302" y="4903"/>
                  </a:cubicBezTo>
                  <a:cubicBezTo>
                    <a:pt x="2602" y="5404"/>
                    <a:pt x="3036" y="5737"/>
                    <a:pt x="3603" y="5871"/>
                  </a:cubicBezTo>
                  <a:cubicBezTo>
                    <a:pt x="4165" y="6054"/>
                    <a:pt x="4802" y="6115"/>
                    <a:pt x="5413" y="6115"/>
                  </a:cubicBezTo>
                  <a:cubicBezTo>
                    <a:pt x="6577" y="6115"/>
                    <a:pt x="7644" y="5892"/>
                    <a:pt x="7906" y="5871"/>
                  </a:cubicBezTo>
                  <a:cubicBezTo>
                    <a:pt x="8003" y="5854"/>
                    <a:pt x="8101" y="5846"/>
                    <a:pt x="8197" y="5846"/>
                  </a:cubicBezTo>
                  <a:cubicBezTo>
                    <a:pt x="8499" y="5846"/>
                    <a:pt x="8796" y="5927"/>
                    <a:pt x="9074" y="6104"/>
                  </a:cubicBezTo>
                  <a:cubicBezTo>
                    <a:pt x="8907" y="6304"/>
                    <a:pt x="8673" y="6438"/>
                    <a:pt x="8407" y="6438"/>
                  </a:cubicBezTo>
                  <a:cubicBezTo>
                    <a:pt x="8310" y="6452"/>
                    <a:pt x="8207" y="6460"/>
                    <a:pt x="8104" y="6460"/>
                  </a:cubicBezTo>
                  <a:cubicBezTo>
                    <a:pt x="7958" y="6460"/>
                    <a:pt x="7810" y="6443"/>
                    <a:pt x="7673" y="6404"/>
                  </a:cubicBezTo>
                  <a:lnTo>
                    <a:pt x="7673" y="6404"/>
                  </a:lnTo>
                  <a:cubicBezTo>
                    <a:pt x="8092" y="6693"/>
                    <a:pt x="8614" y="6837"/>
                    <a:pt x="9143" y="6837"/>
                  </a:cubicBezTo>
                  <a:cubicBezTo>
                    <a:pt x="9287" y="6837"/>
                    <a:pt x="9431" y="6826"/>
                    <a:pt x="9574" y="6805"/>
                  </a:cubicBezTo>
                  <a:cubicBezTo>
                    <a:pt x="9841" y="6671"/>
                    <a:pt x="10141" y="6538"/>
                    <a:pt x="10441" y="6438"/>
                  </a:cubicBezTo>
                  <a:cubicBezTo>
                    <a:pt x="10484" y="6431"/>
                    <a:pt x="10530" y="6428"/>
                    <a:pt x="10578" y="6428"/>
                  </a:cubicBezTo>
                  <a:cubicBezTo>
                    <a:pt x="10706" y="6428"/>
                    <a:pt x="10838" y="6447"/>
                    <a:pt x="10889" y="6447"/>
                  </a:cubicBezTo>
                  <a:cubicBezTo>
                    <a:pt x="10908" y="6447"/>
                    <a:pt x="10915" y="6445"/>
                    <a:pt x="10908" y="6438"/>
                  </a:cubicBezTo>
                  <a:cubicBezTo>
                    <a:pt x="11776" y="6404"/>
                    <a:pt x="12109" y="5404"/>
                    <a:pt x="12009" y="4970"/>
                  </a:cubicBezTo>
                  <a:cubicBezTo>
                    <a:pt x="11876" y="4370"/>
                    <a:pt x="11542" y="3903"/>
                    <a:pt x="11042" y="3569"/>
                  </a:cubicBezTo>
                  <a:cubicBezTo>
                    <a:pt x="11342" y="2735"/>
                    <a:pt x="10942" y="1701"/>
                    <a:pt x="9908" y="1000"/>
                  </a:cubicBezTo>
                  <a:cubicBezTo>
                    <a:pt x="9485" y="751"/>
                    <a:pt x="8996" y="623"/>
                    <a:pt x="8498" y="623"/>
                  </a:cubicBezTo>
                  <a:cubicBezTo>
                    <a:pt x="8131" y="623"/>
                    <a:pt x="7760" y="692"/>
                    <a:pt x="7406" y="834"/>
                  </a:cubicBezTo>
                  <a:cubicBezTo>
                    <a:pt x="7406" y="368"/>
                    <a:pt x="6901" y="0"/>
                    <a:pt x="6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 flipH="1">
              <a:off x="7640267" y="4455229"/>
              <a:ext cx="351304" cy="89802"/>
            </a:xfrm>
            <a:custGeom>
              <a:avLst/>
              <a:gdLst/>
              <a:ahLst/>
              <a:cxnLst/>
              <a:rect l="l" t="t" r="r" b="b"/>
              <a:pathLst>
                <a:path w="12710" h="3249" extrusionOk="0">
                  <a:moveTo>
                    <a:pt x="5283" y="0"/>
                  </a:moveTo>
                  <a:cubicBezTo>
                    <a:pt x="2326" y="0"/>
                    <a:pt x="63" y="563"/>
                    <a:pt x="34" y="1362"/>
                  </a:cubicBezTo>
                  <a:cubicBezTo>
                    <a:pt x="0" y="2230"/>
                    <a:pt x="2802" y="3064"/>
                    <a:pt x="6271" y="3230"/>
                  </a:cubicBezTo>
                  <a:cubicBezTo>
                    <a:pt x="6600" y="3243"/>
                    <a:pt x="6922" y="3249"/>
                    <a:pt x="7237" y="3249"/>
                  </a:cubicBezTo>
                  <a:cubicBezTo>
                    <a:pt x="10287" y="3249"/>
                    <a:pt x="12646" y="2682"/>
                    <a:pt x="12676" y="1896"/>
                  </a:cubicBezTo>
                  <a:cubicBezTo>
                    <a:pt x="12709" y="995"/>
                    <a:pt x="9907" y="162"/>
                    <a:pt x="6438" y="28"/>
                  </a:cubicBezTo>
                  <a:cubicBezTo>
                    <a:pt x="6044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 flipH="1">
              <a:off x="7638443" y="4447683"/>
              <a:ext cx="352217" cy="59979"/>
            </a:xfrm>
            <a:custGeom>
              <a:avLst/>
              <a:gdLst/>
              <a:ahLst/>
              <a:cxnLst/>
              <a:rect l="l" t="t" r="r" b="b"/>
              <a:pathLst>
                <a:path w="12743" h="2170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6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 flipH="1">
              <a:off x="7637503" y="4410977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83" y="0"/>
                  </a:moveTo>
                  <a:cubicBezTo>
                    <a:pt x="2326" y="0"/>
                    <a:pt x="64" y="563"/>
                    <a:pt x="34" y="1362"/>
                  </a:cubicBezTo>
                  <a:cubicBezTo>
                    <a:pt x="1" y="2230"/>
                    <a:pt x="2803" y="3063"/>
                    <a:pt x="6272" y="3230"/>
                  </a:cubicBezTo>
                  <a:cubicBezTo>
                    <a:pt x="6600" y="3243"/>
                    <a:pt x="6923" y="3249"/>
                    <a:pt x="7238" y="3249"/>
                  </a:cubicBezTo>
                  <a:cubicBezTo>
                    <a:pt x="10287" y="3249"/>
                    <a:pt x="12646" y="2682"/>
                    <a:pt x="12677" y="1896"/>
                  </a:cubicBezTo>
                  <a:cubicBezTo>
                    <a:pt x="12743" y="995"/>
                    <a:pt x="9908" y="161"/>
                    <a:pt x="6439" y="28"/>
                  </a:cubicBezTo>
                  <a:cubicBezTo>
                    <a:pt x="6045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 flipH="1">
              <a:off x="7660554" y="4423001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4406" y="1"/>
                  </a:moveTo>
                  <a:cubicBezTo>
                    <a:pt x="1901" y="1"/>
                    <a:pt x="30" y="372"/>
                    <a:pt x="1" y="894"/>
                  </a:cubicBezTo>
                  <a:cubicBezTo>
                    <a:pt x="1" y="927"/>
                    <a:pt x="34" y="994"/>
                    <a:pt x="68" y="1061"/>
                  </a:cubicBezTo>
                  <a:cubicBezTo>
                    <a:pt x="416" y="595"/>
                    <a:pt x="2235" y="308"/>
                    <a:pt x="4529" y="308"/>
                  </a:cubicBezTo>
                  <a:cubicBezTo>
                    <a:pt x="4867" y="308"/>
                    <a:pt x="5216" y="314"/>
                    <a:pt x="5571" y="327"/>
                  </a:cubicBezTo>
                  <a:cubicBezTo>
                    <a:pt x="8340" y="460"/>
                    <a:pt x="10642" y="961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7"/>
                  </a:cubicBezTo>
                  <a:cubicBezTo>
                    <a:pt x="5172" y="9"/>
                    <a:pt x="4782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 flipH="1">
              <a:off x="7677167" y="4387925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316" y="0"/>
                  </a:moveTo>
                  <a:cubicBezTo>
                    <a:pt x="2359" y="0"/>
                    <a:pt x="97" y="563"/>
                    <a:pt x="67" y="1362"/>
                  </a:cubicBezTo>
                  <a:cubicBezTo>
                    <a:pt x="1" y="2230"/>
                    <a:pt x="2803" y="3064"/>
                    <a:pt x="6305" y="3230"/>
                  </a:cubicBezTo>
                  <a:cubicBezTo>
                    <a:pt x="6699" y="3249"/>
                    <a:pt x="7085" y="3258"/>
                    <a:pt x="7460" y="3258"/>
                  </a:cubicBezTo>
                  <a:cubicBezTo>
                    <a:pt x="10417" y="3258"/>
                    <a:pt x="12680" y="2695"/>
                    <a:pt x="12710" y="1896"/>
                  </a:cubicBezTo>
                  <a:cubicBezTo>
                    <a:pt x="12743" y="1029"/>
                    <a:pt x="9941" y="161"/>
                    <a:pt x="6472" y="28"/>
                  </a:cubicBezTo>
                  <a:cubicBezTo>
                    <a:pt x="6078" y="9"/>
                    <a:pt x="5691" y="0"/>
                    <a:pt x="5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 flipH="1">
              <a:off x="7675315" y="4381319"/>
              <a:ext cx="352217" cy="59011"/>
            </a:xfrm>
            <a:custGeom>
              <a:avLst/>
              <a:gdLst/>
              <a:ahLst/>
              <a:cxnLst/>
              <a:rect l="l" t="t" r="r" b="b"/>
              <a:pathLst>
                <a:path w="12743" h="2135" extrusionOk="0">
                  <a:moveTo>
                    <a:pt x="67" y="0"/>
                  </a:moveTo>
                  <a:lnTo>
                    <a:pt x="0" y="1601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 flipH="1">
              <a:off x="7674375" y="4343672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83" y="0"/>
                  </a:moveTo>
                  <a:cubicBezTo>
                    <a:pt x="2326" y="0"/>
                    <a:pt x="64" y="563"/>
                    <a:pt x="34" y="1362"/>
                  </a:cubicBezTo>
                  <a:cubicBezTo>
                    <a:pt x="1" y="2229"/>
                    <a:pt x="2803" y="3063"/>
                    <a:pt x="6305" y="3230"/>
                  </a:cubicBezTo>
                  <a:cubicBezTo>
                    <a:pt x="6630" y="3243"/>
                    <a:pt x="6950" y="3249"/>
                    <a:pt x="7263" y="3249"/>
                  </a:cubicBezTo>
                  <a:cubicBezTo>
                    <a:pt x="10287" y="3249"/>
                    <a:pt x="12649" y="2682"/>
                    <a:pt x="12710" y="1896"/>
                  </a:cubicBezTo>
                  <a:cubicBezTo>
                    <a:pt x="12743" y="995"/>
                    <a:pt x="9941" y="161"/>
                    <a:pt x="6439" y="28"/>
                  </a:cubicBezTo>
                  <a:cubicBezTo>
                    <a:pt x="6044" y="9"/>
                    <a:pt x="5658" y="0"/>
                    <a:pt x="5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 flipH="1">
              <a:off x="7697426" y="4355696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6" y="1"/>
                  </a:moveTo>
                  <a:cubicBezTo>
                    <a:pt x="1900" y="1"/>
                    <a:pt x="30" y="372"/>
                    <a:pt x="1" y="894"/>
                  </a:cubicBezTo>
                  <a:cubicBezTo>
                    <a:pt x="1" y="960"/>
                    <a:pt x="34" y="994"/>
                    <a:pt x="67" y="1061"/>
                  </a:cubicBezTo>
                  <a:cubicBezTo>
                    <a:pt x="416" y="595"/>
                    <a:pt x="2235" y="308"/>
                    <a:pt x="4529" y="308"/>
                  </a:cubicBezTo>
                  <a:cubicBezTo>
                    <a:pt x="4867" y="308"/>
                    <a:pt x="5216" y="314"/>
                    <a:pt x="5571" y="327"/>
                  </a:cubicBezTo>
                  <a:cubicBezTo>
                    <a:pt x="8340" y="460"/>
                    <a:pt x="10641" y="960"/>
                    <a:pt x="11008" y="1528"/>
                  </a:cubicBezTo>
                  <a:cubicBezTo>
                    <a:pt x="11042" y="1461"/>
                    <a:pt x="11042" y="1427"/>
                    <a:pt x="11075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2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 flipH="1">
              <a:off x="7671611" y="4307049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480" y="0"/>
                  </a:moveTo>
                  <a:cubicBezTo>
                    <a:pt x="2451" y="0"/>
                    <a:pt x="64" y="567"/>
                    <a:pt x="34" y="1353"/>
                  </a:cubicBezTo>
                  <a:cubicBezTo>
                    <a:pt x="1" y="2253"/>
                    <a:pt x="2803" y="3087"/>
                    <a:pt x="6305" y="3221"/>
                  </a:cubicBezTo>
                  <a:cubicBezTo>
                    <a:pt x="6696" y="3240"/>
                    <a:pt x="7079" y="3249"/>
                    <a:pt x="7452" y="3249"/>
                  </a:cubicBezTo>
                  <a:cubicBezTo>
                    <a:pt x="10391" y="3249"/>
                    <a:pt x="12680" y="2686"/>
                    <a:pt x="12710" y="1887"/>
                  </a:cubicBezTo>
                  <a:cubicBezTo>
                    <a:pt x="12743" y="1019"/>
                    <a:pt x="9941" y="185"/>
                    <a:pt x="6439" y="19"/>
                  </a:cubicBezTo>
                  <a:cubicBezTo>
                    <a:pt x="6114" y="6"/>
                    <a:pt x="5793" y="0"/>
                    <a:pt x="54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 flipH="1">
              <a:off x="7670699" y="4300166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2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 flipH="1">
              <a:off x="7669787" y="4262520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292" y="1"/>
                  </a:moveTo>
                  <a:cubicBezTo>
                    <a:pt x="2352" y="1"/>
                    <a:pt x="63" y="563"/>
                    <a:pt x="34" y="1363"/>
                  </a:cubicBezTo>
                  <a:cubicBezTo>
                    <a:pt x="0" y="2263"/>
                    <a:pt x="2802" y="3097"/>
                    <a:pt x="6305" y="3231"/>
                  </a:cubicBezTo>
                  <a:cubicBezTo>
                    <a:pt x="6695" y="3249"/>
                    <a:pt x="7078" y="3259"/>
                    <a:pt x="7450" y="3259"/>
                  </a:cubicBezTo>
                  <a:cubicBezTo>
                    <a:pt x="10384" y="3259"/>
                    <a:pt x="12650" y="2696"/>
                    <a:pt x="12709" y="1896"/>
                  </a:cubicBezTo>
                  <a:cubicBezTo>
                    <a:pt x="12743" y="1029"/>
                    <a:pt x="9941" y="162"/>
                    <a:pt x="6438" y="28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 flipH="1">
              <a:off x="7692838" y="4274571"/>
              <a:ext cx="306113" cy="42234"/>
            </a:xfrm>
            <a:custGeom>
              <a:avLst/>
              <a:gdLst/>
              <a:ahLst/>
              <a:cxnLst/>
              <a:rect l="l" t="t" r="r" b="b"/>
              <a:pathLst>
                <a:path w="11075" h="1528" extrusionOk="0">
                  <a:moveTo>
                    <a:pt x="4416" y="0"/>
                  </a:moveTo>
                  <a:cubicBezTo>
                    <a:pt x="1925" y="0"/>
                    <a:pt x="29" y="371"/>
                    <a:pt x="0" y="893"/>
                  </a:cubicBezTo>
                  <a:cubicBezTo>
                    <a:pt x="0" y="960"/>
                    <a:pt x="34" y="1027"/>
                    <a:pt x="67" y="1060"/>
                  </a:cubicBezTo>
                  <a:cubicBezTo>
                    <a:pt x="431" y="612"/>
                    <a:pt x="2115" y="328"/>
                    <a:pt x="4286" y="328"/>
                  </a:cubicBezTo>
                  <a:cubicBezTo>
                    <a:pt x="4698" y="328"/>
                    <a:pt x="5129" y="338"/>
                    <a:pt x="5571" y="360"/>
                  </a:cubicBezTo>
                  <a:cubicBezTo>
                    <a:pt x="8340" y="460"/>
                    <a:pt x="10641" y="960"/>
                    <a:pt x="11008" y="1527"/>
                  </a:cubicBezTo>
                  <a:cubicBezTo>
                    <a:pt x="11042" y="1494"/>
                    <a:pt x="11075" y="1427"/>
                    <a:pt x="11075" y="1360"/>
                  </a:cubicBezTo>
                  <a:cubicBezTo>
                    <a:pt x="11075" y="760"/>
                    <a:pt x="8640" y="159"/>
                    <a:pt x="5571" y="26"/>
                  </a:cubicBezTo>
                  <a:cubicBezTo>
                    <a:pt x="5175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 flipH="1">
              <a:off x="7708511" y="4239717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80" y="1"/>
                  </a:moveTo>
                  <a:cubicBezTo>
                    <a:pt x="2450" y="1"/>
                    <a:pt x="64" y="568"/>
                    <a:pt x="34" y="1354"/>
                  </a:cubicBezTo>
                  <a:cubicBezTo>
                    <a:pt x="0" y="2254"/>
                    <a:pt x="2802" y="3088"/>
                    <a:pt x="6305" y="3222"/>
                  </a:cubicBezTo>
                  <a:cubicBezTo>
                    <a:pt x="6695" y="3241"/>
                    <a:pt x="7079" y="3250"/>
                    <a:pt x="7451" y="3250"/>
                  </a:cubicBezTo>
                  <a:cubicBezTo>
                    <a:pt x="10391" y="3250"/>
                    <a:pt x="12680" y="2687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 flipH="1">
              <a:off x="7707571" y="4232862"/>
              <a:ext cx="352244" cy="59039"/>
            </a:xfrm>
            <a:custGeom>
              <a:avLst/>
              <a:gdLst/>
              <a:ahLst/>
              <a:cxnLst/>
              <a:rect l="l" t="t" r="r" b="b"/>
              <a:pathLst>
                <a:path w="12744" h="2136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 flipH="1">
              <a:off x="7706659" y="4195464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80" y="1"/>
                  </a:moveTo>
                  <a:cubicBezTo>
                    <a:pt x="2450" y="1"/>
                    <a:pt x="64" y="568"/>
                    <a:pt x="33" y="1354"/>
                  </a:cubicBezTo>
                  <a:cubicBezTo>
                    <a:pt x="0" y="2254"/>
                    <a:pt x="2802" y="3088"/>
                    <a:pt x="6305" y="3222"/>
                  </a:cubicBezTo>
                  <a:cubicBezTo>
                    <a:pt x="6695" y="3240"/>
                    <a:pt x="7078" y="3249"/>
                    <a:pt x="7451" y="3249"/>
                  </a:cubicBezTo>
                  <a:cubicBezTo>
                    <a:pt x="10391" y="3249"/>
                    <a:pt x="12680" y="2687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 flipH="1">
              <a:off x="7728798" y="4207267"/>
              <a:ext cx="307025" cy="42234"/>
            </a:xfrm>
            <a:custGeom>
              <a:avLst/>
              <a:gdLst/>
              <a:ahLst/>
              <a:cxnLst/>
              <a:rect l="l" t="t" r="r" b="b"/>
              <a:pathLst>
                <a:path w="11108" h="1528" extrusionOk="0">
                  <a:moveTo>
                    <a:pt x="4416" y="0"/>
                  </a:moveTo>
                  <a:cubicBezTo>
                    <a:pt x="1926" y="0"/>
                    <a:pt x="33" y="371"/>
                    <a:pt x="33" y="893"/>
                  </a:cubicBezTo>
                  <a:cubicBezTo>
                    <a:pt x="0" y="960"/>
                    <a:pt x="33" y="993"/>
                    <a:pt x="67" y="1060"/>
                  </a:cubicBezTo>
                  <a:cubicBezTo>
                    <a:pt x="431" y="612"/>
                    <a:pt x="2114" y="328"/>
                    <a:pt x="4285" y="328"/>
                  </a:cubicBezTo>
                  <a:cubicBezTo>
                    <a:pt x="4698" y="328"/>
                    <a:pt x="5128" y="338"/>
                    <a:pt x="5571" y="360"/>
                  </a:cubicBezTo>
                  <a:cubicBezTo>
                    <a:pt x="8339" y="460"/>
                    <a:pt x="10641" y="960"/>
                    <a:pt x="11008" y="1527"/>
                  </a:cubicBezTo>
                  <a:cubicBezTo>
                    <a:pt x="11041" y="1460"/>
                    <a:pt x="11075" y="1427"/>
                    <a:pt x="11075" y="1360"/>
                  </a:cubicBezTo>
                  <a:cubicBezTo>
                    <a:pt x="11108" y="760"/>
                    <a:pt x="8640" y="159"/>
                    <a:pt x="5571" y="26"/>
                  </a:cubicBezTo>
                  <a:cubicBezTo>
                    <a:pt x="5175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 flipH="1">
              <a:off x="7652263" y="418255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2" y="1"/>
                  </a:moveTo>
                  <a:cubicBezTo>
                    <a:pt x="2451" y="1"/>
                    <a:pt x="64" y="571"/>
                    <a:pt x="34" y="1387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30" y="3267"/>
                    <a:pt x="6950" y="3274"/>
                    <a:pt x="7263" y="3274"/>
                  </a:cubicBezTo>
                  <a:cubicBezTo>
                    <a:pt x="10292" y="3274"/>
                    <a:pt x="12679" y="2707"/>
                    <a:pt x="12709" y="1921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4" y="7"/>
                    <a:pt x="5794" y="1"/>
                    <a:pt x="5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 flipH="1">
              <a:off x="7651351" y="4175701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0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 flipH="1">
              <a:off x="7650411" y="4138304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0" y="1"/>
                  </a:moveTo>
                  <a:cubicBezTo>
                    <a:pt x="2451" y="1"/>
                    <a:pt x="64" y="567"/>
                    <a:pt x="34" y="1353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0" y="3267"/>
                    <a:pt x="6951" y="3273"/>
                    <a:pt x="7264" y="3273"/>
                  </a:cubicBezTo>
                  <a:cubicBezTo>
                    <a:pt x="10293" y="3273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39" y="19"/>
                  </a:cubicBezTo>
                  <a:cubicBezTo>
                    <a:pt x="6114" y="7"/>
                    <a:pt x="5794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 flipH="1">
              <a:off x="7672550" y="4151019"/>
              <a:ext cx="307053" cy="41294"/>
            </a:xfrm>
            <a:custGeom>
              <a:avLst/>
              <a:gdLst/>
              <a:ahLst/>
              <a:cxnLst/>
              <a:rect l="l" t="t" r="r" b="b"/>
              <a:pathLst>
                <a:path w="11109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4"/>
                    <a:pt x="68" y="1027"/>
                  </a:cubicBezTo>
                  <a:cubicBezTo>
                    <a:pt x="408" y="602"/>
                    <a:pt x="2145" y="297"/>
                    <a:pt x="4359" y="297"/>
                  </a:cubicBezTo>
                  <a:cubicBezTo>
                    <a:pt x="4750" y="297"/>
                    <a:pt x="5156" y="306"/>
                    <a:pt x="5571" y="326"/>
                  </a:cubicBezTo>
                  <a:cubicBezTo>
                    <a:pt x="8340" y="460"/>
                    <a:pt x="10642" y="960"/>
                    <a:pt x="11009" y="1494"/>
                  </a:cubicBezTo>
                  <a:cubicBezTo>
                    <a:pt x="11042" y="1461"/>
                    <a:pt x="11075" y="1394"/>
                    <a:pt x="11075" y="1360"/>
                  </a:cubicBezTo>
                  <a:cubicBezTo>
                    <a:pt x="11109" y="760"/>
                    <a:pt x="8640" y="160"/>
                    <a:pt x="5571" y="26"/>
                  </a:cubicBezTo>
                  <a:cubicBezTo>
                    <a:pt x="5176" y="9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 flipH="1">
              <a:off x="7689135" y="4115915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5292" y="1"/>
                  </a:moveTo>
                  <a:cubicBezTo>
                    <a:pt x="2353" y="1"/>
                    <a:pt x="64" y="564"/>
                    <a:pt x="34" y="1363"/>
                  </a:cubicBezTo>
                  <a:cubicBezTo>
                    <a:pt x="1" y="2230"/>
                    <a:pt x="2803" y="3064"/>
                    <a:pt x="6305" y="3231"/>
                  </a:cubicBezTo>
                  <a:cubicBezTo>
                    <a:pt x="6630" y="3243"/>
                    <a:pt x="6951" y="3249"/>
                    <a:pt x="7264" y="3249"/>
                  </a:cubicBezTo>
                  <a:cubicBezTo>
                    <a:pt x="10293" y="3249"/>
                    <a:pt x="12680" y="2683"/>
                    <a:pt x="12710" y="1897"/>
                  </a:cubicBezTo>
                  <a:cubicBezTo>
                    <a:pt x="12743" y="996"/>
                    <a:pt x="9941" y="162"/>
                    <a:pt x="6439" y="29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 flipH="1">
              <a:off x="7688223" y="4108397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0"/>
                  </a:moveTo>
                  <a:lnTo>
                    <a:pt x="0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 flipH="1">
              <a:off x="7687283" y="4070999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2" y="1"/>
                  </a:moveTo>
                  <a:cubicBezTo>
                    <a:pt x="2452" y="1"/>
                    <a:pt x="64" y="570"/>
                    <a:pt x="34" y="1387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0" y="3267"/>
                    <a:pt x="6950" y="3273"/>
                    <a:pt x="7263" y="3273"/>
                  </a:cubicBezTo>
                  <a:cubicBezTo>
                    <a:pt x="10293" y="3273"/>
                    <a:pt x="12679" y="2706"/>
                    <a:pt x="12710" y="1920"/>
                  </a:cubicBezTo>
                  <a:cubicBezTo>
                    <a:pt x="12743" y="1020"/>
                    <a:pt x="9941" y="186"/>
                    <a:pt x="6439" y="19"/>
                  </a:cubicBezTo>
                  <a:cubicBezTo>
                    <a:pt x="6114" y="7"/>
                    <a:pt x="5795" y="1"/>
                    <a:pt x="54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 flipH="1">
              <a:off x="7710335" y="4083714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06" y="0"/>
                  </a:moveTo>
                  <a:cubicBezTo>
                    <a:pt x="1900" y="0"/>
                    <a:pt x="30" y="371"/>
                    <a:pt x="1" y="893"/>
                  </a:cubicBezTo>
                  <a:cubicBezTo>
                    <a:pt x="1" y="927"/>
                    <a:pt x="34" y="993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6" y="306"/>
                    <a:pt x="5571" y="326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08" y="1460"/>
                    <a:pt x="11042" y="1394"/>
                    <a:pt x="11042" y="1360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2" y="0"/>
                    <a:pt x="4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 flipH="1">
              <a:off x="8162117" y="4433338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481" y="1"/>
                  </a:moveTo>
                  <a:cubicBezTo>
                    <a:pt x="2456" y="1"/>
                    <a:pt x="94" y="568"/>
                    <a:pt x="34" y="1354"/>
                  </a:cubicBezTo>
                  <a:cubicBezTo>
                    <a:pt x="1" y="2254"/>
                    <a:pt x="2803" y="3088"/>
                    <a:pt x="6305" y="3255"/>
                  </a:cubicBezTo>
                  <a:cubicBezTo>
                    <a:pt x="6633" y="3268"/>
                    <a:pt x="6956" y="3274"/>
                    <a:pt x="7271" y="3274"/>
                  </a:cubicBezTo>
                  <a:cubicBezTo>
                    <a:pt x="10320" y="3274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39" y="20"/>
                  </a:cubicBezTo>
                  <a:cubicBezTo>
                    <a:pt x="6114" y="7"/>
                    <a:pt x="5794" y="1"/>
                    <a:pt x="5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 flipH="1">
              <a:off x="8160293" y="438908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1" y="1"/>
                  </a:moveTo>
                  <a:cubicBezTo>
                    <a:pt x="2456" y="1"/>
                    <a:pt x="94" y="568"/>
                    <a:pt x="34" y="1354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29" y="3267"/>
                    <a:pt x="6949" y="3274"/>
                    <a:pt x="7261" y="3274"/>
                  </a:cubicBezTo>
                  <a:cubicBezTo>
                    <a:pt x="10292" y="3274"/>
                    <a:pt x="12679" y="2704"/>
                    <a:pt x="12709" y="1887"/>
                  </a:cubicBezTo>
                  <a:cubicBezTo>
                    <a:pt x="12743" y="1020"/>
                    <a:pt x="9941" y="186"/>
                    <a:pt x="6438" y="19"/>
                  </a:cubicBezTo>
                  <a:cubicBezTo>
                    <a:pt x="6113" y="7"/>
                    <a:pt x="5793" y="1"/>
                    <a:pt x="5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 flipH="1">
              <a:off x="8182405" y="4401773"/>
              <a:ext cx="307053" cy="41349"/>
            </a:xfrm>
            <a:custGeom>
              <a:avLst/>
              <a:gdLst/>
              <a:ahLst/>
              <a:cxnLst/>
              <a:rect l="l" t="t" r="r" b="b"/>
              <a:pathLst>
                <a:path w="11109" h="1496" extrusionOk="0">
                  <a:moveTo>
                    <a:pt x="4346" y="0"/>
                  </a:moveTo>
                  <a:cubicBezTo>
                    <a:pt x="1891" y="0"/>
                    <a:pt x="34" y="344"/>
                    <a:pt x="34" y="861"/>
                  </a:cubicBezTo>
                  <a:cubicBezTo>
                    <a:pt x="0" y="928"/>
                    <a:pt x="34" y="995"/>
                    <a:pt x="67" y="1028"/>
                  </a:cubicBezTo>
                  <a:cubicBezTo>
                    <a:pt x="436" y="603"/>
                    <a:pt x="2153" y="298"/>
                    <a:pt x="4361" y="298"/>
                  </a:cubicBezTo>
                  <a:cubicBezTo>
                    <a:pt x="4750" y="298"/>
                    <a:pt x="5155" y="308"/>
                    <a:pt x="5571" y="328"/>
                  </a:cubicBezTo>
                  <a:cubicBezTo>
                    <a:pt x="8340" y="461"/>
                    <a:pt x="10641" y="961"/>
                    <a:pt x="11008" y="1495"/>
                  </a:cubicBezTo>
                  <a:cubicBezTo>
                    <a:pt x="11042" y="1462"/>
                    <a:pt x="11075" y="1395"/>
                    <a:pt x="11075" y="1362"/>
                  </a:cubicBezTo>
                  <a:cubicBezTo>
                    <a:pt x="11108" y="761"/>
                    <a:pt x="8640" y="161"/>
                    <a:pt x="5571" y="27"/>
                  </a:cubicBezTo>
                  <a:cubicBezTo>
                    <a:pt x="5151" y="9"/>
                    <a:pt x="4741" y="0"/>
                    <a:pt x="4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flipH="1">
              <a:off x="8013688" y="4409263"/>
              <a:ext cx="353156" cy="118354"/>
            </a:xfrm>
            <a:custGeom>
              <a:avLst/>
              <a:gdLst/>
              <a:ahLst/>
              <a:cxnLst/>
              <a:rect l="l" t="t" r="r" b="b"/>
              <a:pathLst>
                <a:path w="12777" h="4282" extrusionOk="0">
                  <a:moveTo>
                    <a:pt x="2479" y="1"/>
                  </a:moveTo>
                  <a:cubicBezTo>
                    <a:pt x="1197" y="1"/>
                    <a:pt x="339" y="235"/>
                    <a:pt x="234" y="690"/>
                  </a:cubicBezTo>
                  <a:cubicBezTo>
                    <a:pt x="1" y="1524"/>
                    <a:pt x="2603" y="2892"/>
                    <a:pt x="6005" y="3693"/>
                  </a:cubicBezTo>
                  <a:cubicBezTo>
                    <a:pt x="7639" y="4089"/>
                    <a:pt x="9152" y="4282"/>
                    <a:pt x="10315" y="4282"/>
                  </a:cubicBezTo>
                  <a:cubicBezTo>
                    <a:pt x="11597" y="4282"/>
                    <a:pt x="12454" y="4047"/>
                    <a:pt x="12576" y="3592"/>
                  </a:cubicBezTo>
                  <a:cubicBezTo>
                    <a:pt x="12777" y="2759"/>
                    <a:pt x="10175" y="1391"/>
                    <a:pt x="6772" y="590"/>
                  </a:cubicBezTo>
                  <a:cubicBezTo>
                    <a:pt x="5154" y="194"/>
                    <a:pt x="3642" y="1"/>
                    <a:pt x="2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 flipH="1">
              <a:off x="8009072" y="4384995"/>
              <a:ext cx="351304" cy="124491"/>
            </a:xfrm>
            <a:custGeom>
              <a:avLst/>
              <a:gdLst/>
              <a:ahLst/>
              <a:cxnLst/>
              <a:rect l="l" t="t" r="r" b="b"/>
              <a:pathLst>
                <a:path w="12710" h="4504" extrusionOk="0">
                  <a:moveTo>
                    <a:pt x="367" y="1"/>
                  </a:moveTo>
                  <a:lnTo>
                    <a:pt x="0" y="1568"/>
                  </a:lnTo>
                  <a:lnTo>
                    <a:pt x="12342" y="4504"/>
                  </a:lnTo>
                  <a:lnTo>
                    <a:pt x="12709" y="2936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 flipH="1">
              <a:off x="8003544" y="4365951"/>
              <a:ext cx="353156" cy="118576"/>
            </a:xfrm>
            <a:custGeom>
              <a:avLst/>
              <a:gdLst/>
              <a:ahLst/>
              <a:cxnLst/>
              <a:rect l="l" t="t" r="r" b="b"/>
              <a:pathLst>
                <a:path w="12777" h="4290" extrusionOk="0">
                  <a:moveTo>
                    <a:pt x="2466" y="0"/>
                  </a:moveTo>
                  <a:cubicBezTo>
                    <a:pt x="1187" y="0"/>
                    <a:pt x="339" y="235"/>
                    <a:pt x="234" y="690"/>
                  </a:cubicBezTo>
                  <a:cubicBezTo>
                    <a:pt x="1" y="1557"/>
                    <a:pt x="2603" y="2891"/>
                    <a:pt x="6005" y="3725"/>
                  </a:cubicBezTo>
                  <a:cubicBezTo>
                    <a:pt x="7620" y="4105"/>
                    <a:pt x="9129" y="4290"/>
                    <a:pt x="10291" y="4290"/>
                  </a:cubicBezTo>
                  <a:cubicBezTo>
                    <a:pt x="11577" y="4290"/>
                    <a:pt x="12438" y="4063"/>
                    <a:pt x="12543" y="3625"/>
                  </a:cubicBezTo>
                  <a:cubicBezTo>
                    <a:pt x="12777" y="2758"/>
                    <a:pt x="10175" y="1423"/>
                    <a:pt x="6772" y="589"/>
                  </a:cubicBezTo>
                  <a:cubicBezTo>
                    <a:pt x="5138" y="193"/>
                    <a:pt x="3625" y="0"/>
                    <a:pt x="2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 flipH="1">
              <a:off x="8026596" y="4377615"/>
              <a:ext cx="302437" cy="84855"/>
            </a:xfrm>
            <a:custGeom>
              <a:avLst/>
              <a:gdLst/>
              <a:ahLst/>
              <a:cxnLst/>
              <a:rect l="l" t="t" r="r" b="b"/>
              <a:pathLst>
                <a:path w="10942" h="3070" extrusionOk="0">
                  <a:moveTo>
                    <a:pt x="1396" y="1"/>
                  </a:moveTo>
                  <a:cubicBezTo>
                    <a:pt x="597" y="1"/>
                    <a:pt x="92" y="121"/>
                    <a:pt x="34" y="368"/>
                  </a:cubicBezTo>
                  <a:cubicBezTo>
                    <a:pt x="0" y="434"/>
                    <a:pt x="34" y="501"/>
                    <a:pt x="34" y="534"/>
                  </a:cubicBezTo>
                  <a:cubicBezTo>
                    <a:pt x="236" y="383"/>
                    <a:pt x="698" y="307"/>
                    <a:pt x="1341" y="307"/>
                  </a:cubicBezTo>
                  <a:cubicBezTo>
                    <a:pt x="2393" y="307"/>
                    <a:pt x="3928" y="508"/>
                    <a:pt x="5604" y="901"/>
                  </a:cubicBezTo>
                  <a:cubicBezTo>
                    <a:pt x="8273" y="1535"/>
                    <a:pt x="10441" y="2469"/>
                    <a:pt x="10708" y="3070"/>
                  </a:cubicBezTo>
                  <a:cubicBezTo>
                    <a:pt x="10741" y="3036"/>
                    <a:pt x="10775" y="3003"/>
                    <a:pt x="10808" y="2936"/>
                  </a:cubicBezTo>
                  <a:cubicBezTo>
                    <a:pt x="10942" y="2369"/>
                    <a:pt x="8640" y="1302"/>
                    <a:pt x="5671" y="601"/>
                  </a:cubicBezTo>
                  <a:cubicBezTo>
                    <a:pt x="3973" y="205"/>
                    <a:pt x="2435" y="1"/>
                    <a:pt x="1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 flipH="1">
              <a:off x="7758291" y="3822567"/>
              <a:ext cx="316257" cy="316285"/>
            </a:xfrm>
            <a:custGeom>
              <a:avLst/>
              <a:gdLst/>
              <a:ahLst/>
              <a:cxnLst/>
              <a:rect l="l" t="t" r="r" b="b"/>
              <a:pathLst>
                <a:path w="11442" h="11443" extrusionOk="0">
                  <a:moveTo>
                    <a:pt x="5737" y="1"/>
                  </a:moveTo>
                  <a:cubicBezTo>
                    <a:pt x="2569" y="1"/>
                    <a:pt x="0" y="2569"/>
                    <a:pt x="0" y="5738"/>
                  </a:cubicBezTo>
                  <a:cubicBezTo>
                    <a:pt x="0" y="8874"/>
                    <a:pt x="2569" y="11442"/>
                    <a:pt x="5737" y="11442"/>
                  </a:cubicBezTo>
                  <a:cubicBezTo>
                    <a:pt x="8873" y="11442"/>
                    <a:pt x="11442" y="8874"/>
                    <a:pt x="11442" y="5738"/>
                  </a:cubicBezTo>
                  <a:cubicBezTo>
                    <a:pt x="11442" y="2569"/>
                    <a:pt x="8873" y="1"/>
                    <a:pt x="57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 flipH="1">
              <a:off x="7739855" y="3822567"/>
              <a:ext cx="315345" cy="316285"/>
            </a:xfrm>
            <a:custGeom>
              <a:avLst/>
              <a:gdLst/>
              <a:ahLst/>
              <a:cxnLst/>
              <a:rect l="l" t="t" r="r" b="b"/>
              <a:pathLst>
                <a:path w="11409" h="11443" extrusionOk="0">
                  <a:moveTo>
                    <a:pt x="5705" y="1"/>
                  </a:moveTo>
                  <a:cubicBezTo>
                    <a:pt x="2569" y="1"/>
                    <a:pt x="1" y="2569"/>
                    <a:pt x="1" y="5738"/>
                  </a:cubicBezTo>
                  <a:cubicBezTo>
                    <a:pt x="1" y="8874"/>
                    <a:pt x="2569" y="11442"/>
                    <a:pt x="5705" y="11442"/>
                  </a:cubicBezTo>
                  <a:cubicBezTo>
                    <a:pt x="8874" y="11442"/>
                    <a:pt x="11409" y="8874"/>
                    <a:pt x="11409" y="5738"/>
                  </a:cubicBezTo>
                  <a:cubicBezTo>
                    <a:pt x="11409" y="2569"/>
                    <a:pt x="8874" y="1"/>
                    <a:pt x="5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 flipH="1">
              <a:off x="7834825" y="3912841"/>
              <a:ext cx="143839" cy="139444"/>
            </a:xfrm>
            <a:custGeom>
              <a:avLst/>
              <a:gdLst/>
              <a:ahLst/>
              <a:cxnLst/>
              <a:rect l="l" t="t" r="r" b="b"/>
              <a:pathLst>
                <a:path w="5204" h="5045" extrusionOk="0">
                  <a:moveTo>
                    <a:pt x="3420" y="1"/>
                  </a:moveTo>
                  <a:cubicBezTo>
                    <a:pt x="3381" y="1"/>
                    <a:pt x="3342" y="2"/>
                    <a:pt x="3303" y="4"/>
                  </a:cubicBezTo>
                  <a:cubicBezTo>
                    <a:pt x="3278" y="3"/>
                    <a:pt x="3253" y="3"/>
                    <a:pt x="3228" y="3"/>
                  </a:cubicBezTo>
                  <a:cubicBezTo>
                    <a:pt x="2124" y="3"/>
                    <a:pt x="1127" y="728"/>
                    <a:pt x="801" y="1805"/>
                  </a:cubicBezTo>
                  <a:lnTo>
                    <a:pt x="0" y="1805"/>
                  </a:lnTo>
                  <a:lnTo>
                    <a:pt x="0" y="2305"/>
                  </a:lnTo>
                  <a:lnTo>
                    <a:pt x="734" y="2305"/>
                  </a:lnTo>
                  <a:lnTo>
                    <a:pt x="734" y="2539"/>
                  </a:lnTo>
                  <a:lnTo>
                    <a:pt x="734" y="2772"/>
                  </a:lnTo>
                  <a:lnTo>
                    <a:pt x="0" y="2772"/>
                  </a:lnTo>
                  <a:lnTo>
                    <a:pt x="0" y="3239"/>
                  </a:lnTo>
                  <a:lnTo>
                    <a:pt x="801" y="3239"/>
                  </a:lnTo>
                  <a:cubicBezTo>
                    <a:pt x="1121" y="4296"/>
                    <a:pt x="2086" y="5045"/>
                    <a:pt x="3165" y="5045"/>
                  </a:cubicBezTo>
                  <a:cubicBezTo>
                    <a:pt x="3211" y="5045"/>
                    <a:pt x="3257" y="5043"/>
                    <a:pt x="3303" y="5041"/>
                  </a:cubicBezTo>
                  <a:cubicBezTo>
                    <a:pt x="3342" y="5042"/>
                    <a:pt x="3381" y="5043"/>
                    <a:pt x="3420" y="5043"/>
                  </a:cubicBezTo>
                  <a:cubicBezTo>
                    <a:pt x="4077" y="5043"/>
                    <a:pt x="4696" y="4779"/>
                    <a:pt x="5137" y="4307"/>
                  </a:cubicBezTo>
                  <a:lnTo>
                    <a:pt x="5204" y="4240"/>
                  </a:lnTo>
                  <a:lnTo>
                    <a:pt x="4737" y="3806"/>
                  </a:lnTo>
                  <a:lnTo>
                    <a:pt x="4670" y="3873"/>
                  </a:lnTo>
                  <a:cubicBezTo>
                    <a:pt x="4361" y="4214"/>
                    <a:pt x="3908" y="4410"/>
                    <a:pt x="3444" y="4410"/>
                  </a:cubicBezTo>
                  <a:cubicBezTo>
                    <a:pt x="3408" y="4410"/>
                    <a:pt x="3372" y="4409"/>
                    <a:pt x="3336" y="4407"/>
                  </a:cubicBezTo>
                  <a:cubicBezTo>
                    <a:pt x="3310" y="4408"/>
                    <a:pt x="3284" y="4409"/>
                    <a:pt x="3259" y="4409"/>
                  </a:cubicBezTo>
                  <a:cubicBezTo>
                    <a:pt x="2520" y="4409"/>
                    <a:pt x="1826" y="3949"/>
                    <a:pt x="1568" y="3239"/>
                  </a:cubicBezTo>
                  <a:lnTo>
                    <a:pt x="3870" y="3239"/>
                  </a:lnTo>
                  <a:lnTo>
                    <a:pt x="3870" y="2772"/>
                  </a:lnTo>
                  <a:lnTo>
                    <a:pt x="1435" y="2772"/>
                  </a:lnTo>
                  <a:cubicBezTo>
                    <a:pt x="1435" y="2672"/>
                    <a:pt x="1435" y="2606"/>
                    <a:pt x="1435" y="2539"/>
                  </a:cubicBezTo>
                  <a:cubicBezTo>
                    <a:pt x="1435" y="2472"/>
                    <a:pt x="1435" y="2372"/>
                    <a:pt x="1435" y="2305"/>
                  </a:cubicBezTo>
                  <a:lnTo>
                    <a:pt x="3836" y="2305"/>
                  </a:lnTo>
                  <a:lnTo>
                    <a:pt x="3836" y="1805"/>
                  </a:lnTo>
                  <a:lnTo>
                    <a:pt x="1568" y="1805"/>
                  </a:lnTo>
                  <a:cubicBezTo>
                    <a:pt x="1835" y="1104"/>
                    <a:pt x="2569" y="637"/>
                    <a:pt x="3336" y="637"/>
                  </a:cubicBezTo>
                  <a:cubicBezTo>
                    <a:pt x="3836" y="637"/>
                    <a:pt x="4337" y="838"/>
                    <a:pt x="4670" y="1205"/>
                  </a:cubicBezTo>
                  <a:lnTo>
                    <a:pt x="4737" y="1271"/>
                  </a:lnTo>
                  <a:lnTo>
                    <a:pt x="5204" y="804"/>
                  </a:lnTo>
                  <a:lnTo>
                    <a:pt x="5137" y="738"/>
                  </a:lnTo>
                  <a:cubicBezTo>
                    <a:pt x="4696" y="265"/>
                    <a:pt x="4077" y="1"/>
                    <a:pt x="3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 flipH="1">
              <a:off x="5684710" y="4462886"/>
              <a:ext cx="351304" cy="89526"/>
            </a:xfrm>
            <a:custGeom>
              <a:avLst/>
              <a:gdLst/>
              <a:ahLst/>
              <a:cxnLst/>
              <a:rect l="l" t="t" r="r" b="b"/>
              <a:pathLst>
                <a:path w="12710" h="3239" extrusionOk="0">
                  <a:moveTo>
                    <a:pt x="5481" y="0"/>
                  </a:moveTo>
                  <a:cubicBezTo>
                    <a:pt x="2412" y="0"/>
                    <a:pt x="31" y="599"/>
                    <a:pt x="1" y="1419"/>
                  </a:cubicBezTo>
                  <a:cubicBezTo>
                    <a:pt x="1" y="2286"/>
                    <a:pt x="2803" y="3120"/>
                    <a:pt x="6305" y="3220"/>
                  </a:cubicBezTo>
                  <a:cubicBezTo>
                    <a:pt x="6633" y="3233"/>
                    <a:pt x="6954" y="3239"/>
                    <a:pt x="7268" y="3239"/>
                  </a:cubicBezTo>
                  <a:cubicBezTo>
                    <a:pt x="10313" y="3239"/>
                    <a:pt x="12646" y="2669"/>
                    <a:pt x="12676" y="1853"/>
                  </a:cubicBezTo>
                  <a:cubicBezTo>
                    <a:pt x="12710" y="985"/>
                    <a:pt x="9908" y="151"/>
                    <a:pt x="6405" y="18"/>
                  </a:cubicBezTo>
                  <a:cubicBezTo>
                    <a:pt x="6092" y="6"/>
                    <a:pt x="5783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 flipH="1">
              <a:off x="5683771" y="4456915"/>
              <a:ext cx="352244" cy="57187"/>
            </a:xfrm>
            <a:custGeom>
              <a:avLst/>
              <a:gdLst/>
              <a:ahLst/>
              <a:cxnLst/>
              <a:rect l="l" t="t" r="r" b="b"/>
              <a:pathLst>
                <a:path w="12744" h="2069" extrusionOk="0">
                  <a:moveTo>
                    <a:pt x="67" y="0"/>
                  </a:moveTo>
                  <a:lnTo>
                    <a:pt x="1" y="1602"/>
                  </a:lnTo>
                  <a:lnTo>
                    <a:pt x="12676" y="2069"/>
                  </a:lnTo>
                  <a:lnTo>
                    <a:pt x="12743" y="46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 flipH="1">
              <a:off x="5682858" y="4418633"/>
              <a:ext cx="352217" cy="89526"/>
            </a:xfrm>
            <a:custGeom>
              <a:avLst/>
              <a:gdLst/>
              <a:ahLst/>
              <a:cxnLst/>
              <a:rect l="l" t="t" r="r" b="b"/>
              <a:pathLst>
                <a:path w="12743" h="3239" extrusionOk="0">
                  <a:moveTo>
                    <a:pt x="5512" y="0"/>
                  </a:moveTo>
                  <a:cubicBezTo>
                    <a:pt x="2443" y="0"/>
                    <a:pt x="64" y="596"/>
                    <a:pt x="33" y="1385"/>
                  </a:cubicBezTo>
                  <a:cubicBezTo>
                    <a:pt x="0" y="2286"/>
                    <a:pt x="2802" y="3120"/>
                    <a:pt x="6305" y="3220"/>
                  </a:cubicBezTo>
                  <a:cubicBezTo>
                    <a:pt x="6632" y="3233"/>
                    <a:pt x="6954" y="3239"/>
                    <a:pt x="7269" y="3239"/>
                  </a:cubicBezTo>
                  <a:cubicBezTo>
                    <a:pt x="10319" y="3239"/>
                    <a:pt x="12679" y="2669"/>
                    <a:pt x="12709" y="1852"/>
                  </a:cubicBezTo>
                  <a:cubicBezTo>
                    <a:pt x="12742" y="952"/>
                    <a:pt x="9940" y="151"/>
                    <a:pt x="6438" y="18"/>
                  </a:cubicBezTo>
                  <a:cubicBezTo>
                    <a:pt x="6124" y="6"/>
                    <a:pt x="5814" y="0"/>
                    <a:pt x="55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 flipH="1">
              <a:off x="5704998" y="4430685"/>
              <a:ext cx="306113" cy="41018"/>
            </a:xfrm>
            <a:custGeom>
              <a:avLst/>
              <a:gdLst/>
              <a:ahLst/>
              <a:cxnLst/>
              <a:rect l="l" t="t" r="r" b="b"/>
              <a:pathLst>
                <a:path w="11075" h="1484" extrusionOk="0">
                  <a:moveTo>
                    <a:pt x="4642" y="0"/>
                  </a:moveTo>
                  <a:cubicBezTo>
                    <a:pt x="2019" y="0"/>
                    <a:pt x="30" y="378"/>
                    <a:pt x="0" y="916"/>
                  </a:cubicBezTo>
                  <a:cubicBezTo>
                    <a:pt x="0" y="983"/>
                    <a:pt x="0" y="1050"/>
                    <a:pt x="67" y="1083"/>
                  </a:cubicBezTo>
                  <a:cubicBezTo>
                    <a:pt x="416" y="618"/>
                    <a:pt x="2234" y="330"/>
                    <a:pt x="4529" y="330"/>
                  </a:cubicBezTo>
                  <a:cubicBezTo>
                    <a:pt x="4867" y="330"/>
                    <a:pt x="5215" y="336"/>
                    <a:pt x="5571" y="349"/>
                  </a:cubicBezTo>
                  <a:cubicBezTo>
                    <a:pt x="8306" y="449"/>
                    <a:pt x="10608" y="916"/>
                    <a:pt x="10975" y="1483"/>
                  </a:cubicBezTo>
                  <a:cubicBezTo>
                    <a:pt x="11008" y="1450"/>
                    <a:pt x="11042" y="1383"/>
                    <a:pt x="11042" y="1316"/>
                  </a:cubicBezTo>
                  <a:cubicBezTo>
                    <a:pt x="11075" y="749"/>
                    <a:pt x="8640" y="149"/>
                    <a:pt x="5571" y="15"/>
                  </a:cubicBezTo>
                  <a:cubicBezTo>
                    <a:pt x="5254" y="5"/>
                    <a:pt x="4944" y="0"/>
                    <a:pt x="4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 flipH="1">
              <a:off x="5642282" y="4399230"/>
              <a:ext cx="352244" cy="89554"/>
            </a:xfrm>
            <a:custGeom>
              <a:avLst/>
              <a:gdLst/>
              <a:ahLst/>
              <a:cxnLst/>
              <a:rect l="l" t="t" r="r" b="b"/>
              <a:pathLst>
                <a:path w="12744" h="3240" extrusionOk="0">
                  <a:moveTo>
                    <a:pt x="5475" y="1"/>
                  </a:moveTo>
                  <a:cubicBezTo>
                    <a:pt x="2425" y="1"/>
                    <a:pt x="64" y="570"/>
                    <a:pt x="34" y="1387"/>
                  </a:cubicBezTo>
                  <a:cubicBezTo>
                    <a:pt x="1" y="2288"/>
                    <a:pt x="2803" y="3088"/>
                    <a:pt x="6305" y="3222"/>
                  </a:cubicBezTo>
                  <a:cubicBezTo>
                    <a:pt x="6620" y="3234"/>
                    <a:pt x="6929" y="3239"/>
                    <a:pt x="7232" y="3239"/>
                  </a:cubicBezTo>
                  <a:cubicBezTo>
                    <a:pt x="10300" y="3239"/>
                    <a:pt x="12679" y="2643"/>
                    <a:pt x="12710" y="1854"/>
                  </a:cubicBezTo>
                  <a:cubicBezTo>
                    <a:pt x="12743" y="953"/>
                    <a:pt x="9941" y="119"/>
                    <a:pt x="6439" y="19"/>
                  </a:cubicBezTo>
                  <a:cubicBezTo>
                    <a:pt x="6111" y="7"/>
                    <a:pt x="5789" y="1"/>
                    <a:pt x="54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 flipH="1">
              <a:off x="5641370" y="4393287"/>
              <a:ext cx="352217" cy="57187"/>
            </a:xfrm>
            <a:custGeom>
              <a:avLst/>
              <a:gdLst/>
              <a:ahLst/>
              <a:cxnLst/>
              <a:rect l="l" t="t" r="r" b="b"/>
              <a:pathLst>
                <a:path w="12743" h="2069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069"/>
                  </a:lnTo>
                  <a:lnTo>
                    <a:pt x="12743" y="46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 flipH="1">
              <a:off x="5640458" y="4354977"/>
              <a:ext cx="352217" cy="89554"/>
            </a:xfrm>
            <a:custGeom>
              <a:avLst/>
              <a:gdLst/>
              <a:ahLst/>
              <a:cxnLst/>
              <a:rect l="l" t="t" r="r" b="b"/>
              <a:pathLst>
                <a:path w="12743" h="3240" extrusionOk="0">
                  <a:moveTo>
                    <a:pt x="5442" y="1"/>
                  </a:moveTo>
                  <a:cubicBezTo>
                    <a:pt x="2397" y="1"/>
                    <a:pt x="64" y="570"/>
                    <a:pt x="34" y="1387"/>
                  </a:cubicBezTo>
                  <a:cubicBezTo>
                    <a:pt x="0" y="2254"/>
                    <a:pt x="2802" y="3088"/>
                    <a:pt x="6305" y="3221"/>
                  </a:cubicBezTo>
                  <a:cubicBezTo>
                    <a:pt x="6619" y="3233"/>
                    <a:pt x="6929" y="3239"/>
                    <a:pt x="7231" y="3239"/>
                  </a:cubicBezTo>
                  <a:cubicBezTo>
                    <a:pt x="10300" y="3239"/>
                    <a:pt x="12679" y="2643"/>
                    <a:pt x="12710" y="1854"/>
                  </a:cubicBezTo>
                  <a:cubicBezTo>
                    <a:pt x="12743" y="986"/>
                    <a:pt x="9908" y="119"/>
                    <a:pt x="6405" y="19"/>
                  </a:cubicBezTo>
                  <a:cubicBezTo>
                    <a:pt x="6078" y="7"/>
                    <a:pt x="5756" y="1"/>
                    <a:pt x="54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 flipH="1">
              <a:off x="5663509" y="4367056"/>
              <a:ext cx="306113" cy="40106"/>
            </a:xfrm>
            <a:custGeom>
              <a:avLst/>
              <a:gdLst/>
              <a:ahLst/>
              <a:cxnLst/>
              <a:rect l="l" t="t" r="r" b="b"/>
              <a:pathLst>
                <a:path w="11075" h="1451" extrusionOk="0">
                  <a:moveTo>
                    <a:pt x="4642" y="0"/>
                  </a:moveTo>
                  <a:cubicBezTo>
                    <a:pt x="2019" y="0"/>
                    <a:pt x="30" y="378"/>
                    <a:pt x="0" y="916"/>
                  </a:cubicBezTo>
                  <a:cubicBezTo>
                    <a:pt x="0" y="983"/>
                    <a:pt x="34" y="1016"/>
                    <a:pt x="67" y="1083"/>
                  </a:cubicBezTo>
                  <a:cubicBezTo>
                    <a:pt x="420" y="613"/>
                    <a:pt x="2273" y="298"/>
                    <a:pt x="4602" y="298"/>
                  </a:cubicBezTo>
                  <a:cubicBezTo>
                    <a:pt x="4917" y="298"/>
                    <a:pt x="5241" y="304"/>
                    <a:pt x="5571" y="316"/>
                  </a:cubicBezTo>
                  <a:cubicBezTo>
                    <a:pt x="8340" y="416"/>
                    <a:pt x="10608" y="916"/>
                    <a:pt x="11008" y="1450"/>
                  </a:cubicBezTo>
                  <a:cubicBezTo>
                    <a:pt x="11042" y="1417"/>
                    <a:pt x="11042" y="1350"/>
                    <a:pt x="11075" y="1317"/>
                  </a:cubicBezTo>
                  <a:cubicBezTo>
                    <a:pt x="11075" y="716"/>
                    <a:pt x="8640" y="116"/>
                    <a:pt x="5571" y="16"/>
                  </a:cubicBezTo>
                  <a:cubicBezTo>
                    <a:pt x="5254" y="5"/>
                    <a:pt x="4944" y="0"/>
                    <a:pt x="4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 flipH="1">
              <a:off x="5640458" y="4318105"/>
              <a:ext cx="352217" cy="89526"/>
            </a:xfrm>
            <a:custGeom>
              <a:avLst/>
              <a:gdLst/>
              <a:ahLst/>
              <a:cxnLst/>
              <a:rect l="l" t="t" r="r" b="b"/>
              <a:pathLst>
                <a:path w="12743" h="3239" extrusionOk="0">
                  <a:moveTo>
                    <a:pt x="5442" y="0"/>
                  </a:moveTo>
                  <a:cubicBezTo>
                    <a:pt x="2397" y="0"/>
                    <a:pt x="64" y="570"/>
                    <a:pt x="34" y="1386"/>
                  </a:cubicBezTo>
                  <a:cubicBezTo>
                    <a:pt x="0" y="2287"/>
                    <a:pt x="2802" y="3088"/>
                    <a:pt x="6305" y="3221"/>
                  </a:cubicBezTo>
                  <a:cubicBezTo>
                    <a:pt x="6619" y="3233"/>
                    <a:pt x="6929" y="3239"/>
                    <a:pt x="7231" y="3239"/>
                  </a:cubicBezTo>
                  <a:cubicBezTo>
                    <a:pt x="10300" y="3239"/>
                    <a:pt x="12679" y="2643"/>
                    <a:pt x="12710" y="1853"/>
                  </a:cubicBezTo>
                  <a:cubicBezTo>
                    <a:pt x="12743" y="953"/>
                    <a:pt x="9908" y="152"/>
                    <a:pt x="6405" y="19"/>
                  </a:cubicBezTo>
                  <a:cubicBezTo>
                    <a:pt x="6078" y="6"/>
                    <a:pt x="5756" y="0"/>
                    <a:pt x="5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 flipH="1">
              <a:off x="5640458" y="4312162"/>
              <a:ext cx="351304" cy="57187"/>
            </a:xfrm>
            <a:custGeom>
              <a:avLst/>
              <a:gdLst/>
              <a:ahLst/>
              <a:cxnLst/>
              <a:rect l="l" t="t" r="r" b="b"/>
              <a:pathLst>
                <a:path w="12710" h="2069" extrusionOk="0">
                  <a:moveTo>
                    <a:pt x="34" y="0"/>
                  </a:moveTo>
                  <a:lnTo>
                    <a:pt x="1" y="1601"/>
                  </a:lnTo>
                  <a:lnTo>
                    <a:pt x="12677" y="2068"/>
                  </a:lnTo>
                  <a:lnTo>
                    <a:pt x="12710" y="46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 flipH="1">
              <a:off x="5639518" y="4272941"/>
              <a:ext cx="352244" cy="89554"/>
            </a:xfrm>
            <a:custGeom>
              <a:avLst/>
              <a:gdLst/>
              <a:ahLst/>
              <a:cxnLst/>
              <a:rect l="l" t="t" r="r" b="b"/>
              <a:pathLst>
                <a:path w="12744" h="3240" extrusionOk="0">
                  <a:moveTo>
                    <a:pt x="5513" y="1"/>
                  </a:moveTo>
                  <a:cubicBezTo>
                    <a:pt x="2444" y="1"/>
                    <a:pt x="65" y="597"/>
                    <a:pt x="34" y="1386"/>
                  </a:cubicBezTo>
                  <a:cubicBezTo>
                    <a:pt x="1" y="2287"/>
                    <a:pt x="2836" y="3121"/>
                    <a:pt x="6339" y="3221"/>
                  </a:cubicBezTo>
                  <a:cubicBezTo>
                    <a:pt x="6666" y="3233"/>
                    <a:pt x="6988" y="3239"/>
                    <a:pt x="7302" y="3239"/>
                  </a:cubicBezTo>
                  <a:cubicBezTo>
                    <a:pt x="10347" y="3239"/>
                    <a:pt x="12680" y="2669"/>
                    <a:pt x="12710" y="1853"/>
                  </a:cubicBezTo>
                  <a:cubicBezTo>
                    <a:pt x="12743" y="986"/>
                    <a:pt x="9941" y="152"/>
                    <a:pt x="6439" y="18"/>
                  </a:cubicBezTo>
                  <a:cubicBezTo>
                    <a:pt x="6124" y="6"/>
                    <a:pt x="5815" y="1"/>
                    <a:pt x="55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 flipH="1">
              <a:off x="5661658" y="4285932"/>
              <a:ext cx="306113" cy="40078"/>
            </a:xfrm>
            <a:custGeom>
              <a:avLst/>
              <a:gdLst/>
              <a:ahLst/>
              <a:cxnLst/>
              <a:rect l="l" t="t" r="r" b="b"/>
              <a:pathLst>
                <a:path w="11075" h="1450" extrusionOk="0">
                  <a:moveTo>
                    <a:pt x="4641" y="0"/>
                  </a:moveTo>
                  <a:cubicBezTo>
                    <a:pt x="2012" y="0"/>
                    <a:pt x="0" y="378"/>
                    <a:pt x="0" y="916"/>
                  </a:cubicBezTo>
                  <a:cubicBezTo>
                    <a:pt x="0" y="983"/>
                    <a:pt x="33" y="1016"/>
                    <a:pt x="67" y="1083"/>
                  </a:cubicBezTo>
                  <a:cubicBezTo>
                    <a:pt x="419" y="613"/>
                    <a:pt x="2273" y="298"/>
                    <a:pt x="4602" y="298"/>
                  </a:cubicBezTo>
                  <a:cubicBezTo>
                    <a:pt x="4917" y="298"/>
                    <a:pt x="5241" y="304"/>
                    <a:pt x="5571" y="316"/>
                  </a:cubicBezTo>
                  <a:cubicBezTo>
                    <a:pt x="8306" y="416"/>
                    <a:pt x="10608" y="916"/>
                    <a:pt x="10975" y="1450"/>
                  </a:cubicBezTo>
                  <a:cubicBezTo>
                    <a:pt x="11008" y="1416"/>
                    <a:pt x="11041" y="1383"/>
                    <a:pt x="11041" y="1316"/>
                  </a:cubicBezTo>
                  <a:cubicBezTo>
                    <a:pt x="11075" y="716"/>
                    <a:pt x="8640" y="115"/>
                    <a:pt x="5571" y="15"/>
                  </a:cubicBezTo>
                  <a:cubicBezTo>
                    <a:pt x="5254" y="5"/>
                    <a:pt x="4943" y="0"/>
                    <a:pt x="46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 flipH="1">
              <a:off x="5598970" y="4253758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683" y="1"/>
                  </a:moveTo>
                  <a:cubicBezTo>
                    <a:pt x="2533" y="1"/>
                    <a:pt x="65" y="578"/>
                    <a:pt x="34" y="1413"/>
                  </a:cubicBezTo>
                  <a:cubicBezTo>
                    <a:pt x="1" y="2280"/>
                    <a:pt x="2836" y="3114"/>
                    <a:pt x="6305" y="3247"/>
                  </a:cubicBezTo>
                  <a:cubicBezTo>
                    <a:pt x="6561" y="3255"/>
                    <a:pt x="6813" y="3258"/>
                    <a:pt x="7061" y="3258"/>
                  </a:cubicBezTo>
                  <a:cubicBezTo>
                    <a:pt x="10211" y="3258"/>
                    <a:pt x="12679" y="2681"/>
                    <a:pt x="12710" y="1846"/>
                  </a:cubicBezTo>
                  <a:cubicBezTo>
                    <a:pt x="12743" y="979"/>
                    <a:pt x="9941" y="145"/>
                    <a:pt x="6438" y="12"/>
                  </a:cubicBezTo>
                  <a:cubicBezTo>
                    <a:pt x="6183" y="5"/>
                    <a:pt x="5931" y="1"/>
                    <a:pt x="5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 flipH="1">
              <a:off x="5598030" y="4247622"/>
              <a:ext cx="352244" cy="57187"/>
            </a:xfrm>
            <a:custGeom>
              <a:avLst/>
              <a:gdLst/>
              <a:ahLst/>
              <a:cxnLst/>
              <a:rect l="l" t="t" r="r" b="b"/>
              <a:pathLst>
                <a:path w="12744" h="2069" extrusionOk="0">
                  <a:moveTo>
                    <a:pt x="68" y="0"/>
                  </a:moveTo>
                  <a:lnTo>
                    <a:pt x="1" y="1601"/>
                  </a:lnTo>
                  <a:lnTo>
                    <a:pt x="12677" y="2068"/>
                  </a:lnTo>
                  <a:lnTo>
                    <a:pt x="12743" y="46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 flipH="1">
              <a:off x="5597118" y="4209312"/>
              <a:ext cx="352217" cy="89554"/>
            </a:xfrm>
            <a:custGeom>
              <a:avLst/>
              <a:gdLst/>
              <a:ahLst/>
              <a:cxnLst/>
              <a:rect l="l" t="t" r="r" b="b"/>
              <a:pathLst>
                <a:path w="12743" h="3240" extrusionOk="0">
                  <a:moveTo>
                    <a:pt x="5512" y="1"/>
                  </a:moveTo>
                  <a:cubicBezTo>
                    <a:pt x="2444" y="1"/>
                    <a:pt x="64" y="597"/>
                    <a:pt x="34" y="1386"/>
                  </a:cubicBezTo>
                  <a:cubicBezTo>
                    <a:pt x="0" y="2287"/>
                    <a:pt x="2802" y="3121"/>
                    <a:pt x="6305" y="3221"/>
                  </a:cubicBezTo>
                  <a:cubicBezTo>
                    <a:pt x="6632" y="3233"/>
                    <a:pt x="6954" y="3240"/>
                    <a:pt x="7269" y="3240"/>
                  </a:cubicBezTo>
                  <a:cubicBezTo>
                    <a:pt x="10319" y="3240"/>
                    <a:pt x="12679" y="2670"/>
                    <a:pt x="12709" y="1853"/>
                  </a:cubicBezTo>
                  <a:cubicBezTo>
                    <a:pt x="12743" y="986"/>
                    <a:pt x="9907" y="152"/>
                    <a:pt x="6438" y="19"/>
                  </a:cubicBezTo>
                  <a:cubicBezTo>
                    <a:pt x="6124" y="7"/>
                    <a:pt x="5815" y="1"/>
                    <a:pt x="5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 flipH="1">
              <a:off x="5619230" y="4221999"/>
              <a:ext cx="306141" cy="40410"/>
            </a:xfrm>
            <a:custGeom>
              <a:avLst/>
              <a:gdLst/>
              <a:ahLst/>
              <a:cxnLst/>
              <a:rect l="l" t="t" r="r" b="b"/>
              <a:pathLst>
                <a:path w="11076" h="1462" extrusionOk="0">
                  <a:moveTo>
                    <a:pt x="4405" y="1"/>
                  </a:moveTo>
                  <a:cubicBezTo>
                    <a:pt x="1893" y="1"/>
                    <a:pt x="1" y="372"/>
                    <a:pt x="1" y="894"/>
                  </a:cubicBezTo>
                  <a:cubicBezTo>
                    <a:pt x="1" y="961"/>
                    <a:pt x="1" y="1027"/>
                    <a:pt x="34" y="1061"/>
                  </a:cubicBezTo>
                  <a:cubicBezTo>
                    <a:pt x="412" y="596"/>
                    <a:pt x="2234" y="308"/>
                    <a:pt x="4507" y="308"/>
                  </a:cubicBezTo>
                  <a:cubicBezTo>
                    <a:pt x="4842" y="308"/>
                    <a:pt x="5187" y="314"/>
                    <a:pt x="5538" y="327"/>
                  </a:cubicBezTo>
                  <a:cubicBezTo>
                    <a:pt x="8306" y="427"/>
                    <a:pt x="10575" y="894"/>
                    <a:pt x="10975" y="1461"/>
                  </a:cubicBezTo>
                  <a:cubicBezTo>
                    <a:pt x="11008" y="1428"/>
                    <a:pt x="11042" y="1361"/>
                    <a:pt x="11042" y="1294"/>
                  </a:cubicBezTo>
                  <a:cubicBezTo>
                    <a:pt x="11075" y="694"/>
                    <a:pt x="8640" y="127"/>
                    <a:pt x="5571" y="27"/>
                  </a:cubicBezTo>
                  <a:cubicBezTo>
                    <a:pt x="5171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 flipH="1">
              <a:off x="6639906" y="4427561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292" y="1"/>
                  </a:moveTo>
                  <a:cubicBezTo>
                    <a:pt x="2353" y="1"/>
                    <a:pt x="67" y="563"/>
                    <a:pt x="67" y="1363"/>
                  </a:cubicBezTo>
                  <a:cubicBezTo>
                    <a:pt x="0" y="2230"/>
                    <a:pt x="2802" y="3064"/>
                    <a:pt x="6305" y="3231"/>
                  </a:cubicBezTo>
                  <a:cubicBezTo>
                    <a:pt x="6633" y="3243"/>
                    <a:pt x="6956" y="3249"/>
                    <a:pt x="7271" y="3249"/>
                  </a:cubicBezTo>
                  <a:cubicBezTo>
                    <a:pt x="10320" y="3249"/>
                    <a:pt x="12679" y="2682"/>
                    <a:pt x="12709" y="1896"/>
                  </a:cubicBezTo>
                  <a:cubicBezTo>
                    <a:pt x="12743" y="996"/>
                    <a:pt x="9941" y="162"/>
                    <a:pt x="6438" y="28"/>
                  </a:cubicBezTo>
                  <a:cubicBezTo>
                    <a:pt x="6048" y="10"/>
                    <a:pt x="5665" y="1"/>
                    <a:pt x="5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 flipH="1">
              <a:off x="6638967" y="4420043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67" y="0"/>
                  </a:moveTo>
                  <a:lnTo>
                    <a:pt x="1" y="1601"/>
                  </a:lnTo>
                  <a:lnTo>
                    <a:pt x="12676" y="2168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 flipH="1">
              <a:off x="6638054" y="4383309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291" y="0"/>
                  </a:moveTo>
                  <a:cubicBezTo>
                    <a:pt x="2352" y="0"/>
                    <a:pt x="63" y="563"/>
                    <a:pt x="33" y="1363"/>
                  </a:cubicBezTo>
                  <a:cubicBezTo>
                    <a:pt x="0" y="2230"/>
                    <a:pt x="2802" y="3064"/>
                    <a:pt x="6305" y="3231"/>
                  </a:cubicBezTo>
                  <a:cubicBezTo>
                    <a:pt x="6630" y="3243"/>
                    <a:pt x="6949" y="3249"/>
                    <a:pt x="7262" y="3249"/>
                  </a:cubicBezTo>
                  <a:cubicBezTo>
                    <a:pt x="10287" y="3249"/>
                    <a:pt x="12649" y="2682"/>
                    <a:pt x="12709" y="1896"/>
                  </a:cubicBezTo>
                  <a:cubicBezTo>
                    <a:pt x="12742" y="996"/>
                    <a:pt x="9940" y="162"/>
                    <a:pt x="6438" y="28"/>
                  </a:cubicBezTo>
                  <a:cubicBezTo>
                    <a:pt x="6048" y="9"/>
                    <a:pt x="5664" y="0"/>
                    <a:pt x="5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 flipH="1">
              <a:off x="6661106" y="4395360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3"/>
                    <a:pt x="68" y="1027"/>
                  </a:cubicBezTo>
                  <a:cubicBezTo>
                    <a:pt x="436" y="601"/>
                    <a:pt x="2154" y="297"/>
                    <a:pt x="4361" y="297"/>
                  </a:cubicBezTo>
                  <a:cubicBezTo>
                    <a:pt x="4751" y="297"/>
                    <a:pt x="5156" y="306"/>
                    <a:pt x="5572" y="326"/>
                  </a:cubicBezTo>
                  <a:cubicBezTo>
                    <a:pt x="8340" y="459"/>
                    <a:pt x="10642" y="960"/>
                    <a:pt x="11009" y="1494"/>
                  </a:cubicBezTo>
                  <a:cubicBezTo>
                    <a:pt x="11042" y="1460"/>
                    <a:pt x="11042" y="1394"/>
                    <a:pt x="11076" y="1360"/>
                  </a:cubicBezTo>
                  <a:cubicBezTo>
                    <a:pt x="11076" y="760"/>
                    <a:pt x="8640" y="159"/>
                    <a:pt x="5572" y="26"/>
                  </a:cubicBezTo>
                  <a:cubicBezTo>
                    <a:pt x="5176" y="8"/>
                    <a:pt x="4790" y="0"/>
                    <a:pt x="44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 flipH="1">
              <a:off x="6661106" y="4395360"/>
              <a:ext cx="306141" cy="41294"/>
            </a:xfrm>
            <a:custGeom>
              <a:avLst/>
              <a:gdLst/>
              <a:ahLst/>
              <a:cxnLst/>
              <a:rect l="l" t="t" r="r" b="b"/>
              <a:pathLst>
                <a:path w="11076" h="1494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27"/>
                    <a:pt x="34" y="993"/>
                    <a:pt x="68" y="1027"/>
                  </a:cubicBezTo>
                  <a:cubicBezTo>
                    <a:pt x="436" y="601"/>
                    <a:pt x="2154" y="297"/>
                    <a:pt x="4361" y="297"/>
                  </a:cubicBezTo>
                  <a:cubicBezTo>
                    <a:pt x="4751" y="297"/>
                    <a:pt x="5156" y="306"/>
                    <a:pt x="5572" y="326"/>
                  </a:cubicBezTo>
                  <a:cubicBezTo>
                    <a:pt x="8340" y="459"/>
                    <a:pt x="10642" y="960"/>
                    <a:pt x="11009" y="1494"/>
                  </a:cubicBezTo>
                  <a:cubicBezTo>
                    <a:pt x="11042" y="1460"/>
                    <a:pt x="11042" y="1394"/>
                    <a:pt x="11076" y="1360"/>
                  </a:cubicBezTo>
                  <a:cubicBezTo>
                    <a:pt x="11076" y="760"/>
                    <a:pt x="8640" y="159"/>
                    <a:pt x="5572" y="26"/>
                  </a:cubicBezTo>
                  <a:cubicBezTo>
                    <a:pt x="5176" y="8"/>
                    <a:pt x="4790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 flipH="1">
              <a:off x="6676779" y="4360257"/>
              <a:ext cx="352217" cy="90079"/>
            </a:xfrm>
            <a:custGeom>
              <a:avLst/>
              <a:gdLst/>
              <a:ahLst/>
              <a:cxnLst/>
              <a:rect l="l" t="t" r="r" b="b"/>
              <a:pathLst>
                <a:path w="12743" h="3259" extrusionOk="0">
                  <a:moveTo>
                    <a:pt x="5291" y="0"/>
                  </a:moveTo>
                  <a:cubicBezTo>
                    <a:pt x="2352" y="0"/>
                    <a:pt x="63" y="563"/>
                    <a:pt x="33" y="1363"/>
                  </a:cubicBezTo>
                  <a:cubicBezTo>
                    <a:pt x="0" y="2230"/>
                    <a:pt x="2802" y="3097"/>
                    <a:pt x="6305" y="3231"/>
                  </a:cubicBezTo>
                  <a:cubicBezTo>
                    <a:pt x="6695" y="3249"/>
                    <a:pt x="7078" y="3258"/>
                    <a:pt x="7451" y="3258"/>
                  </a:cubicBezTo>
                  <a:cubicBezTo>
                    <a:pt x="10391" y="3258"/>
                    <a:pt x="12680" y="2696"/>
                    <a:pt x="12709" y="1896"/>
                  </a:cubicBezTo>
                  <a:cubicBezTo>
                    <a:pt x="12742" y="996"/>
                    <a:pt x="9940" y="162"/>
                    <a:pt x="6438" y="28"/>
                  </a:cubicBezTo>
                  <a:cubicBezTo>
                    <a:pt x="6048" y="10"/>
                    <a:pt x="5664" y="0"/>
                    <a:pt x="5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 flipH="1">
              <a:off x="6675866" y="4353651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0"/>
                  </a:moveTo>
                  <a:lnTo>
                    <a:pt x="0" y="1602"/>
                  </a:lnTo>
                  <a:lnTo>
                    <a:pt x="12676" y="2135"/>
                  </a:lnTo>
                  <a:lnTo>
                    <a:pt x="12743" y="5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 flipH="1">
              <a:off x="6674927" y="4316004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292" y="0"/>
                  </a:moveTo>
                  <a:cubicBezTo>
                    <a:pt x="2353" y="0"/>
                    <a:pt x="64" y="563"/>
                    <a:pt x="34" y="1362"/>
                  </a:cubicBezTo>
                  <a:cubicBezTo>
                    <a:pt x="1" y="2230"/>
                    <a:pt x="2803" y="3064"/>
                    <a:pt x="6305" y="3230"/>
                  </a:cubicBezTo>
                  <a:cubicBezTo>
                    <a:pt x="6630" y="3243"/>
                    <a:pt x="6950" y="3249"/>
                    <a:pt x="7264" y="3249"/>
                  </a:cubicBezTo>
                  <a:cubicBezTo>
                    <a:pt x="10293" y="3249"/>
                    <a:pt x="12680" y="2682"/>
                    <a:pt x="12710" y="1896"/>
                  </a:cubicBezTo>
                  <a:cubicBezTo>
                    <a:pt x="12743" y="995"/>
                    <a:pt x="9941" y="162"/>
                    <a:pt x="6439" y="28"/>
                  </a:cubicBezTo>
                  <a:cubicBezTo>
                    <a:pt x="6048" y="9"/>
                    <a:pt x="5665" y="0"/>
                    <a:pt x="5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 flipH="1">
              <a:off x="6697066" y="4328056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60"/>
                    <a:pt x="34" y="993"/>
                    <a:pt x="67" y="1060"/>
                  </a:cubicBezTo>
                  <a:cubicBezTo>
                    <a:pt x="445" y="595"/>
                    <a:pt x="2242" y="307"/>
                    <a:pt x="4531" y="307"/>
                  </a:cubicBezTo>
                  <a:cubicBezTo>
                    <a:pt x="4868" y="307"/>
                    <a:pt x="5216" y="313"/>
                    <a:pt x="5571" y="326"/>
                  </a:cubicBezTo>
                  <a:cubicBezTo>
                    <a:pt x="8340" y="459"/>
                    <a:pt x="10642" y="960"/>
                    <a:pt x="11009" y="1527"/>
                  </a:cubicBezTo>
                  <a:cubicBezTo>
                    <a:pt x="11042" y="1460"/>
                    <a:pt x="11075" y="1427"/>
                    <a:pt x="11075" y="1360"/>
                  </a:cubicBezTo>
                  <a:cubicBezTo>
                    <a:pt x="11109" y="760"/>
                    <a:pt x="8640" y="159"/>
                    <a:pt x="5571" y="26"/>
                  </a:cubicBezTo>
                  <a:cubicBezTo>
                    <a:pt x="5176" y="8"/>
                    <a:pt x="4789" y="0"/>
                    <a:pt x="44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 flipH="1">
              <a:off x="6697066" y="4328056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4416" y="0"/>
                  </a:moveTo>
                  <a:cubicBezTo>
                    <a:pt x="1926" y="0"/>
                    <a:pt x="30" y="371"/>
                    <a:pt x="1" y="893"/>
                  </a:cubicBezTo>
                  <a:cubicBezTo>
                    <a:pt x="1" y="960"/>
                    <a:pt x="34" y="993"/>
                    <a:pt x="67" y="1060"/>
                  </a:cubicBezTo>
                  <a:cubicBezTo>
                    <a:pt x="445" y="595"/>
                    <a:pt x="2242" y="307"/>
                    <a:pt x="4531" y="307"/>
                  </a:cubicBezTo>
                  <a:cubicBezTo>
                    <a:pt x="4868" y="307"/>
                    <a:pt x="5216" y="313"/>
                    <a:pt x="5571" y="326"/>
                  </a:cubicBezTo>
                  <a:cubicBezTo>
                    <a:pt x="8340" y="459"/>
                    <a:pt x="10642" y="960"/>
                    <a:pt x="11009" y="1527"/>
                  </a:cubicBezTo>
                  <a:cubicBezTo>
                    <a:pt x="11042" y="1460"/>
                    <a:pt x="11075" y="1427"/>
                    <a:pt x="11075" y="1360"/>
                  </a:cubicBezTo>
                  <a:cubicBezTo>
                    <a:pt x="11109" y="760"/>
                    <a:pt x="8640" y="159"/>
                    <a:pt x="5571" y="26"/>
                  </a:cubicBezTo>
                  <a:cubicBezTo>
                    <a:pt x="5176" y="8"/>
                    <a:pt x="4789" y="0"/>
                    <a:pt x="4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 flipH="1">
              <a:off x="6672163" y="4279381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5481" y="0"/>
                  </a:moveTo>
                  <a:cubicBezTo>
                    <a:pt x="2457" y="0"/>
                    <a:pt x="95" y="567"/>
                    <a:pt x="34" y="1353"/>
                  </a:cubicBezTo>
                  <a:cubicBezTo>
                    <a:pt x="1" y="2254"/>
                    <a:pt x="2803" y="3088"/>
                    <a:pt x="6305" y="3221"/>
                  </a:cubicBezTo>
                  <a:cubicBezTo>
                    <a:pt x="6696" y="3240"/>
                    <a:pt x="7079" y="3249"/>
                    <a:pt x="7452" y="3249"/>
                  </a:cubicBezTo>
                  <a:cubicBezTo>
                    <a:pt x="10391" y="3249"/>
                    <a:pt x="12680" y="2686"/>
                    <a:pt x="12710" y="1887"/>
                  </a:cubicBezTo>
                  <a:cubicBezTo>
                    <a:pt x="12743" y="1020"/>
                    <a:pt x="9941" y="152"/>
                    <a:pt x="6439" y="19"/>
                  </a:cubicBezTo>
                  <a:cubicBezTo>
                    <a:pt x="6114" y="6"/>
                    <a:pt x="5794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 flipH="1">
              <a:off x="6671251" y="4272498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36"/>
                  </a:lnTo>
                  <a:lnTo>
                    <a:pt x="12743" y="53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 flipH="1">
              <a:off x="6670338" y="4235101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5441" y="0"/>
                  </a:moveTo>
                  <a:cubicBezTo>
                    <a:pt x="2435" y="0"/>
                    <a:pt x="94" y="541"/>
                    <a:pt x="34" y="1354"/>
                  </a:cubicBezTo>
                  <a:cubicBezTo>
                    <a:pt x="1" y="2255"/>
                    <a:pt x="2803" y="3089"/>
                    <a:pt x="6305" y="3222"/>
                  </a:cubicBezTo>
                  <a:cubicBezTo>
                    <a:pt x="6695" y="3241"/>
                    <a:pt x="7079" y="3250"/>
                    <a:pt x="7452" y="3250"/>
                  </a:cubicBezTo>
                  <a:cubicBezTo>
                    <a:pt x="10391" y="3250"/>
                    <a:pt x="12680" y="2687"/>
                    <a:pt x="12710" y="1888"/>
                  </a:cubicBezTo>
                  <a:cubicBezTo>
                    <a:pt x="12743" y="987"/>
                    <a:pt x="9941" y="153"/>
                    <a:pt x="6438" y="20"/>
                  </a:cubicBezTo>
                  <a:cubicBezTo>
                    <a:pt x="6099" y="7"/>
                    <a:pt x="5766" y="0"/>
                    <a:pt x="5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 flipH="1">
              <a:off x="6692450" y="42469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5" y="1"/>
                  </a:moveTo>
                  <a:cubicBezTo>
                    <a:pt x="1893" y="1"/>
                    <a:pt x="1" y="371"/>
                    <a:pt x="1" y="894"/>
                  </a:cubicBezTo>
                  <a:cubicBezTo>
                    <a:pt x="1" y="960"/>
                    <a:pt x="1" y="994"/>
                    <a:pt x="34" y="1060"/>
                  </a:cubicBezTo>
                  <a:cubicBezTo>
                    <a:pt x="399" y="612"/>
                    <a:pt x="2082" y="328"/>
                    <a:pt x="4253" y="328"/>
                  </a:cubicBezTo>
                  <a:cubicBezTo>
                    <a:pt x="4666" y="328"/>
                    <a:pt x="5096" y="339"/>
                    <a:pt x="5538" y="360"/>
                  </a:cubicBezTo>
                  <a:cubicBezTo>
                    <a:pt x="8307" y="460"/>
                    <a:pt x="10608" y="960"/>
                    <a:pt x="10975" y="1527"/>
                  </a:cubicBezTo>
                  <a:cubicBezTo>
                    <a:pt x="11009" y="1461"/>
                    <a:pt x="11042" y="1427"/>
                    <a:pt x="11042" y="1361"/>
                  </a:cubicBezTo>
                  <a:cubicBezTo>
                    <a:pt x="11075" y="760"/>
                    <a:pt x="8607" y="160"/>
                    <a:pt x="5571" y="26"/>
                  </a:cubicBezTo>
                  <a:cubicBezTo>
                    <a:pt x="5172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 flipH="1">
              <a:off x="6692450" y="42469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4405" y="1"/>
                  </a:moveTo>
                  <a:cubicBezTo>
                    <a:pt x="1893" y="1"/>
                    <a:pt x="1" y="371"/>
                    <a:pt x="1" y="894"/>
                  </a:cubicBezTo>
                  <a:cubicBezTo>
                    <a:pt x="1" y="960"/>
                    <a:pt x="1" y="994"/>
                    <a:pt x="34" y="1060"/>
                  </a:cubicBezTo>
                  <a:cubicBezTo>
                    <a:pt x="399" y="612"/>
                    <a:pt x="2082" y="328"/>
                    <a:pt x="4253" y="328"/>
                  </a:cubicBezTo>
                  <a:cubicBezTo>
                    <a:pt x="4666" y="328"/>
                    <a:pt x="5096" y="339"/>
                    <a:pt x="5538" y="360"/>
                  </a:cubicBezTo>
                  <a:cubicBezTo>
                    <a:pt x="8307" y="460"/>
                    <a:pt x="10608" y="960"/>
                    <a:pt x="10975" y="1527"/>
                  </a:cubicBezTo>
                  <a:cubicBezTo>
                    <a:pt x="11009" y="1461"/>
                    <a:pt x="11042" y="1427"/>
                    <a:pt x="11042" y="1361"/>
                  </a:cubicBezTo>
                  <a:cubicBezTo>
                    <a:pt x="11075" y="760"/>
                    <a:pt x="8607" y="160"/>
                    <a:pt x="5571" y="26"/>
                  </a:cubicBezTo>
                  <a:cubicBezTo>
                    <a:pt x="5172" y="9"/>
                    <a:pt x="4781" y="1"/>
                    <a:pt x="4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 flipH="1">
              <a:off x="6709063" y="4212076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506" y="0"/>
                  </a:moveTo>
                  <a:cubicBezTo>
                    <a:pt x="2457" y="0"/>
                    <a:pt x="97" y="567"/>
                    <a:pt x="67" y="1353"/>
                  </a:cubicBezTo>
                  <a:cubicBezTo>
                    <a:pt x="1" y="2254"/>
                    <a:pt x="2836" y="3088"/>
                    <a:pt x="6305" y="3221"/>
                  </a:cubicBezTo>
                  <a:cubicBezTo>
                    <a:pt x="6699" y="3240"/>
                    <a:pt x="7085" y="3249"/>
                    <a:pt x="7460" y="3249"/>
                  </a:cubicBezTo>
                  <a:cubicBezTo>
                    <a:pt x="10417" y="3249"/>
                    <a:pt x="12680" y="2686"/>
                    <a:pt x="12710" y="1887"/>
                  </a:cubicBezTo>
                  <a:cubicBezTo>
                    <a:pt x="12743" y="1019"/>
                    <a:pt x="9941" y="186"/>
                    <a:pt x="6472" y="19"/>
                  </a:cubicBezTo>
                  <a:cubicBezTo>
                    <a:pt x="6144" y="6"/>
                    <a:pt x="5821" y="0"/>
                    <a:pt x="5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8"/>
            <p:cNvSpPr/>
            <p:nvPr/>
          </p:nvSpPr>
          <p:spPr>
            <a:xfrm flipH="1">
              <a:off x="6708123" y="4205194"/>
              <a:ext cx="352244" cy="59039"/>
            </a:xfrm>
            <a:custGeom>
              <a:avLst/>
              <a:gdLst/>
              <a:ahLst/>
              <a:cxnLst/>
              <a:rect l="l" t="t" r="r" b="b"/>
              <a:pathLst>
                <a:path w="12744" h="2136" extrusionOk="0">
                  <a:moveTo>
                    <a:pt x="68" y="1"/>
                  </a:moveTo>
                  <a:lnTo>
                    <a:pt x="1" y="1602"/>
                  </a:lnTo>
                  <a:lnTo>
                    <a:pt x="12677" y="2136"/>
                  </a:lnTo>
                  <a:lnTo>
                    <a:pt x="12743" y="5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 flipH="1">
              <a:off x="6707211" y="4167824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505" y="0"/>
                  </a:moveTo>
                  <a:cubicBezTo>
                    <a:pt x="2456" y="0"/>
                    <a:pt x="97" y="567"/>
                    <a:pt x="67" y="1353"/>
                  </a:cubicBezTo>
                  <a:cubicBezTo>
                    <a:pt x="0" y="2254"/>
                    <a:pt x="2836" y="3087"/>
                    <a:pt x="6305" y="3221"/>
                  </a:cubicBezTo>
                  <a:cubicBezTo>
                    <a:pt x="6699" y="3240"/>
                    <a:pt x="7085" y="3249"/>
                    <a:pt x="7460" y="3249"/>
                  </a:cubicBezTo>
                  <a:cubicBezTo>
                    <a:pt x="10417" y="3249"/>
                    <a:pt x="12680" y="2686"/>
                    <a:pt x="12709" y="1887"/>
                  </a:cubicBezTo>
                  <a:cubicBezTo>
                    <a:pt x="12743" y="1019"/>
                    <a:pt x="9941" y="185"/>
                    <a:pt x="6472" y="19"/>
                  </a:cubicBezTo>
                  <a:cubicBezTo>
                    <a:pt x="6143" y="6"/>
                    <a:pt x="5821" y="0"/>
                    <a:pt x="55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 flipH="1">
              <a:off x="6729322" y="4179848"/>
              <a:ext cx="306141" cy="41985"/>
            </a:xfrm>
            <a:custGeom>
              <a:avLst/>
              <a:gdLst/>
              <a:ahLst/>
              <a:cxnLst/>
              <a:rect l="l" t="t" r="r" b="b"/>
              <a:pathLst>
                <a:path w="11076" h="1519" extrusionOk="0">
                  <a:moveTo>
                    <a:pt x="4581" y="1"/>
                  </a:moveTo>
                  <a:cubicBezTo>
                    <a:pt x="1988" y="1"/>
                    <a:pt x="30" y="350"/>
                    <a:pt x="1" y="885"/>
                  </a:cubicBezTo>
                  <a:cubicBezTo>
                    <a:pt x="1" y="951"/>
                    <a:pt x="1" y="1018"/>
                    <a:pt x="34" y="1051"/>
                  </a:cubicBezTo>
                  <a:cubicBezTo>
                    <a:pt x="398" y="603"/>
                    <a:pt x="2105" y="319"/>
                    <a:pt x="4284" y="319"/>
                  </a:cubicBezTo>
                  <a:cubicBezTo>
                    <a:pt x="4698" y="319"/>
                    <a:pt x="5129" y="330"/>
                    <a:pt x="5571" y="351"/>
                  </a:cubicBezTo>
                  <a:cubicBezTo>
                    <a:pt x="8340" y="484"/>
                    <a:pt x="10608" y="951"/>
                    <a:pt x="10975" y="1518"/>
                  </a:cubicBezTo>
                  <a:cubicBezTo>
                    <a:pt x="11008" y="1485"/>
                    <a:pt x="11042" y="1418"/>
                    <a:pt x="11042" y="1352"/>
                  </a:cubicBezTo>
                  <a:cubicBezTo>
                    <a:pt x="11075" y="751"/>
                    <a:pt x="8607" y="151"/>
                    <a:pt x="5571" y="17"/>
                  </a:cubicBezTo>
                  <a:cubicBezTo>
                    <a:pt x="5233" y="6"/>
                    <a:pt x="4902" y="1"/>
                    <a:pt x="458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 flipH="1">
              <a:off x="6729322" y="4179848"/>
              <a:ext cx="306141" cy="41985"/>
            </a:xfrm>
            <a:custGeom>
              <a:avLst/>
              <a:gdLst/>
              <a:ahLst/>
              <a:cxnLst/>
              <a:rect l="l" t="t" r="r" b="b"/>
              <a:pathLst>
                <a:path w="11076" h="1519" extrusionOk="0">
                  <a:moveTo>
                    <a:pt x="4581" y="1"/>
                  </a:moveTo>
                  <a:cubicBezTo>
                    <a:pt x="1988" y="1"/>
                    <a:pt x="30" y="350"/>
                    <a:pt x="1" y="885"/>
                  </a:cubicBezTo>
                  <a:cubicBezTo>
                    <a:pt x="1" y="951"/>
                    <a:pt x="1" y="1018"/>
                    <a:pt x="34" y="1051"/>
                  </a:cubicBezTo>
                  <a:cubicBezTo>
                    <a:pt x="398" y="603"/>
                    <a:pt x="2105" y="319"/>
                    <a:pt x="4284" y="319"/>
                  </a:cubicBezTo>
                  <a:cubicBezTo>
                    <a:pt x="4698" y="319"/>
                    <a:pt x="5129" y="330"/>
                    <a:pt x="5571" y="351"/>
                  </a:cubicBezTo>
                  <a:cubicBezTo>
                    <a:pt x="8340" y="484"/>
                    <a:pt x="10608" y="951"/>
                    <a:pt x="10975" y="1518"/>
                  </a:cubicBezTo>
                  <a:cubicBezTo>
                    <a:pt x="11008" y="1485"/>
                    <a:pt x="11042" y="1418"/>
                    <a:pt x="11042" y="1352"/>
                  </a:cubicBezTo>
                  <a:cubicBezTo>
                    <a:pt x="11075" y="751"/>
                    <a:pt x="8607" y="151"/>
                    <a:pt x="5571" y="17"/>
                  </a:cubicBezTo>
                  <a:cubicBezTo>
                    <a:pt x="5233" y="6"/>
                    <a:pt x="4902" y="1"/>
                    <a:pt x="4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 flipH="1">
              <a:off x="6652814" y="4154916"/>
              <a:ext cx="352217" cy="90466"/>
            </a:xfrm>
            <a:custGeom>
              <a:avLst/>
              <a:gdLst/>
              <a:ahLst/>
              <a:cxnLst/>
              <a:rect l="l" t="t" r="r" b="b"/>
              <a:pathLst>
                <a:path w="12743" h="3273" extrusionOk="0">
                  <a:moveTo>
                    <a:pt x="5481" y="0"/>
                  </a:moveTo>
                  <a:cubicBezTo>
                    <a:pt x="2456" y="0"/>
                    <a:pt x="94" y="567"/>
                    <a:pt x="34" y="1353"/>
                  </a:cubicBezTo>
                  <a:cubicBezTo>
                    <a:pt x="0" y="2254"/>
                    <a:pt x="2802" y="3087"/>
                    <a:pt x="6305" y="3254"/>
                  </a:cubicBezTo>
                  <a:cubicBezTo>
                    <a:pt x="6630" y="3267"/>
                    <a:pt x="6950" y="3273"/>
                    <a:pt x="7263" y="3273"/>
                  </a:cubicBezTo>
                  <a:cubicBezTo>
                    <a:pt x="10293" y="3273"/>
                    <a:pt x="12679" y="2706"/>
                    <a:pt x="12709" y="1920"/>
                  </a:cubicBezTo>
                  <a:cubicBezTo>
                    <a:pt x="12743" y="1019"/>
                    <a:pt x="9941" y="185"/>
                    <a:pt x="6438" y="19"/>
                  </a:cubicBezTo>
                  <a:cubicBezTo>
                    <a:pt x="6113" y="6"/>
                    <a:pt x="5793" y="0"/>
                    <a:pt x="5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 flipH="1">
              <a:off x="6651875" y="4148033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67" y="1"/>
                  </a:moveTo>
                  <a:lnTo>
                    <a:pt x="1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 flipH="1">
              <a:off x="6650963" y="4110636"/>
              <a:ext cx="352217" cy="90493"/>
            </a:xfrm>
            <a:custGeom>
              <a:avLst/>
              <a:gdLst/>
              <a:ahLst/>
              <a:cxnLst/>
              <a:rect l="l" t="t" r="r" b="b"/>
              <a:pathLst>
                <a:path w="12743" h="3274" extrusionOk="0">
                  <a:moveTo>
                    <a:pt x="5480" y="1"/>
                  </a:moveTo>
                  <a:cubicBezTo>
                    <a:pt x="2456" y="1"/>
                    <a:pt x="94" y="568"/>
                    <a:pt x="33" y="1354"/>
                  </a:cubicBezTo>
                  <a:cubicBezTo>
                    <a:pt x="0" y="2254"/>
                    <a:pt x="2802" y="3088"/>
                    <a:pt x="6305" y="3255"/>
                  </a:cubicBezTo>
                  <a:cubicBezTo>
                    <a:pt x="6629" y="3268"/>
                    <a:pt x="6948" y="3274"/>
                    <a:pt x="7260" y="3274"/>
                  </a:cubicBezTo>
                  <a:cubicBezTo>
                    <a:pt x="10286" y="3274"/>
                    <a:pt x="12649" y="2704"/>
                    <a:pt x="12709" y="1887"/>
                  </a:cubicBezTo>
                  <a:cubicBezTo>
                    <a:pt x="12742" y="1020"/>
                    <a:pt x="9940" y="186"/>
                    <a:pt x="6438" y="19"/>
                  </a:cubicBezTo>
                  <a:cubicBezTo>
                    <a:pt x="6113" y="7"/>
                    <a:pt x="5793" y="1"/>
                    <a:pt x="5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 flipH="1">
              <a:off x="6673102" y="4123350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4" y="1"/>
                  </a:moveTo>
                  <a:cubicBezTo>
                    <a:pt x="1893" y="1"/>
                    <a:pt x="0" y="372"/>
                    <a:pt x="0" y="894"/>
                  </a:cubicBezTo>
                  <a:cubicBezTo>
                    <a:pt x="0" y="927"/>
                    <a:pt x="34" y="994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5" y="307"/>
                    <a:pt x="5571" y="327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1" y="1"/>
                    <a:pt x="440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 flipH="1">
              <a:off x="6673102" y="4123350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4" y="1"/>
                  </a:moveTo>
                  <a:cubicBezTo>
                    <a:pt x="1893" y="1"/>
                    <a:pt x="0" y="372"/>
                    <a:pt x="0" y="894"/>
                  </a:cubicBezTo>
                  <a:cubicBezTo>
                    <a:pt x="0" y="927"/>
                    <a:pt x="34" y="994"/>
                    <a:pt x="67" y="1027"/>
                  </a:cubicBezTo>
                  <a:cubicBezTo>
                    <a:pt x="407" y="602"/>
                    <a:pt x="2145" y="297"/>
                    <a:pt x="4359" y="297"/>
                  </a:cubicBezTo>
                  <a:cubicBezTo>
                    <a:pt x="4750" y="297"/>
                    <a:pt x="5155" y="307"/>
                    <a:pt x="5571" y="327"/>
                  </a:cubicBezTo>
                  <a:cubicBezTo>
                    <a:pt x="8340" y="460"/>
                    <a:pt x="10608" y="960"/>
                    <a:pt x="10975" y="1494"/>
                  </a:cubicBezTo>
                  <a:cubicBezTo>
                    <a:pt x="11042" y="1461"/>
                    <a:pt x="11042" y="1394"/>
                    <a:pt x="11042" y="1361"/>
                  </a:cubicBezTo>
                  <a:cubicBezTo>
                    <a:pt x="11075" y="760"/>
                    <a:pt x="8640" y="160"/>
                    <a:pt x="5571" y="26"/>
                  </a:cubicBezTo>
                  <a:cubicBezTo>
                    <a:pt x="5171" y="9"/>
                    <a:pt x="4781" y="1"/>
                    <a:pt x="44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 flipH="1">
              <a:off x="6689687" y="4088275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5316" y="0"/>
                  </a:moveTo>
                  <a:cubicBezTo>
                    <a:pt x="2359" y="0"/>
                    <a:pt x="96" y="563"/>
                    <a:pt x="67" y="1362"/>
                  </a:cubicBezTo>
                  <a:cubicBezTo>
                    <a:pt x="0" y="2229"/>
                    <a:pt x="2835" y="3063"/>
                    <a:pt x="6305" y="3230"/>
                  </a:cubicBezTo>
                  <a:cubicBezTo>
                    <a:pt x="6633" y="3243"/>
                    <a:pt x="6955" y="3249"/>
                    <a:pt x="7271" y="3249"/>
                  </a:cubicBezTo>
                  <a:cubicBezTo>
                    <a:pt x="10320" y="3249"/>
                    <a:pt x="12679" y="2682"/>
                    <a:pt x="12709" y="1896"/>
                  </a:cubicBezTo>
                  <a:cubicBezTo>
                    <a:pt x="12742" y="995"/>
                    <a:pt x="9940" y="161"/>
                    <a:pt x="6471" y="28"/>
                  </a:cubicBezTo>
                  <a:cubicBezTo>
                    <a:pt x="6077" y="9"/>
                    <a:pt x="5691" y="0"/>
                    <a:pt x="5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 flipH="1">
              <a:off x="6688775" y="4080729"/>
              <a:ext cx="352217" cy="59951"/>
            </a:xfrm>
            <a:custGeom>
              <a:avLst/>
              <a:gdLst/>
              <a:ahLst/>
              <a:cxnLst/>
              <a:rect l="l" t="t" r="r" b="b"/>
              <a:pathLst>
                <a:path w="12743" h="2169" extrusionOk="0">
                  <a:moveTo>
                    <a:pt x="67" y="1"/>
                  </a:moveTo>
                  <a:lnTo>
                    <a:pt x="0" y="1602"/>
                  </a:lnTo>
                  <a:lnTo>
                    <a:pt x="12676" y="2169"/>
                  </a:lnTo>
                  <a:lnTo>
                    <a:pt x="12743" y="5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 flipH="1">
              <a:off x="6687835" y="4043331"/>
              <a:ext cx="352244" cy="90493"/>
            </a:xfrm>
            <a:custGeom>
              <a:avLst/>
              <a:gdLst/>
              <a:ahLst/>
              <a:cxnLst/>
              <a:rect l="l" t="t" r="r" b="b"/>
              <a:pathLst>
                <a:path w="12744" h="3274" extrusionOk="0">
                  <a:moveTo>
                    <a:pt x="5508" y="1"/>
                  </a:moveTo>
                  <a:cubicBezTo>
                    <a:pt x="2458" y="1"/>
                    <a:pt x="98" y="571"/>
                    <a:pt x="67" y="1387"/>
                  </a:cubicBezTo>
                  <a:cubicBezTo>
                    <a:pt x="1" y="2254"/>
                    <a:pt x="2836" y="3088"/>
                    <a:pt x="6305" y="3255"/>
                  </a:cubicBezTo>
                  <a:cubicBezTo>
                    <a:pt x="6633" y="3268"/>
                    <a:pt x="6956" y="3274"/>
                    <a:pt x="7271" y="3274"/>
                  </a:cubicBezTo>
                  <a:cubicBezTo>
                    <a:pt x="10320" y="3274"/>
                    <a:pt x="12680" y="2707"/>
                    <a:pt x="12710" y="1921"/>
                  </a:cubicBezTo>
                  <a:cubicBezTo>
                    <a:pt x="12743" y="1020"/>
                    <a:pt x="9941" y="186"/>
                    <a:pt x="6472" y="19"/>
                  </a:cubicBezTo>
                  <a:cubicBezTo>
                    <a:pt x="6145" y="7"/>
                    <a:pt x="5823" y="1"/>
                    <a:pt x="5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 flipH="1">
              <a:off x="6709974" y="4056046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6" y="1"/>
                  </a:moveTo>
                  <a:cubicBezTo>
                    <a:pt x="1900" y="1"/>
                    <a:pt x="29" y="371"/>
                    <a:pt x="0" y="894"/>
                  </a:cubicBezTo>
                  <a:cubicBezTo>
                    <a:pt x="0" y="927"/>
                    <a:pt x="0" y="994"/>
                    <a:pt x="33" y="1027"/>
                  </a:cubicBezTo>
                  <a:cubicBezTo>
                    <a:pt x="402" y="602"/>
                    <a:pt x="2144" y="297"/>
                    <a:pt x="4358" y="297"/>
                  </a:cubicBezTo>
                  <a:cubicBezTo>
                    <a:pt x="4749" y="297"/>
                    <a:pt x="5155" y="307"/>
                    <a:pt x="5571" y="327"/>
                  </a:cubicBezTo>
                  <a:cubicBezTo>
                    <a:pt x="8339" y="460"/>
                    <a:pt x="10608" y="960"/>
                    <a:pt x="10975" y="1494"/>
                  </a:cubicBezTo>
                  <a:cubicBezTo>
                    <a:pt x="11008" y="1461"/>
                    <a:pt x="11041" y="1394"/>
                    <a:pt x="11041" y="1361"/>
                  </a:cubicBezTo>
                  <a:cubicBezTo>
                    <a:pt x="11075" y="760"/>
                    <a:pt x="8606" y="160"/>
                    <a:pt x="5571" y="26"/>
                  </a:cubicBezTo>
                  <a:cubicBezTo>
                    <a:pt x="5171" y="9"/>
                    <a:pt x="4781" y="1"/>
                    <a:pt x="440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 flipH="1">
              <a:off x="6709974" y="4056046"/>
              <a:ext cx="306113" cy="41322"/>
            </a:xfrm>
            <a:custGeom>
              <a:avLst/>
              <a:gdLst/>
              <a:ahLst/>
              <a:cxnLst/>
              <a:rect l="l" t="t" r="r" b="b"/>
              <a:pathLst>
                <a:path w="11075" h="1495" extrusionOk="0">
                  <a:moveTo>
                    <a:pt x="4406" y="1"/>
                  </a:moveTo>
                  <a:cubicBezTo>
                    <a:pt x="1900" y="1"/>
                    <a:pt x="29" y="371"/>
                    <a:pt x="0" y="894"/>
                  </a:cubicBezTo>
                  <a:cubicBezTo>
                    <a:pt x="0" y="927"/>
                    <a:pt x="0" y="994"/>
                    <a:pt x="33" y="1027"/>
                  </a:cubicBezTo>
                  <a:cubicBezTo>
                    <a:pt x="402" y="602"/>
                    <a:pt x="2144" y="297"/>
                    <a:pt x="4358" y="297"/>
                  </a:cubicBezTo>
                  <a:cubicBezTo>
                    <a:pt x="4749" y="297"/>
                    <a:pt x="5155" y="307"/>
                    <a:pt x="5571" y="327"/>
                  </a:cubicBezTo>
                  <a:cubicBezTo>
                    <a:pt x="8339" y="460"/>
                    <a:pt x="10608" y="960"/>
                    <a:pt x="10975" y="1494"/>
                  </a:cubicBezTo>
                  <a:cubicBezTo>
                    <a:pt x="11008" y="1461"/>
                    <a:pt x="11041" y="1394"/>
                    <a:pt x="11041" y="1361"/>
                  </a:cubicBezTo>
                  <a:cubicBezTo>
                    <a:pt x="11075" y="760"/>
                    <a:pt x="8606" y="160"/>
                    <a:pt x="5571" y="26"/>
                  </a:cubicBezTo>
                  <a:cubicBezTo>
                    <a:pt x="5171" y="9"/>
                    <a:pt x="4781" y="1"/>
                    <a:pt x="4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 flipH="1">
              <a:off x="6652814" y="4040319"/>
              <a:ext cx="352217" cy="89830"/>
            </a:xfrm>
            <a:custGeom>
              <a:avLst/>
              <a:gdLst/>
              <a:ahLst/>
              <a:cxnLst/>
              <a:rect l="l" t="t" r="r" b="b"/>
              <a:pathLst>
                <a:path w="12743" h="3250" extrusionOk="0">
                  <a:moveTo>
                    <a:pt x="7451" y="1"/>
                  </a:moveTo>
                  <a:cubicBezTo>
                    <a:pt x="7079" y="1"/>
                    <a:pt x="6695" y="10"/>
                    <a:pt x="6305" y="28"/>
                  </a:cubicBezTo>
                  <a:cubicBezTo>
                    <a:pt x="2802" y="162"/>
                    <a:pt x="0" y="1029"/>
                    <a:pt x="34" y="1896"/>
                  </a:cubicBezTo>
                  <a:cubicBezTo>
                    <a:pt x="94" y="2682"/>
                    <a:pt x="2456" y="3249"/>
                    <a:pt x="5506" y="3249"/>
                  </a:cubicBezTo>
                  <a:cubicBezTo>
                    <a:pt x="5821" y="3249"/>
                    <a:pt x="6143" y="3243"/>
                    <a:pt x="6472" y="3231"/>
                  </a:cubicBezTo>
                  <a:cubicBezTo>
                    <a:pt x="9941" y="3097"/>
                    <a:pt x="12743" y="2230"/>
                    <a:pt x="12709" y="1363"/>
                  </a:cubicBezTo>
                  <a:cubicBezTo>
                    <a:pt x="12680" y="563"/>
                    <a:pt x="10391" y="1"/>
                    <a:pt x="7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 flipH="1">
              <a:off x="6654639" y="3996066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61" y="0"/>
                  </a:moveTo>
                  <a:cubicBezTo>
                    <a:pt x="7086" y="0"/>
                    <a:pt x="6699" y="9"/>
                    <a:pt x="6305" y="28"/>
                  </a:cubicBezTo>
                  <a:cubicBezTo>
                    <a:pt x="2803" y="162"/>
                    <a:pt x="1" y="996"/>
                    <a:pt x="34" y="1896"/>
                  </a:cubicBezTo>
                  <a:cubicBezTo>
                    <a:pt x="94" y="2709"/>
                    <a:pt x="2435" y="3250"/>
                    <a:pt x="5465" y="3250"/>
                  </a:cubicBezTo>
                  <a:cubicBezTo>
                    <a:pt x="5793" y="3250"/>
                    <a:pt x="6130" y="3244"/>
                    <a:pt x="6472" y="3230"/>
                  </a:cubicBezTo>
                  <a:cubicBezTo>
                    <a:pt x="9941" y="3064"/>
                    <a:pt x="12743" y="2230"/>
                    <a:pt x="12710" y="1362"/>
                  </a:cubicBezTo>
                  <a:cubicBezTo>
                    <a:pt x="12680" y="563"/>
                    <a:pt x="10417" y="0"/>
                    <a:pt x="7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 flipH="1">
              <a:off x="6677690" y="4008117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70" y="0"/>
                  </a:moveTo>
                  <a:cubicBezTo>
                    <a:pt x="6294" y="0"/>
                    <a:pt x="5904" y="8"/>
                    <a:pt x="5504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60"/>
                    <a:pt x="101" y="1527"/>
                  </a:cubicBezTo>
                  <a:cubicBezTo>
                    <a:pt x="434" y="960"/>
                    <a:pt x="2736" y="459"/>
                    <a:pt x="5504" y="326"/>
                  </a:cubicBezTo>
                  <a:cubicBezTo>
                    <a:pt x="5860" y="313"/>
                    <a:pt x="6209" y="307"/>
                    <a:pt x="6547" y="307"/>
                  </a:cubicBezTo>
                  <a:cubicBezTo>
                    <a:pt x="8841" y="307"/>
                    <a:pt x="10660" y="595"/>
                    <a:pt x="11008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75" y="0"/>
                    <a:pt x="667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 flipH="1">
              <a:off x="6677690" y="4008117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70" y="0"/>
                  </a:moveTo>
                  <a:cubicBezTo>
                    <a:pt x="6294" y="0"/>
                    <a:pt x="5904" y="8"/>
                    <a:pt x="5504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60"/>
                    <a:pt x="101" y="1527"/>
                  </a:cubicBezTo>
                  <a:cubicBezTo>
                    <a:pt x="434" y="960"/>
                    <a:pt x="2736" y="459"/>
                    <a:pt x="5504" y="326"/>
                  </a:cubicBezTo>
                  <a:cubicBezTo>
                    <a:pt x="5860" y="313"/>
                    <a:pt x="6209" y="307"/>
                    <a:pt x="6547" y="307"/>
                  </a:cubicBezTo>
                  <a:cubicBezTo>
                    <a:pt x="8841" y="307"/>
                    <a:pt x="10660" y="595"/>
                    <a:pt x="11008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75" y="0"/>
                    <a:pt x="6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 flipH="1">
              <a:off x="6615915" y="3973235"/>
              <a:ext cx="352244" cy="89858"/>
            </a:xfrm>
            <a:custGeom>
              <a:avLst/>
              <a:gdLst/>
              <a:ahLst/>
              <a:cxnLst/>
              <a:rect l="l" t="t" r="r" b="b"/>
              <a:pathLst>
                <a:path w="12744" h="3251" extrusionOk="0">
                  <a:moveTo>
                    <a:pt x="7312" y="1"/>
                  </a:moveTo>
                  <a:cubicBezTo>
                    <a:pt x="6984" y="1"/>
                    <a:pt x="6647" y="7"/>
                    <a:pt x="6305" y="20"/>
                  </a:cubicBezTo>
                  <a:cubicBezTo>
                    <a:pt x="2803" y="154"/>
                    <a:pt x="1" y="1021"/>
                    <a:pt x="67" y="1888"/>
                  </a:cubicBezTo>
                  <a:cubicBezTo>
                    <a:pt x="97" y="2688"/>
                    <a:pt x="2360" y="3250"/>
                    <a:pt x="5316" y="3250"/>
                  </a:cubicBezTo>
                  <a:cubicBezTo>
                    <a:pt x="5692" y="3250"/>
                    <a:pt x="6078" y="3241"/>
                    <a:pt x="6472" y="3223"/>
                  </a:cubicBezTo>
                  <a:cubicBezTo>
                    <a:pt x="9941" y="3089"/>
                    <a:pt x="12743" y="2255"/>
                    <a:pt x="12710" y="1355"/>
                  </a:cubicBezTo>
                  <a:cubicBezTo>
                    <a:pt x="12680" y="542"/>
                    <a:pt x="10341" y="1"/>
                    <a:pt x="7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 flipH="1">
              <a:off x="6616854" y="3966408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12676" y="0"/>
                  </a:moveTo>
                  <a:lnTo>
                    <a:pt x="0" y="534"/>
                  </a:lnTo>
                  <a:lnTo>
                    <a:pt x="67" y="2135"/>
                  </a:lnTo>
                  <a:lnTo>
                    <a:pt x="12743" y="1602"/>
                  </a:lnTo>
                  <a:lnTo>
                    <a:pt x="12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 flipH="1">
              <a:off x="6617766" y="3929646"/>
              <a:ext cx="352244" cy="89858"/>
            </a:xfrm>
            <a:custGeom>
              <a:avLst/>
              <a:gdLst/>
              <a:ahLst/>
              <a:cxnLst/>
              <a:rect l="l" t="t" r="r" b="b"/>
              <a:pathLst>
                <a:path w="12744" h="3251" extrusionOk="0">
                  <a:moveTo>
                    <a:pt x="7506" y="0"/>
                  </a:moveTo>
                  <a:cubicBezTo>
                    <a:pt x="7117" y="0"/>
                    <a:pt x="6715" y="10"/>
                    <a:pt x="6305" y="29"/>
                  </a:cubicBezTo>
                  <a:cubicBezTo>
                    <a:pt x="2803" y="163"/>
                    <a:pt x="1" y="997"/>
                    <a:pt x="68" y="1897"/>
                  </a:cubicBezTo>
                  <a:cubicBezTo>
                    <a:pt x="98" y="2683"/>
                    <a:pt x="2457" y="3250"/>
                    <a:pt x="5481" y="3250"/>
                  </a:cubicBezTo>
                  <a:cubicBezTo>
                    <a:pt x="5794" y="3250"/>
                    <a:pt x="6114" y="3244"/>
                    <a:pt x="6439" y="3232"/>
                  </a:cubicBezTo>
                  <a:cubicBezTo>
                    <a:pt x="9941" y="3065"/>
                    <a:pt x="12743" y="2231"/>
                    <a:pt x="12710" y="1364"/>
                  </a:cubicBezTo>
                  <a:cubicBezTo>
                    <a:pt x="12681" y="539"/>
                    <a:pt x="10441" y="0"/>
                    <a:pt x="7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 flipH="1">
              <a:off x="6640818" y="3940813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60" y="0"/>
                  </a:moveTo>
                  <a:cubicBezTo>
                    <a:pt x="6287" y="0"/>
                    <a:pt x="5900" y="8"/>
                    <a:pt x="5505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93"/>
                    <a:pt x="101" y="1527"/>
                  </a:cubicBezTo>
                  <a:cubicBezTo>
                    <a:pt x="434" y="960"/>
                    <a:pt x="2736" y="459"/>
                    <a:pt x="5505" y="359"/>
                  </a:cubicBezTo>
                  <a:cubicBezTo>
                    <a:pt x="5947" y="338"/>
                    <a:pt x="6378" y="328"/>
                    <a:pt x="6792" y="328"/>
                  </a:cubicBezTo>
                  <a:cubicBezTo>
                    <a:pt x="8970" y="328"/>
                    <a:pt x="10672" y="611"/>
                    <a:pt x="11009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50" y="0"/>
                    <a:pt x="666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 flipH="1">
              <a:off x="6640818" y="3940813"/>
              <a:ext cx="306141" cy="42206"/>
            </a:xfrm>
            <a:custGeom>
              <a:avLst/>
              <a:gdLst/>
              <a:ahLst/>
              <a:cxnLst/>
              <a:rect l="l" t="t" r="r" b="b"/>
              <a:pathLst>
                <a:path w="11076" h="1527" extrusionOk="0">
                  <a:moveTo>
                    <a:pt x="6660" y="0"/>
                  </a:moveTo>
                  <a:cubicBezTo>
                    <a:pt x="6287" y="0"/>
                    <a:pt x="5900" y="8"/>
                    <a:pt x="5505" y="26"/>
                  </a:cubicBezTo>
                  <a:cubicBezTo>
                    <a:pt x="2436" y="159"/>
                    <a:pt x="1" y="760"/>
                    <a:pt x="34" y="1360"/>
                  </a:cubicBezTo>
                  <a:cubicBezTo>
                    <a:pt x="34" y="1427"/>
                    <a:pt x="34" y="1493"/>
                    <a:pt x="101" y="1527"/>
                  </a:cubicBezTo>
                  <a:cubicBezTo>
                    <a:pt x="434" y="960"/>
                    <a:pt x="2736" y="459"/>
                    <a:pt x="5505" y="359"/>
                  </a:cubicBezTo>
                  <a:cubicBezTo>
                    <a:pt x="5947" y="338"/>
                    <a:pt x="6378" y="328"/>
                    <a:pt x="6792" y="328"/>
                  </a:cubicBezTo>
                  <a:cubicBezTo>
                    <a:pt x="8970" y="328"/>
                    <a:pt x="10672" y="611"/>
                    <a:pt x="11009" y="1060"/>
                  </a:cubicBezTo>
                  <a:cubicBezTo>
                    <a:pt x="11042" y="993"/>
                    <a:pt x="11075" y="960"/>
                    <a:pt x="11075" y="893"/>
                  </a:cubicBezTo>
                  <a:cubicBezTo>
                    <a:pt x="11046" y="371"/>
                    <a:pt x="9150" y="0"/>
                    <a:pt x="66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 flipH="1">
              <a:off x="6620530" y="3892138"/>
              <a:ext cx="352244" cy="89802"/>
            </a:xfrm>
            <a:custGeom>
              <a:avLst/>
              <a:gdLst/>
              <a:ahLst/>
              <a:cxnLst/>
              <a:rect l="l" t="t" r="r" b="b"/>
              <a:pathLst>
                <a:path w="12744" h="3249" extrusionOk="0">
                  <a:moveTo>
                    <a:pt x="7264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3" y="186"/>
                    <a:pt x="1" y="1020"/>
                    <a:pt x="34" y="1887"/>
                  </a:cubicBezTo>
                  <a:cubicBezTo>
                    <a:pt x="64" y="2686"/>
                    <a:pt x="2326" y="3249"/>
                    <a:pt x="5283" y="3249"/>
                  </a:cubicBezTo>
                  <a:cubicBezTo>
                    <a:pt x="5658" y="3249"/>
                    <a:pt x="6045" y="3240"/>
                    <a:pt x="6439" y="3221"/>
                  </a:cubicBezTo>
                  <a:cubicBezTo>
                    <a:pt x="9941" y="3088"/>
                    <a:pt x="12743" y="2254"/>
                    <a:pt x="12710" y="1353"/>
                  </a:cubicBezTo>
                  <a:cubicBezTo>
                    <a:pt x="12680" y="567"/>
                    <a:pt x="10293" y="0"/>
                    <a:pt x="7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 flipH="1">
              <a:off x="6621470" y="3885256"/>
              <a:ext cx="352217" cy="59039"/>
            </a:xfrm>
            <a:custGeom>
              <a:avLst/>
              <a:gdLst/>
              <a:ahLst/>
              <a:cxnLst/>
              <a:rect l="l" t="t" r="r" b="b"/>
              <a:pathLst>
                <a:path w="12743" h="2136" extrusionOk="0">
                  <a:moveTo>
                    <a:pt x="12676" y="1"/>
                  </a:moveTo>
                  <a:lnTo>
                    <a:pt x="0" y="535"/>
                  </a:lnTo>
                  <a:lnTo>
                    <a:pt x="67" y="2136"/>
                  </a:lnTo>
                  <a:lnTo>
                    <a:pt x="12743" y="1602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 flipH="1">
              <a:off x="6622382" y="3847886"/>
              <a:ext cx="352217" cy="89802"/>
            </a:xfrm>
            <a:custGeom>
              <a:avLst/>
              <a:gdLst/>
              <a:ahLst/>
              <a:cxnLst/>
              <a:rect l="l" t="t" r="r" b="b"/>
              <a:pathLst>
                <a:path w="12743" h="3249" extrusionOk="0">
                  <a:moveTo>
                    <a:pt x="7263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2" y="185"/>
                    <a:pt x="0" y="1019"/>
                    <a:pt x="33" y="1887"/>
                  </a:cubicBezTo>
                  <a:cubicBezTo>
                    <a:pt x="63" y="2686"/>
                    <a:pt x="2352" y="3249"/>
                    <a:pt x="5292" y="3249"/>
                  </a:cubicBezTo>
                  <a:cubicBezTo>
                    <a:pt x="5664" y="3249"/>
                    <a:pt x="6048" y="3240"/>
                    <a:pt x="6438" y="3221"/>
                  </a:cubicBezTo>
                  <a:cubicBezTo>
                    <a:pt x="9941" y="3088"/>
                    <a:pt x="12743" y="2254"/>
                    <a:pt x="12709" y="1353"/>
                  </a:cubicBezTo>
                  <a:cubicBezTo>
                    <a:pt x="12679" y="567"/>
                    <a:pt x="10292" y="0"/>
                    <a:pt x="7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8"/>
            <p:cNvSpPr/>
            <p:nvPr/>
          </p:nvSpPr>
          <p:spPr>
            <a:xfrm flipH="1">
              <a:off x="6645434" y="3860545"/>
              <a:ext cx="306113" cy="41349"/>
            </a:xfrm>
            <a:custGeom>
              <a:avLst/>
              <a:gdLst/>
              <a:ahLst/>
              <a:cxnLst/>
              <a:rect l="l" t="t" r="r" b="b"/>
              <a:pathLst>
                <a:path w="11075" h="1496" extrusionOk="0">
                  <a:moveTo>
                    <a:pt x="6729" y="0"/>
                  </a:moveTo>
                  <a:cubicBezTo>
                    <a:pt x="6334" y="0"/>
                    <a:pt x="5924" y="9"/>
                    <a:pt x="5504" y="28"/>
                  </a:cubicBezTo>
                  <a:cubicBezTo>
                    <a:pt x="2435" y="128"/>
                    <a:pt x="0" y="728"/>
                    <a:pt x="0" y="1329"/>
                  </a:cubicBezTo>
                  <a:cubicBezTo>
                    <a:pt x="0" y="1395"/>
                    <a:pt x="33" y="1462"/>
                    <a:pt x="67" y="1495"/>
                  </a:cubicBezTo>
                  <a:cubicBezTo>
                    <a:pt x="434" y="928"/>
                    <a:pt x="2735" y="461"/>
                    <a:pt x="5504" y="328"/>
                  </a:cubicBezTo>
                  <a:cubicBezTo>
                    <a:pt x="5946" y="307"/>
                    <a:pt x="6377" y="296"/>
                    <a:pt x="6789" y="296"/>
                  </a:cubicBezTo>
                  <a:cubicBezTo>
                    <a:pt x="8960" y="296"/>
                    <a:pt x="10644" y="580"/>
                    <a:pt x="11008" y="1028"/>
                  </a:cubicBezTo>
                  <a:cubicBezTo>
                    <a:pt x="11041" y="995"/>
                    <a:pt x="11075" y="928"/>
                    <a:pt x="11075" y="862"/>
                  </a:cubicBezTo>
                  <a:cubicBezTo>
                    <a:pt x="11046" y="344"/>
                    <a:pt x="9185" y="0"/>
                    <a:pt x="672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 flipH="1">
              <a:off x="6645434" y="3860545"/>
              <a:ext cx="306113" cy="41349"/>
            </a:xfrm>
            <a:custGeom>
              <a:avLst/>
              <a:gdLst/>
              <a:ahLst/>
              <a:cxnLst/>
              <a:rect l="l" t="t" r="r" b="b"/>
              <a:pathLst>
                <a:path w="11075" h="1496" extrusionOk="0">
                  <a:moveTo>
                    <a:pt x="6729" y="0"/>
                  </a:moveTo>
                  <a:cubicBezTo>
                    <a:pt x="6334" y="0"/>
                    <a:pt x="5924" y="9"/>
                    <a:pt x="5504" y="28"/>
                  </a:cubicBezTo>
                  <a:cubicBezTo>
                    <a:pt x="2435" y="128"/>
                    <a:pt x="0" y="728"/>
                    <a:pt x="0" y="1329"/>
                  </a:cubicBezTo>
                  <a:cubicBezTo>
                    <a:pt x="0" y="1395"/>
                    <a:pt x="33" y="1462"/>
                    <a:pt x="67" y="1495"/>
                  </a:cubicBezTo>
                  <a:cubicBezTo>
                    <a:pt x="434" y="928"/>
                    <a:pt x="2735" y="461"/>
                    <a:pt x="5504" y="328"/>
                  </a:cubicBezTo>
                  <a:cubicBezTo>
                    <a:pt x="5946" y="307"/>
                    <a:pt x="6377" y="296"/>
                    <a:pt x="6789" y="296"/>
                  </a:cubicBezTo>
                  <a:cubicBezTo>
                    <a:pt x="8960" y="296"/>
                    <a:pt x="10644" y="580"/>
                    <a:pt x="11008" y="1028"/>
                  </a:cubicBezTo>
                  <a:cubicBezTo>
                    <a:pt x="11041" y="995"/>
                    <a:pt x="11075" y="928"/>
                    <a:pt x="11075" y="862"/>
                  </a:cubicBezTo>
                  <a:cubicBezTo>
                    <a:pt x="11046" y="344"/>
                    <a:pt x="9185" y="0"/>
                    <a:pt x="67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 flipH="1">
              <a:off x="6583658" y="3825718"/>
              <a:ext cx="352217" cy="89858"/>
            </a:xfrm>
            <a:custGeom>
              <a:avLst/>
              <a:gdLst/>
              <a:ahLst/>
              <a:cxnLst/>
              <a:rect l="l" t="t" r="r" b="b"/>
              <a:pathLst>
                <a:path w="12743" h="3251" extrusionOk="0">
                  <a:moveTo>
                    <a:pt x="7303" y="1"/>
                  </a:moveTo>
                  <a:cubicBezTo>
                    <a:pt x="6977" y="1"/>
                    <a:pt x="6644" y="7"/>
                    <a:pt x="6305" y="20"/>
                  </a:cubicBezTo>
                  <a:cubicBezTo>
                    <a:pt x="2802" y="154"/>
                    <a:pt x="0" y="1021"/>
                    <a:pt x="33" y="1888"/>
                  </a:cubicBezTo>
                  <a:cubicBezTo>
                    <a:pt x="63" y="2687"/>
                    <a:pt x="2352" y="3250"/>
                    <a:pt x="5292" y="3250"/>
                  </a:cubicBezTo>
                  <a:cubicBezTo>
                    <a:pt x="5664" y="3250"/>
                    <a:pt x="6048" y="3241"/>
                    <a:pt x="6438" y="3222"/>
                  </a:cubicBezTo>
                  <a:cubicBezTo>
                    <a:pt x="9941" y="3089"/>
                    <a:pt x="12743" y="2255"/>
                    <a:pt x="12709" y="1354"/>
                  </a:cubicBezTo>
                  <a:cubicBezTo>
                    <a:pt x="12679" y="542"/>
                    <a:pt x="10314" y="1"/>
                    <a:pt x="7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 flipH="1">
              <a:off x="6585510" y="3817951"/>
              <a:ext cx="352217" cy="59979"/>
            </a:xfrm>
            <a:custGeom>
              <a:avLst/>
              <a:gdLst/>
              <a:ahLst/>
              <a:cxnLst/>
              <a:rect l="l" t="t" r="r" b="b"/>
              <a:pathLst>
                <a:path w="12743" h="2170" extrusionOk="0">
                  <a:moveTo>
                    <a:pt x="12676" y="1"/>
                  </a:moveTo>
                  <a:lnTo>
                    <a:pt x="0" y="568"/>
                  </a:lnTo>
                  <a:lnTo>
                    <a:pt x="100" y="2169"/>
                  </a:lnTo>
                  <a:lnTo>
                    <a:pt x="12743" y="1635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 flipH="1">
              <a:off x="6585510" y="3780581"/>
              <a:ext cx="352217" cy="90466"/>
            </a:xfrm>
            <a:custGeom>
              <a:avLst/>
              <a:gdLst/>
              <a:ahLst/>
              <a:cxnLst/>
              <a:rect l="l" t="t" r="r" b="b"/>
              <a:pathLst>
                <a:path w="12743" h="3273" extrusionOk="0">
                  <a:moveTo>
                    <a:pt x="7263" y="0"/>
                  </a:moveTo>
                  <a:cubicBezTo>
                    <a:pt x="6950" y="0"/>
                    <a:pt x="6630" y="6"/>
                    <a:pt x="6305" y="19"/>
                  </a:cubicBezTo>
                  <a:cubicBezTo>
                    <a:pt x="2802" y="185"/>
                    <a:pt x="0" y="1019"/>
                    <a:pt x="34" y="1887"/>
                  </a:cubicBezTo>
                  <a:cubicBezTo>
                    <a:pt x="64" y="2703"/>
                    <a:pt x="2452" y="3273"/>
                    <a:pt x="5482" y="3273"/>
                  </a:cubicBezTo>
                  <a:cubicBezTo>
                    <a:pt x="5795" y="3273"/>
                    <a:pt x="6114" y="3267"/>
                    <a:pt x="6438" y="3254"/>
                  </a:cubicBezTo>
                  <a:cubicBezTo>
                    <a:pt x="9941" y="3087"/>
                    <a:pt x="12743" y="2254"/>
                    <a:pt x="12709" y="1353"/>
                  </a:cubicBezTo>
                  <a:cubicBezTo>
                    <a:pt x="12679" y="567"/>
                    <a:pt x="10293" y="0"/>
                    <a:pt x="7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 flipH="1">
              <a:off x="6608562" y="3792384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6635" y="1"/>
                  </a:moveTo>
                  <a:cubicBezTo>
                    <a:pt x="6280" y="1"/>
                    <a:pt x="5913" y="9"/>
                    <a:pt x="5538" y="25"/>
                  </a:cubicBezTo>
                  <a:cubicBezTo>
                    <a:pt x="2469" y="159"/>
                    <a:pt x="1" y="759"/>
                    <a:pt x="34" y="1360"/>
                  </a:cubicBezTo>
                  <a:cubicBezTo>
                    <a:pt x="34" y="1426"/>
                    <a:pt x="68" y="1460"/>
                    <a:pt x="101" y="1526"/>
                  </a:cubicBezTo>
                  <a:cubicBezTo>
                    <a:pt x="468" y="959"/>
                    <a:pt x="2770" y="459"/>
                    <a:pt x="5538" y="325"/>
                  </a:cubicBezTo>
                  <a:cubicBezTo>
                    <a:pt x="5894" y="313"/>
                    <a:pt x="6242" y="306"/>
                    <a:pt x="6579" y="306"/>
                  </a:cubicBezTo>
                  <a:cubicBezTo>
                    <a:pt x="8867" y="306"/>
                    <a:pt x="10664" y="594"/>
                    <a:pt x="11042" y="1059"/>
                  </a:cubicBezTo>
                  <a:cubicBezTo>
                    <a:pt x="11076" y="993"/>
                    <a:pt x="11076" y="959"/>
                    <a:pt x="11109" y="893"/>
                  </a:cubicBezTo>
                  <a:cubicBezTo>
                    <a:pt x="11080" y="395"/>
                    <a:pt x="9154" y="1"/>
                    <a:pt x="66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 flipH="1">
              <a:off x="6608562" y="3792384"/>
              <a:ext cx="307053" cy="42206"/>
            </a:xfrm>
            <a:custGeom>
              <a:avLst/>
              <a:gdLst/>
              <a:ahLst/>
              <a:cxnLst/>
              <a:rect l="l" t="t" r="r" b="b"/>
              <a:pathLst>
                <a:path w="11109" h="1527" extrusionOk="0">
                  <a:moveTo>
                    <a:pt x="6635" y="1"/>
                  </a:moveTo>
                  <a:cubicBezTo>
                    <a:pt x="6280" y="1"/>
                    <a:pt x="5913" y="9"/>
                    <a:pt x="5538" y="25"/>
                  </a:cubicBezTo>
                  <a:cubicBezTo>
                    <a:pt x="2469" y="159"/>
                    <a:pt x="1" y="759"/>
                    <a:pt x="34" y="1360"/>
                  </a:cubicBezTo>
                  <a:cubicBezTo>
                    <a:pt x="34" y="1426"/>
                    <a:pt x="68" y="1460"/>
                    <a:pt x="101" y="1526"/>
                  </a:cubicBezTo>
                  <a:cubicBezTo>
                    <a:pt x="468" y="959"/>
                    <a:pt x="2770" y="459"/>
                    <a:pt x="5538" y="325"/>
                  </a:cubicBezTo>
                  <a:cubicBezTo>
                    <a:pt x="5894" y="313"/>
                    <a:pt x="6242" y="306"/>
                    <a:pt x="6579" y="306"/>
                  </a:cubicBezTo>
                  <a:cubicBezTo>
                    <a:pt x="8867" y="306"/>
                    <a:pt x="10664" y="594"/>
                    <a:pt x="11042" y="1059"/>
                  </a:cubicBezTo>
                  <a:cubicBezTo>
                    <a:pt x="11076" y="993"/>
                    <a:pt x="11076" y="959"/>
                    <a:pt x="11109" y="893"/>
                  </a:cubicBezTo>
                  <a:cubicBezTo>
                    <a:pt x="11080" y="395"/>
                    <a:pt x="9154" y="1"/>
                    <a:pt x="6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 flipH="1">
              <a:off x="6639906" y="3768337"/>
              <a:ext cx="350365" cy="89802"/>
            </a:xfrm>
            <a:custGeom>
              <a:avLst/>
              <a:gdLst/>
              <a:ahLst/>
              <a:cxnLst/>
              <a:rect l="l" t="t" r="r" b="b"/>
              <a:pathLst>
                <a:path w="12676" h="3249" extrusionOk="0">
                  <a:moveTo>
                    <a:pt x="7393" y="0"/>
                  </a:moveTo>
                  <a:cubicBezTo>
                    <a:pt x="7018" y="0"/>
                    <a:pt x="6632" y="9"/>
                    <a:pt x="6238" y="28"/>
                  </a:cubicBezTo>
                  <a:cubicBezTo>
                    <a:pt x="2769" y="161"/>
                    <a:pt x="0" y="995"/>
                    <a:pt x="0" y="1896"/>
                  </a:cubicBezTo>
                  <a:cubicBezTo>
                    <a:pt x="0" y="2682"/>
                    <a:pt x="2384" y="3249"/>
                    <a:pt x="5413" y="3249"/>
                  </a:cubicBezTo>
                  <a:cubicBezTo>
                    <a:pt x="5726" y="3249"/>
                    <a:pt x="6046" y="3243"/>
                    <a:pt x="6371" y="3230"/>
                  </a:cubicBezTo>
                  <a:cubicBezTo>
                    <a:pt x="9874" y="3063"/>
                    <a:pt x="12676" y="2230"/>
                    <a:pt x="12642" y="1362"/>
                  </a:cubicBezTo>
                  <a:cubicBezTo>
                    <a:pt x="12613" y="563"/>
                    <a:pt x="10350" y="0"/>
                    <a:pt x="7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 flipH="1">
              <a:off x="6640818" y="3760791"/>
              <a:ext cx="352244" cy="59951"/>
            </a:xfrm>
            <a:custGeom>
              <a:avLst/>
              <a:gdLst/>
              <a:ahLst/>
              <a:cxnLst/>
              <a:rect l="l" t="t" r="r" b="b"/>
              <a:pathLst>
                <a:path w="12744" h="2169" extrusionOk="0">
                  <a:moveTo>
                    <a:pt x="12677" y="1"/>
                  </a:moveTo>
                  <a:lnTo>
                    <a:pt x="1" y="568"/>
                  </a:lnTo>
                  <a:lnTo>
                    <a:pt x="68" y="2169"/>
                  </a:lnTo>
                  <a:lnTo>
                    <a:pt x="12743" y="1635"/>
                  </a:lnTo>
                  <a:lnTo>
                    <a:pt x="126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 flipH="1">
              <a:off x="6641731" y="3724057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52" y="1"/>
                  </a:moveTo>
                  <a:cubicBezTo>
                    <a:pt x="7079" y="1"/>
                    <a:pt x="6696" y="10"/>
                    <a:pt x="6305" y="29"/>
                  </a:cubicBezTo>
                  <a:cubicBezTo>
                    <a:pt x="2803" y="162"/>
                    <a:pt x="1" y="996"/>
                    <a:pt x="34" y="1897"/>
                  </a:cubicBezTo>
                  <a:cubicBezTo>
                    <a:pt x="64" y="2683"/>
                    <a:pt x="2451" y="3250"/>
                    <a:pt x="5480" y="3250"/>
                  </a:cubicBezTo>
                  <a:cubicBezTo>
                    <a:pt x="5793" y="3250"/>
                    <a:pt x="6113" y="3244"/>
                    <a:pt x="6439" y="3231"/>
                  </a:cubicBezTo>
                  <a:cubicBezTo>
                    <a:pt x="9941" y="3064"/>
                    <a:pt x="12743" y="2230"/>
                    <a:pt x="12710" y="1363"/>
                  </a:cubicBezTo>
                  <a:cubicBezTo>
                    <a:pt x="12680" y="564"/>
                    <a:pt x="10391" y="1"/>
                    <a:pt x="7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 flipH="1">
              <a:off x="6664782" y="3736108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6660" y="1"/>
                  </a:moveTo>
                  <a:cubicBezTo>
                    <a:pt x="6286" y="1"/>
                    <a:pt x="5900" y="9"/>
                    <a:pt x="5504" y="26"/>
                  </a:cubicBezTo>
                  <a:cubicBezTo>
                    <a:pt x="2436" y="160"/>
                    <a:pt x="1" y="760"/>
                    <a:pt x="1" y="1361"/>
                  </a:cubicBezTo>
                  <a:cubicBezTo>
                    <a:pt x="1" y="1394"/>
                    <a:pt x="34" y="1461"/>
                    <a:pt x="67" y="1494"/>
                  </a:cubicBezTo>
                  <a:cubicBezTo>
                    <a:pt x="434" y="960"/>
                    <a:pt x="2736" y="460"/>
                    <a:pt x="5504" y="327"/>
                  </a:cubicBezTo>
                  <a:cubicBezTo>
                    <a:pt x="5920" y="307"/>
                    <a:pt x="6325" y="297"/>
                    <a:pt x="6715" y="297"/>
                  </a:cubicBezTo>
                  <a:cubicBezTo>
                    <a:pt x="8922" y="297"/>
                    <a:pt x="10640" y="602"/>
                    <a:pt x="11008" y="1027"/>
                  </a:cubicBezTo>
                  <a:cubicBezTo>
                    <a:pt x="11042" y="994"/>
                    <a:pt x="11075" y="927"/>
                    <a:pt x="11075" y="894"/>
                  </a:cubicBezTo>
                  <a:cubicBezTo>
                    <a:pt x="11046" y="372"/>
                    <a:pt x="9150" y="1"/>
                    <a:pt x="666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 flipH="1">
              <a:off x="6664782" y="3736108"/>
              <a:ext cx="306141" cy="41322"/>
            </a:xfrm>
            <a:custGeom>
              <a:avLst/>
              <a:gdLst/>
              <a:ahLst/>
              <a:cxnLst/>
              <a:rect l="l" t="t" r="r" b="b"/>
              <a:pathLst>
                <a:path w="11076" h="1495" extrusionOk="0">
                  <a:moveTo>
                    <a:pt x="6660" y="1"/>
                  </a:moveTo>
                  <a:cubicBezTo>
                    <a:pt x="6286" y="1"/>
                    <a:pt x="5900" y="9"/>
                    <a:pt x="5504" y="26"/>
                  </a:cubicBezTo>
                  <a:cubicBezTo>
                    <a:pt x="2436" y="160"/>
                    <a:pt x="1" y="760"/>
                    <a:pt x="1" y="1361"/>
                  </a:cubicBezTo>
                  <a:cubicBezTo>
                    <a:pt x="1" y="1394"/>
                    <a:pt x="34" y="1461"/>
                    <a:pt x="67" y="1494"/>
                  </a:cubicBezTo>
                  <a:cubicBezTo>
                    <a:pt x="434" y="960"/>
                    <a:pt x="2736" y="460"/>
                    <a:pt x="5504" y="327"/>
                  </a:cubicBezTo>
                  <a:cubicBezTo>
                    <a:pt x="5920" y="307"/>
                    <a:pt x="6325" y="297"/>
                    <a:pt x="6715" y="297"/>
                  </a:cubicBezTo>
                  <a:cubicBezTo>
                    <a:pt x="8922" y="297"/>
                    <a:pt x="10640" y="602"/>
                    <a:pt x="11008" y="1027"/>
                  </a:cubicBezTo>
                  <a:cubicBezTo>
                    <a:pt x="11042" y="994"/>
                    <a:pt x="11075" y="927"/>
                    <a:pt x="11075" y="894"/>
                  </a:cubicBezTo>
                  <a:cubicBezTo>
                    <a:pt x="11046" y="372"/>
                    <a:pt x="9150" y="1"/>
                    <a:pt x="6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 flipH="1">
              <a:off x="6666634" y="3744593"/>
              <a:ext cx="302437" cy="53649"/>
            </a:xfrm>
            <a:custGeom>
              <a:avLst/>
              <a:gdLst/>
              <a:ahLst/>
              <a:cxnLst/>
              <a:rect l="l" t="t" r="r" b="b"/>
              <a:pathLst>
                <a:path w="10942" h="1941" extrusionOk="0">
                  <a:moveTo>
                    <a:pt x="6484" y="0"/>
                  </a:moveTo>
                  <a:cubicBezTo>
                    <a:pt x="6145" y="0"/>
                    <a:pt x="5795" y="7"/>
                    <a:pt x="5437" y="20"/>
                  </a:cubicBezTo>
                  <a:cubicBezTo>
                    <a:pt x="2669" y="153"/>
                    <a:pt x="367" y="653"/>
                    <a:pt x="0" y="1187"/>
                  </a:cubicBezTo>
                  <a:cubicBezTo>
                    <a:pt x="378" y="1652"/>
                    <a:pt x="2200" y="1940"/>
                    <a:pt x="4473" y="1940"/>
                  </a:cubicBezTo>
                  <a:cubicBezTo>
                    <a:pt x="4808" y="1940"/>
                    <a:pt x="5153" y="1934"/>
                    <a:pt x="5504" y="1921"/>
                  </a:cubicBezTo>
                  <a:cubicBezTo>
                    <a:pt x="8273" y="1788"/>
                    <a:pt x="10574" y="1287"/>
                    <a:pt x="10941" y="720"/>
                  </a:cubicBezTo>
                  <a:cubicBezTo>
                    <a:pt x="10564" y="284"/>
                    <a:pt x="8770" y="0"/>
                    <a:pt x="6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 flipH="1">
              <a:off x="6603006" y="3701032"/>
              <a:ext cx="352244" cy="90051"/>
            </a:xfrm>
            <a:custGeom>
              <a:avLst/>
              <a:gdLst/>
              <a:ahLst/>
              <a:cxnLst/>
              <a:rect l="l" t="t" r="r" b="b"/>
              <a:pathLst>
                <a:path w="12744" h="3258" extrusionOk="0">
                  <a:moveTo>
                    <a:pt x="7461" y="0"/>
                  </a:moveTo>
                  <a:cubicBezTo>
                    <a:pt x="7086" y="0"/>
                    <a:pt x="6699" y="9"/>
                    <a:pt x="6305" y="28"/>
                  </a:cubicBezTo>
                  <a:cubicBezTo>
                    <a:pt x="2803" y="161"/>
                    <a:pt x="1" y="995"/>
                    <a:pt x="34" y="1896"/>
                  </a:cubicBezTo>
                  <a:cubicBezTo>
                    <a:pt x="93" y="2695"/>
                    <a:pt x="2359" y="3258"/>
                    <a:pt x="5293" y="3258"/>
                  </a:cubicBezTo>
                  <a:cubicBezTo>
                    <a:pt x="5665" y="3258"/>
                    <a:pt x="6048" y="3249"/>
                    <a:pt x="6439" y="3230"/>
                  </a:cubicBezTo>
                  <a:cubicBezTo>
                    <a:pt x="9941" y="3097"/>
                    <a:pt x="12743" y="2229"/>
                    <a:pt x="12710" y="1362"/>
                  </a:cubicBezTo>
                  <a:cubicBezTo>
                    <a:pt x="12680" y="563"/>
                    <a:pt x="10417" y="0"/>
                    <a:pt x="7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 flipH="1">
              <a:off x="6603946" y="3694426"/>
              <a:ext cx="352217" cy="59011"/>
            </a:xfrm>
            <a:custGeom>
              <a:avLst/>
              <a:gdLst/>
              <a:ahLst/>
              <a:cxnLst/>
              <a:rect l="l" t="t" r="r" b="b"/>
              <a:pathLst>
                <a:path w="12743" h="2135" extrusionOk="0">
                  <a:moveTo>
                    <a:pt x="12676" y="0"/>
                  </a:moveTo>
                  <a:lnTo>
                    <a:pt x="0" y="534"/>
                  </a:lnTo>
                  <a:lnTo>
                    <a:pt x="67" y="2135"/>
                  </a:lnTo>
                  <a:lnTo>
                    <a:pt x="12743" y="1601"/>
                  </a:lnTo>
                  <a:lnTo>
                    <a:pt x="12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 flipH="1">
              <a:off x="6604858" y="3656752"/>
              <a:ext cx="352244" cy="89830"/>
            </a:xfrm>
            <a:custGeom>
              <a:avLst/>
              <a:gdLst/>
              <a:ahLst/>
              <a:cxnLst/>
              <a:rect l="l" t="t" r="r" b="b"/>
              <a:pathLst>
                <a:path w="12744" h="3250" extrusionOk="0">
                  <a:moveTo>
                    <a:pt x="7451" y="1"/>
                  </a:moveTo>
                  <a:cubicBezTo>
                    <a:pt x="7079" y="1"/>
                    <a:pt x="6696" y="10"/>
                    <a:pt x="6305" y="29"/>
                  </a:cubicBezTo>
                  <a:cubicBezTo>
                    <a:pt x="2803" y="162"/>
                    <a:pt x="1" y="996"/>
                    <a:pt x="34" y="1897"/>
                  </a:cubicBezTo>
                  <a:cubicBezTo>
                    <a:pt x="64" y="2683"/>
                    <a:pt x="2451" y="3250"/>
                    <a:pt x="5480" y="3250"/>
                  </a:cubicBezTo>
                  <a:cubicBezTo>
                    <a:pt x="5794" y="3250"/>
                    <a:pt x="6114" y="3244"/>
                    <a:pt x="6439" y="3231"/>
                  </a:cubicBezTo>
                  <a:cubicBezTo>
                    <a:pt x="9941" y="3064"/>
                    <a:pt x="12743" y="2230"/>
                    <a:pt x="12710" y="1363"/>
                  </a:cubicBezTo>
                  <a:cubicBezTo>
                    <a:pt x="12651" y="564"/>
                    <a:pt x="10385" y="1"/>
                    <a:pt x="7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 flipH="1">
              <a:off x="6628822" y="3668803"/>
              <a:ext cx="306141" cy="42234"/>
            </a:xfrm>
            <a:custGeom>
              <a:avLst/>
              <a:gdLst/>
              <a:ahLst/>
              <a:cxnLst/>
              <a:rect l="l" t="t" r="r" b="b"/>
              <a:pathLst>
                <a:path w="11076" h="1528" extrusionOk="0">
                  <a:moveTo>
                    <a:pt x="6693" y="1"/>
                  </a:moveTo>
                  <a:cubicBezTo>
                    <a:pt x="6320" y="1"/>
                    <a:pt x="5933" y="9"/>
                    <a:pt x="5538" y="26"/>
                  </a:cubicBezTo>
                  <a:cubicBezTo>
                    <a:pt x="2469" y="160"/>
                    <a:pt x="0" y="760"/>
                    <a:pt x="34" y="1361"/>
                  </a:cubicBezTo>
                  <a:cubicBezTo>
                    <a:pt x="34" y="1427"/>
                    <a:pt x="67" y="1461"/>
                    <a:pt x="101" y="1527"/>
                  </a:cubicBezTo>
                  <a:cubicBezTo>
                    <a:pt x="467" y="960"/>
                    <a:pt x="2769" y="460"/>
                    <a:pt x="5538" y="327"/>
                  </a:cubicBezTo>
                  <a:cubicBezTo>
                    <a:pt x="5893" y="314"/>
                    <a:pt x="6241" y="307"/>
                    <a:pt x="6578" y="307"/>
                  </a:cubicBezTo>
                  <a:cubicBezTo>
                    <a:pt x="8867" y="307"/>
                    <a:pt x="10664" y="595"/>
                    <a:pt x="11042" y="1060"/>
                  </a:cubicBezTo>
                  <a:cubicBezTo>
                    <a:pt x="11075" y="994"/>
                    <a:pt x="11075" y="960"/>
                    <a:pt x="11075" y="894"/>
                  </a:cubicBezTo>
                  <a:cubicBezTo>
                    <a:pt x="11075" y="371"/>
                    <a:pt x="9183" y="1"/>
                    <a:pt x="6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 flipH="1">
              <a:off x="6626998" y="3382448"/>
              <a:ext cx="356832" cy="315621"/>
            </a:xfrm>
            <a:custGeom>
              <a:avLst/>
              <a:gdLst/>
              <a:ahLst/>
              <a:cxnLst/>
              <a:rect l="l" t="t" r="r" b="b"/>
              <a:pathLst>
                <a:path w="12910" h="11419" extrusionOk="0">
                  <a:moveTo>
                    <a:pt x="6473" y="1"/>
                  </a:moveTo>
                  <a:cubicBezTo>
                    <a:pt x="5798" y="1"/>
                    <a:pt x="5110" y="122"/>
                    <a:pt x="4437" y="379"/>
                  </a:cubicBezTo>
                  <a:cubicBezTo>
                    <a:pt x="1502" y="1480"/>
                    <a:pt x="1" y="4749"/>
                    <a:pt x="1101" y="7718"/>
                  </a:cubicBezTo>
                  <a:cubicBezTo>
                    <a:pt x="1955" y="10019"/>
                    <a:pt x="4131" y="11419"/>
                    <a:pt x="6434" y="11419"/>
                  </a:cubicBezTo>
                  <a:cubicBezTo>
                    <a:pt x="7102" y="11419"/>
                    <a:pt x="7780" y="11301"/>
                    <a:pt x="8440" y="11054"/>
                  </a:cubicBezTo>
                  <a:cubicBezTo>
                    <a:pt x="11409" y="9953"/>
                    <a:pt x="12910" y="6650"/>
                    <a:pt x="11809" y="3715"/>
                  </a:cubicBezTo>
                  <a:cubicBezTo>
                    <a:pt x="10932" y="1419"/>
                    <a:pt x="8778" y="1"/>
                    <a:pt x="6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 flipH="1">
              <a:off x="6611326" y="3390243"/>
              <a:ext cx="354068" cy="315676"/>
            </a:xfrm>
            <a:custGeom>
              <a:avLst/>
              <a:gdLst/>
              <a:ahLst/>
              <a:cxnLst/>
              <a:rect l="l" t="t" r="r" b="b"/>
              <a:pathLst>
                <a:path w="12810" h="11421" extrusionOk="0">
                  <a:moveTo>
                    <a:pt x="6394" y="1"/>
                  </a:moveTo>
                  <a:cubicBezTo>
                    <a:pt x="4785" y="1"/>
                    <a:pt x="3189" y="676"/>
                    <a:pt x="2069" y="1999"/>
                  </a:cubicBezTo>
                  <a:cubicBezTo>
                    <a:pt x="1" y="4400"/>
                    <a:pt x="301" y="8036"/>
                    <a:pt x="2703" y="10071"/>
                  </a:cubicBezTo>
                  <a:cubicBezTo>
                    <a:pt x="3773" y="10978"/>
                    <a:pt x="5082" y="11421"/>
                    <a:pt x="6387" y="11421"/>
                  </a:cubicBezTo>
                  <a:cubicBezTo>
                    <a:pt x="8011" y="11421"/>
                    <a:pt x="9629" y="10735"/>
                    <a:pt x="10775" y="9404"/>
                  </a:cubicBezTo>
                  <a:cubicBezTo>
                    <a:pt x="12810" y="7002"/>
                    <a:pt x="12510" y="3400"/>
                    <a:pt x="10108" y="1365"/>
                  </a:cubicBezTo>
                  <a:cubicBezTo>
                    <a:pt x="9029" y="450"/>
                    <a:pt x="7707" y="1"/>
                    <a:pt x="6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 flipH="1">
              <a:off x="6711824" y="3464844"/>
              <a:ext cx="151218" cy="163214"/>
            </a:xfrm>
            <a:custGeom>
              <a:avLst/>
              <a:gdLst/>
              <a:ahLst/>
              <a:cxnLst/>
              <a:rect l="l" t="t" r="r" b="b"/>
              <a:pathLst>
                <a:path w="5471" h="5905" extrusionOk="0">
                  <a:moveTo>
                    <a:pt x="2669" y="1234"/>
                  </a:moveTo>
                  <a:lnTo>
                    <a:pt x="3703" y="1701"/>
                  </a:lnTo>
                  <a:cubicBezTo>
                    <a:pt x="3903" y="1801"/>
                    <a:pt x="4070" y="1935"/>
                    <a:pt x="4203" y="2102"/>
                  </a:cubicBezTo>
                  <a:cubicBezTo>
                    <a:pt x="4270" y="2235"/>
                    <a:pt x="4270" y="2435"/>
                    <a:pt x="4203" y="2569"/>
                  </a:cubicBezTo>
                  <a:cubicBezTo>
                    <a:pt x="4137" y="2735"/>
                    <a:pt x="4003" y="2835"/>
                    <a:pt x="3836" y="2869"/>
                  </a:cubicBezTo>
                  <a:cubicBezTo>
                    <a:pt x="3795" y="2875"/>
                    <a:pt x="3755" y="2877"/>
                    <a:pt x="3715" y="2877"/>
                  </a:cubicBezTo>
                  <a:cubicBezTo>
                    <a:pt x="3532" y="2877"/>
                    <a:pt x="3367" y="2818"/>
                    <a:pt x="3203" y="2735"/>
                  </a:cubicBezTo>
                  <a:lnTo>
                    <a:pt x="2169" y="2302"/>
                  </a:lnTo>
                  <a:lnTo>
                    <a:pt x="2669" y="1234"/>
                  </a:lnTo>
                  <a:close/>
                  <a:moveTo>
                    <a:pt x="1868" y="3036"/>
                  </a:moveTo>
                  <a:lnTo>
                    <a:pt x="3036" y="3569"/>
                  </a:lnTo>
                  <a:cubicBezTo>
                    <a:pt x="3603" y="3803"/>
                    <a:pt x="3770" y="4136"/>
                    <a:pt x="3603" y="4470"/>
                  </a:cubicBezTo>
                  <a:cubicBezTo>
                    <a:pt x="3570" y="4670"/>
                    <a:pt x="3403" y="4804"/>
                    <a:pt x="3236" y="4837"/>
                  </a:cubicBezTo>
                  <a:lnTo>
                    <a:pt x="3236" y="4804"/>
                  </a:lnTo>
                  <a:cubicBezTo>
                    <a:pt x="3002" y="4804"/>
                    <a:pt x="2769" y="4770"/>
                    <a:pt x="2569" y="4670"/>
                  </a:cubicBezTo>
                  <a:lnTo>
                    <a:pt x="1368" y="4103"/>
                  </a:lnTo>
                  <a:lnTo>
                    <a:pt x="1868" y="3036"/>
                  </a:lnTo>
                  <a:close/>
                  <a:moveTo>
                    <a:pt x="2002" y="0"/>
                  </a:moveTo>
                  <a:lnTo>
                    <a:pt x="0" y="4437"/>
                  </a:lnTo>
                  <a:lnTo>
                    <a:pt x="1068" y="4904"/>
                  </a:lnTo>
                  <a:lnTo>
                    <a:pt x="901" y="5237"/>
                  </a:lnTo>
                  <a:lnTo>
                    <a:pt x="1401" y="5437"/>
                  </a:lnTo>
                  <a:lnTo>
                    <a:pt x="1535" y="5137"/>
                  </a:lnTo>
                  <a:lnTo>
                    <a:pt x="2035" y="5371"/>
                  </a:lnTo>
                  <a:lnTo>
                    <a:pt x="1902" y="5671"/>
                  </a:lnTo>
                  <a:lnTo>
                    <a:pt x="2402" y="5904"/>
                  </a:lnTo>
                  <a:lnTo>
                    <a:pt x="2535" y="5571"/>
                  </a:lnTo>
                  <a:cubicBezTo>
                    <a:pt x="2808" y="5694"/>
                    <a:pt x="3116" y="5763"/>
                    <a:pt x="3421" y="5763"/>
                  </a:cubicBezTo>
                  <a:cubicBezTo>
                    <a:pt x="3527" y="5763"/>
                    <a:pt x="3633" y="5755"/>
                    <a:pt x="3736" y="5738"/>
                  </a:cubicBezTo>
                  <a:cubicBezTo>
                    <a:pt x="4103" y="5671"/>
                    <a:pt x="4403" y="5404"/>
                    <a:pt x="4570" y="5070"/>
                  </a:cubicBezTo>
                  <a:cubicBezTo>
                    <a:pt x="4704" y="4837"/>
                    <a:pt x="4737" y="4537"/>
                    <a:pt x="4704" y="4270"/>
                  </a:cubicBezTo>
                  <a:cubicBezTo>
                    <a:pt x="4637" y="4003"/>
                    <a:pt x="4470" y="3769"/>
                    <a:pt x="4270" y="3603"/>
                  </a:cubicBezTo>
                  <a:cubicBezTo>
                    <a:pt x="4504" y="3603"/>
                    <a:pt x="4704" y="3536"/>
                    <a:pt x="4870" y="3403"/>
                  </a:cubicBezTo>
                  <a:cubicBezTo>
                    <a:pt x="5071" y="3269"/>
                    <a:pt x="5204" y="3102"/>
                    <a:pt x="5304" y="2902"/>
                  </a:cubicBezTo>
                  <a:cubicBezTo>
                    <a:pt x="5471" y="2569"/>
                    <a:pt x="5438" y="2168"/>
                    <a:pt x="5237" y="1868"/>
                  </a:cubicBezTo>
                  <a:cubicBezTo>
                    <a:pt x="5071" y="1601"/>
                    <a:pt x="4837" y="1368"/>
                    <a:pt x="4537" y="1201"/>
                  </a:cubicBezTo>
                  <a:lnTo>
                    <a:pt x="4670" y="867"/>
                  </a:lnTo>
                  <a:lnTo>
                    <a:pt x="4170" y="667"/>
                  </a:lnTo>
                  <a:lnTo>
                    <a:pt x="4037" y="967"/>
                  </a:lnTo>
                  <a:lnTo>
                    <a:pt x="3570" y="734"/>
                  </a:lnTo>
                  <a:lnTo>
                    <a:pt x="3703" y="434"/>
                  </a:lnTo>
                  <a:lnTo>
                    <a:pt x="3203" y="200"/>
                  </a:lnTo>
                  <a:lnTo>
                    <a:pt x="3069" y="500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 flipH="1">
              <a:off x="5296527" y="4379467"/>
              <a:ext cx="212109" cy="73439"/>
            </a:xfrm>
            <a:custGeom>
              <a:avLst/>
              <a:gdLst/>
              <a:ahLst/>
              <a:cxnLst/>
              <a:rect l="l" t="t" r="r" b="b"/>
              <a:pathLst>
                <a:path w="7674" h="2657" extrusionOk="0">
                  <a:moveTo>
                    <a:pt x="1360" y="0"/>
                  </a:moveTo>
                  <a:cubicBezTo>
                    <a:pt x="643" y="0"/>
                    <a:pt x="168" y="134"/>
                    <a:pt x="101" y="401"/>
                  </a:cubicBezTo>
                  <a:cubicBezTo>
                    <a:pt x="1" y="901"/>
                    <a:pt x="1535" y="1735"/>
                    <a:pt x="3604" y="2269"/>
                  </a:cubicBezTo>
                  <a:cubicBezTo>
                    <a:pt x="4605" y="2531"/>
                    <a:pt x="5541" y="2657"/>
                    <a:pt x="6250" y="2657"/>
                  </a:cubicBezTo>
                  <a:cubicBezTo>
                    <a:pt x="6982" y="2657"/>
                    <a:pt x="7472" y="2523"/>
                    <a:pt x="7540" y="2269"/>
                  </a:cubicBezTo>
                  <a:cubicBezTo>
                    <a:pt x="7673" y="1768"/>
                    <a:pt x="6139" y="901"/>
                    <a:pt x="4071" y="401"/>
                  </a:cubicBezTo>
                  <a:cubicBezTo>
                    <a:pt x="3036" y="134"/>
                    <a:pt x="2077" y="0"/>
                    <a:pt x="136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 flipH="1">
              <a:off x="5293763" y="4364707"/>
              <a:ext cx="211170" cy="77475"/>
            </a:xfrm>
            <a:custGeom>
              <a:avLst/>
              <a:gdLst/>
              <a:ahLst/>
              <a:cxnLst/>
              <a:rect l="l" t="t" r="r" b="b"/>
              <a:pathLst>
                <a:path w="7640" h="2803" extrusionOk="0">
                  <a:moveTo>
                    <a:pt x="234" y="1"/>
                  </a:moveTo>
                  <a:lnTo>
                    <a:pt x="0" y="935"/>
                  </a:lnTo>
                  <a:lnTo>
                    <a:pt x="7406" y="2803"/>
                  </a:lnTo>
                  <a:lnTo>
                    <a:pt x="7639" y="1869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 flipH="1">
              <a:off x="5290087" y="4353651"/>
              <a:ext cx="212082" cy="73771"/>
            </a:xfrm>
            <a:custGeom>
              <a:avLst/>
              <a:gdLst/>
              <a:ahLst/>
              <a:cxnLst/>
              <a:rect l="l" t="t" r="r" b="b"/>
              <a:pathLst>
                <a:path w="7673" h="2669" extrusionOk="0">
                  <a:moveTo>
                    <a:pt x="1389" y="0"/>
                  </a:moveTo>
                  <a:cubicBezTo>
                    <a:pt x="676" y="0"/>
                    <a:pt x="201" y="134"/>
                    <a:pt x="134" y="401"/>
                  </a:cubicBezTo>
                  <a:cubicBezTo>
                    <a:pt x="0" y="934"/>
                    <a:pt x="1535" y="1735"/>
                    <a:pt x="3603" y="2269"/>
                  </a:cubicBezTo>
                  <a:cubicBezTo>
                    <a:pt x="4620" y="2536"/>
                    <a:pt x="5571" y="2669"/>
                    <a:pt x="6284" y="2669"/>
                  </a:cubicBezTo>
                  <a:cubicBezTo>
                    <a:pt x="6997" y="2669"/>
                    <a:pt x="7472" y="2536"/>
                    <a:pt x="7539" y="2269"/>
                  </a:cubicBezTo>
                  <a:cubicBezTo>
                    <a:pt x="7673" y="1735"/>
                    <a:pt x="6138" y="934"/>
                    <a:pt x="4070" y="401"/>
                  </a:cubicBezTo>
                  <a:cubicBezTo>
                    <a:pt x="3053" y="134"/>
                    <a:pt x="2102" y="0"/>
                    <a:pt x="13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 flipH="1">
              <a:off x="5290087" y="4353651"/>
              <a:ext cx="212082" cy="73771"/>
            </a:xfrm>
            <a:custGeom>
              <a:avLst/>
              <a:gdLst/>
              <a:ahLst/>
              <a:cxnLst/>
              <a:rect l="l" t="t" r="r" b="b"/>
              <a:pathLst>
                <a:path w="7673" h="2669" extrusionOk="0">
                  <a:moveTo>
                    <a:pt x="1389" y="0"/>
                  </a:moveTo>
                  <a:cubicBezTo>
                    <a:pt x="676" y="0"/>
                    <a:pt x="201" y="134"/>
                    <a:pt x="134" y="401"/>
                  </a:cubicBezTo>
                  <a:cubicBezTo>
                    <a:pt x="0" y="934"/>
                    <a:pt x="1535" y="1735"/>
                    <a:pt x="3603" y="2269"/>
                  </a:cubicBezTo>
                  <a:cubicBezTo>
                    <a:pt x="4620" y="2536"/>
                    <a:pt x="5571" y="2669"/>
                    <a:pt x="6284" y="2669"/>
                  </a:cubicBezTo>
                  <a:cubicBezTo>
                    <a:pt x="6997" y="2669"/>
                    <a:pt x="7472" y="2536"/>
                    <a:pt x="7539" y="2269"/>
                  </a:cubicBezTo>
                  <a:cubicBezTo>
                    <a:pt x="7673" y="1735"/>
                    <a:pt x="6138" y="934"/>
                    <a:pt x="4070" y="401"/>
                  </a:cubicBezTo>
                  <a:cubicBezTo>
                    <a:pt x="3053" y="134"/>
                    <a:pt x="2102" y="0"/>
                    <a:pt x="1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 flipH="1">
              <a:off x="5303907" y="4360727"/>
              <a:ext cx="180738" cy="52875"/>
            </a:xfrm>
            <a:custGeom>
              <a:avLst/>
              <a:gdLst/>
              <a:ahLst/>
              <a:cxnLst/>
              <a:rect l="l" t="t" r="r" b="b"/>
              <a:pathLst>
                <a:path w="6539" h="1913" extrusionOk="0">
                  <a:moveTo>
                    <a:pt x="800" y="0"/>
                  </a:moveTo>
                  <a:cubicBezTo>
                    <a:pt x="337" y="0"/>
                    <a:pt x="43" y="70"/>
                    <a:pt x="0" y="211"/>
                  </a:cubicBezTo>
                  <a:cubicBezTo>
                    <a:pt x="0" y="245"/>
                    <a:pt x="0" y="278"/>
                    <a:pt x="0" y="311"/>
                  </a:cubicBezTo>
                  <a:cubicBezTo>
                    <a:pt x="107" y="217"/>
                    <a:pt x="351" y="173"/>
                    <a:pt x="695" y="173"/>
                  </a:cubicBezTo>
                  <a:cubicBezTo>
                    <a:pt x="1322" y="173"/>
                    <a:pt x="2281" y="320"/>
                    <a:pt x="3336" y="578"/>
                  </a:cubicBezTo>
                  <a:cubicBezTo>
                    <a:pt x="4937" y="979"/>
                    <a:pt x="6238" y="1546"/>
                    <a:pt x="6405" y="1913"/>
                  </a:cubicBezTo>
                  <a:cubicBezTo>
                    <a:pt x="6438" y="1913"/>
                    <a:pt x="6438" y="1879"/>
                    <a:pt x="6438" y="1846"/>
                  </a:cubicBezTo>
                  <a:cubicBezTo>
                    <a:pt x="6538" y="1479"/>
                    <a:pt x="5204" y="845"/>
                    <a:pt x="3403" y="378"/>
                  </a:cubicBezTo>
                  <a:cubicBezTo>
                    <a:pt x="2365" y="129"/>
                    <a:pt x="1428" y="0"/>
                    <a:pt x="8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 flipH="1">
              <a:off x="5303907" y="4360727"/>
              <a:ext cx="180738" cy="52875"/>
            </a:xfrm>
            <a:custGeom>
              <a:avLst/>
              <a:gdLst/>
              <a:ahLst/>
              <a:cxnLst/>
              <a:rect l="l" t="t" r="r" b="b"/>
              <a:pathLst>
                <a:path w="6539" h="1913" extrusionOk="0">
                  <a:moveTo>
                    <a:pt x="800" y="0"/>
                  </a:moveTo>
                  <a:cubicBezTo>
                    <a:pt x="337" y="0"/>
                    <a:pt x="43" y="70"/>
                    <a:pt x="0" y="211"/>
                  </a:cubicBezTo>
                  <a:cubicBezTo>
                    <a:pt x="0" y="245"/>
                    <a:pt x="0" y="278"/>
                    <a:pt x="0" y="311"/>
                  </a:cubicBezTo>
                  <a:cubicBezTo>
                    <a:pt x="107" y="217"/>
                    <a:pt x="351" y="173"/>
                    <a:pt x="695" y="173"/>
                  </a:cubicBezTo>
                  <a:cubicBezTo>
                    <a:pt x="1322" y="173"/>
                    <a:pt x="2281" y="320"/>
                    <a:pt x="3336" y="578"/>
                  </a:cubicBezTo>
                  <a:cubicBezTo>
                    <a:pt x="4937" y="979"/>
                    <a:pt x="6238" y="1546"/>
                    <a:pt x="6405" y="1913"/>
                  </a:cubicBezTo>
                  <a:cubicBezTo>
                    <a:pt x="6438" y="1913"/>
                    <a:pt x="6438" y="1879"/>
                    <a:pt x="6438" y="1846"/>
                  </a:cubicBezTo>
                  <a:cubicBezTo>
                    <a:pt x="6538" y="1479"/>
                    <a:pt x="5204" y="845"/>
                    <a:pt x="3403" y="378"/>
                  </a:cubicBezTo>
                  <a:cubicBezTo>
                    <a:pt x="2365" y="129"/>
                    <a:pt x="1428" y="0"/>
                    <a:pt x="8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 flipH="1">
              <a:off x="5307610" y="4365895"/>
              <a:ext cx="177034" cy="51825"/>
            </a:xfrm>
            <a:custGeom>
              <a:avLst/>
              <a:gdLst/>
              <a:ahLst/>
              <a:cxnLst/>
              <a:rect l="l" t="t" r="r" b="b"/>
              <a:pathLst>
                <a:path w="6405" h="1875" extrusionOk="0">
                  <a:moveTo>
                    <a:pt x="701" y="0"/>
                  </a:moveTo>
                  <a:cubicBezTo>
                    <a:pt x="354" y="0"/>
                    <a:pt x="107" y="41"/>
                    <a:pt x="0" y="124"/>
                  </a:cubicBezTo>
                  <a:cubicBezTo>
                    <a:pt x="134" y="491"/>
                    <a:pt x="1435" y="1092"/>
                    <a:pt x="3069" y="1492"/>
                  </a:cubicBezTo>
                  <a:cubicBezTo>
                    <a:pt x="4067" y="1742"/>
                    <a:pt x="4988" y="1875"/>
                    <a:pt x="5620" y="1875"/>
                  </a:cubicBezTo>
                  <a:cubicBezTo>
                    <a:pt x="6002" y="1875"/>
                    <a:pt x="6279" y="1826"/>
                    <a:pt x="6405" y="1726"/>
                  </a:cubicBezTo>
                  <a:cubicBezTo>
                    <a:pt x="6238" y="1359"/>
                    <a:pt x="4937" y="792"/>
                    <a:pt x="3336" y="391"/>
                  </a:cubicBezTo>
                  <a:cubicBezTo>
                    <a:pt x="2284" y="134"/>
                    <a:pt x="1329" y="0"/>
                    <a:pt x="7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 flipH="1">
              <a:off x="5200643" y="4466590"/>
              <a:ext cx="213021" cy="54202"/>
            </a:xfrm>
            <a:custGeom>
              <a:avLst/>
              <a:gdLst/>
              <a:ahLst/>
              <a:cxnLst/>
              <a:rect l="l" t="t" r="r" b="b"/>
              <a:pathLst>
                <a:path w="7707" h="1961" extrusionOk="0">
                  <a:moveTo>
                    <a:pt x="4498" y="1"/>
                  </a:moveTo>
                  <a:cubicBezTo>
                    <a:pt x="4273" y="1"/>
                    <a:pt x="4041" y="6"/>
                    <a:pt x="3803" y="17"/>
                  </a:cubicBezTo>
                  <a:cubicBezTo>
                    <a:pt x="1702" y="117"/>
                    <a:pt x="1" y="618"/>
                    <a:pt x="34" y="1152"/>
                  </a:cubicBezTo>
                  <a:cubicBezTo>
                    <a:pt x="65" y="1640"/>
                    <a:pt x="1491" y="1961"/>
                    <a:pt x="3368" y="1961"/>
                  </a:cubicBezTo>
                  <a:cubicBezTo>
                    <a:pt x="3543" y="1961"/>
                    <a:pt x="3722" y="1958"/>
                    <a:pt x="3904" y="1952"/>
                  </a:cubicBezTo>
                  <a:cubicBezTo>
                    <a:pt x="6005" y="1852"/>
                    <a:pt x="7706" y="1352"/>
                    <a:pt x="7673" y="818"/>
                  </a:cubicBezTo>
                  <a:cubicBezTo>
                    <a:pt x="7673" y="344"/>
                    <a:pt x="6302" y="1"/>
                    <a:pt x="44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 flipH="1">
              <a:off x="5201582" y="4462443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7673" y="1"/>
                  </a:moveTo>
                  <a:lnTo>
                    <a:pt x="0" y="334"/>
                  </a:lnTo>
                  <a:lnTo>
                    <a:pt x="67" y="1302"/>
                  </a:lnTo>
                  <a:lnTo>
                    <a:pt x="7706" y="968"/>
                  </a:lnTo>
                  <a:lnTo>
                    <a:pt x="76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 flipH="1">
              <a:off x="5201582" y="4439861"/>
              <a:ext cx="212994" cy="54423"/>
            </a:xfrm>
            <a:custGeom>
              <a:avLst/>
              <a:gdLst/>
              <a:ahLst/>
              <a:cxnLst/>
              <a:rect l="l" t="t" r="r" b="b"/>
              <a:pathLst>
                <a:path w="7706" h="1969" extrusionOk="0">
                  <a:moveTo>
                    <a:pt x="4497" y="1"/>
                  </a:moveTo>
                  <a:cubicBezTo>
                    <a:pt x="4272" y="1"/>
                    <a:pt x="4040" y="6"/>
                    <a:pt x="3803" y="17"/>
                  </a:cubicBezTo>
                  <a:cubicBezTo>
                    <a:pt x="1702" y="117"/>
                    <a:pt x="0" y="617"/>
                    <a:pt x="34" y="1151"/>
                  </a:cubicBezTo>
                  <a:cubicBezTo>
                    <a:pt x="34" y="1626"/>
                    <a:pt x="1404" y="1968"/>
                    <a:pt x="3208" y="1968"/>
                  </a:cubicBezTo>
                  <a:cubicBezTo>
                    <a:pt x="3434" y="1968"/>
                    <a:pt x="3666" y="1963"/>
                    <a:pt x="3903" y="1952"/>
                  </a:cubicBezTo>
                  <a:cubicBezTo>
                    <a:pt x="6005" y="1852"/>
                    <a:pt x="7706" y="1351"/>
                    <a:pt x="7673" y="818"/>
                  </a:cubicBezTo>
                  <a:cubicBezTo>
                    <a:pt x="7643" y="343"/>
                    <a:pt x="6295" y="1"/>
                    <a:pt x="44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 flipH="1">
              <a:off x="5215402" y="4447960"/>
              <a:ext cx="185354" cy="25567"/>
            </a:xfrm>
            <a:custGeom>
              <a:avLst/>
              <a:gdLst/>
              <a:ahLst/>
              <a:cxnLst/>
              <a:rect l="l" t="t" r="r" b="b"/>
              <a:pathLst>
                <a:path w="6706" h="925" extrusionOk="0">
                  <a:moveTo>
                    <a:pt x="4156" y="1"/>
                  </a:moveTo>
                  <a:cubicBezTo>
                    <a:pt x="3883" y="1"/>
                    <a:pt x="3597" y="8"/>
                    <a:pt x="3303" y="24"/>
                  </a:cubicBezTo>
                  <a:cubicBezTo>
                    <a:pt x="1468" y="91"/>
                    <a:pt x="1" y="458"/>
                    <a:pt x="1" y="825"/>
                  </a:cubicBezTo>
                  <a:cubicBezTo>
                    <a:pt x="1" y="858"/>
                    <a:pt x="1" y="892"/>
                    <a:pt x="34" y="925"/>
                  </a:cubicBezTo>
                  <a:cubicBezTo>
                    <a:pt x="268" y="591"/>
                    <a:pt x="1669" y="291"/>
                    <a:pt x="3336" y="191"/>
                  </a:cubicBezTo>
                  <a:cubicBezTo>
                    <a:pt x="3554" y="182"/>
                    <a:pt x="3767" y="178"/>
                    <a:pt x="3973" y="178"/>
                  </a:cubicBezTo>
                  <a:cubicBezTo>
                    <a:pt x="5350" y="178"/>
                    <a:pt x="6440" y="364"/>
                    <a:pt x="6672" y="625"/>
                  </a:cubicBezTo>
                  <a:cubicBezTo>
                    <a:pt x="6672" y="591"/>
                    <a:pt x="6706" y="558"/>
                    <a:pt x="6706" y="525"/>
                  </a:cubicBezTo>
                  <a:cubicBezTo>
                    <a:pt x="6706" y="215"/>
                    <a:pt x="5616" y="1"/>
                    <a:pt x="41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 flipH="1">
              <a:off x="5265185" y="4192120"/>
              <a:ext cx="359624" cy="315704"/>
            </a:xfrm>
            <a:custGeom>
              <a:avLst/>
              <a:gdLst/>
              <a:ahLst/>
              <a:cxnLst/>
              <a:rect l="l" t="t" r="r" b="b"/>
              <a:pathLst>
                <a:path w="13011" h="11422" extrusionOk="0">
                  <a:moveTo>
                    <a:pt x="6511" y="1"/>
                  </a:moveTo>
                  <a:cubicBezTo>
                    <a:pt x="4654" y="1"/>
                    <a:pt x="2834" y="907"/>
                    <a:pt x="1736" y="2575"/>
                  </a:cubicBezTo>
                  <a:cubicBezTo>
                    <a:pt x="1" y="5211"/>
                    <a:pt x="735" y="8747"/>
                    <a:pt x="3370" y="10481"/>
                  </a:cubicBezTo>
                  <a:cubicBezTo>
                    <a:pt x="4337" y="11117"/>
                    <a:pt x="5429" y="11421"/>
                    <a:pt x="6510" y="11421"/>
                  </a:cubicBezTo>
                  <a:cubicBezTo>
                    <a:pt x="8377" y="11421"/>
                    <a:pt x="10211" y="10515"/>
                    <a:pt x="11309" y="8847"/>
                  </a:cubicBezTo>
                  <a:cubicBezTo>
                    <a:pt x="13010" y="6211"/>
                    <a:pt x="12276" y="2642"/>
                    <a:pt x="9641" y="941"/>
                  </a:cubicBezTo>
                  <a:cubicBezTo>
                    <a:pt x="8675" y="305"/>
                    <a:pt x="7587" y="1"/>
                    <a:pt x="6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 flipH="1">
              <a:off x="5254128" y="4204779"/>
              <a:ext cx="339613" cy="316312"/>
            </a:xfrm>
            <a:custGeom>
              <a:avLst/>
              <a:gdLst/>
              <a:ahLst/>
              <a:cxnLst/>
              <a:rect l="l" t="t" r="r" b="b"/>
              <a:pathLst>
                <a:path w="12287" h="11444" extrusionOk="0">
                  <a:moveTo>
                    <a:pt x="5962" y="0"/>
                  </a:moveTo>
                  <a:cubicBezTo>
                    <a:pt x="2900" y="0"/>
                    <a:pt x="0" y="2492"/>
                    <a:pt x="211" y="6054"/>
                  </a:cubicBezTo>
                  <a:cubicBezTo>
                    <a:pt x="407" y="9358"/>
                    <a:pt x="3138" y="11443"/>
                    <a:pt x="5959" y="11443"/>
                  </a:cubicBezTo>
                  <a:cubicBezTo>
                    <a:pt x="7466" y="11443"/>
                    <a:pt x="9000" y="10847"/>
                    <a:pt x="10185" y="9523"/>
                  </a:cubicBezTo>
                  <a:cubicBezTo>
                    <a:pt x="12287" y="7154"/>
                    <a:pt x="12053" y="3552"/>
                    <a:pt x="9718" y="1450"/>
                  </a:cubicBezTo>
                  <a:cubicBezTo>
                    <a:pt x="8586" y="448"/>
                    <a:pt x="7260" y="0"/>
                    <a:pt x="5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 flipH="1">
              <a:off x="5355538" y="4288198"/>
              <a:ext cx="157686" cy="148454"/>
            </a:xfrm>
            <a:custGeom>
              <a:avLst/>
              <a:gdLst/>
              <a:ahLst/>
              <a:cxnLst/>
              <a:rect l="l" t="t" r="r" b="b"/>
              <a:pathLst>
                <a:path w="5705" h="5371" extrusionOk="0">
                  <a:moveTo>
                    <a:pt x="3341" y="1136"/>
                  </a:moveTo>
                  <a:cubicBezTo>
                    <a:pt x="3464" y="1136"/>
                    <a:pt x="3607" y="1179"/>
                    <a:pt x="3770" y="1268"/>
                  </a:cubicBezTo>
                  <a:lnTo>
                    <a:pt x="3069" y="2035"/>
                  </a:lnTo>
                  <a:cubicBezTo>
                    <a:pt x="2902" y="1835"/>
                    <a:pt x="2869" y="1568"/>
                    <a:pt x="2969" y="1334"/>
                  </a:cubicBezTo>
                  <a:cubicBezTo>
                    <a:pt x="3062" y="1204"/>
                    <a:pt x="3186" y="1136"/>
                    <a:pt x="3341" y="1136"/>
                  </a:cubicBezTo>
                  <a:close/>
                  <a:moveTo>
                    <a:pt x="2769" y="3402"/>
                  </a:moveTo>
                  <a:cubicBezTo>
                    <a:pt x="2902" y="3569"/>
                    <a:pt x="2936" y="3836"/>
                    <a:pt x="2836" y="4036"/>
                  </a:cubicBezTo>
                  <a:cubicBezTo>
                    <a:pt x="2763" y="4163"/>
                    <a:pt x="2652" y="4221"/>
                    <a:pt x="2512" y="4221"/>
                  </a:cubicBezTo>
                  <a:cubicBezTo>
                    <a:pt x="2393" y="4221"/>
                    <a:pt x="2254" y="4179"/>
                    <a:pt x="2102" y="4103"/>
                  </a:cubicBezTo>
                  <a:lnTo>
                    <a:pt x="2769" y="3402"/>
                  </a:lnTo>
                  <a:close/>
                  <a:moveTo>
                    <a:pt x="4970" y="0"/>
                  </a:moveTo>
                  <a:lnTo>
                    <a:pt x="4437" y="567"/>
                  </a:lnTo>
                  <a:cubicBezTo>
                    <a:pt x="3980" y="236"/>
                    <a:pt x="3538" y="69"/>
                    <a:pt x="3146" y="69"/>
                  </a:cubicBezTo>
                  <a:cubicBezTo>
                    <a:pt x="2708" y="69"/>
                    <a:pt x="2332" y="278"/>
                    <a:pt x="2068" y="701"/>
                  </a:cubicBezTo>
                  <a:cubicBezTo>
                    <a:pt x="1601" y="1434"/>
                    <a:pt x="2002" y="2168"/>
                    <a:pt x="2402" y="2769"/>
                  </a:cubicBezTo>
                  <a:lnTo>
                    <a:pt x="1568" y="3636"/>
                  </a:lnTo>
                  <a:cubicBezTo>
                    <a:pt x="1201" y="3269"/>
                    <a:pt x="968" y="2802"/>
                    <a:pt x="834" y="2302"/>
                  </a:cubicBezTo>
                  <a:lnTo>
                    <a:pt x="0" y="2769"/>
                  </a:lnTo>
                  <a:cubicBezTo>
                    <a:pt x="167" y="3336"/>
                    <a:pt x="501" y="3869"/>
                    <a:pt x="901" y="4303"/>
                  </a:cubicBezTo>
                  <a:lnTo>
                    <a:pt x="367" y="4904"/>
                  </a:lnTo>
                  <a:lnTo>
                    <a:pt x="901" y="5371"/>
                  </a:lnTo>
                  <a:lnTo>
                    <a:pt x="1435" y="4804"/>
                  </a:lnTo>
                  <a:cubicBezTo>
                    <a:pt x="1871" y="5131"/>
                    <a:pt x="2308" y="5298"/>
                    <a:pt x="2700" y="5298"/>
                  </a:cubicBezTo>
                  <a:cubicBezTo>
                    <a:pt x="3147" y="5298"/>
                    <a:pt x="3536" y="5081"/>
                    <a:pt x="3803" y="4637"/>
                  </a:cubicBezTo>
                  <a:cubicBezTo>
                    <a:pt x="4237" y="3936"/>
                    <a:pt x="3836" y="3236"/>
                    <a:pt x="3469" y="2635"/>
                  </a:cubicBezTo>
                  <a:lnTo>
                    <a:pt x="4337" y="1735"/>
                  </a:lnTo>
                  <a:cubicBezTo>
                    <a:pt x="4603" y="2001"/>
                    <a:pt x="4804" y="2368"/>
                    <a:pt x="4937" y="2735"/>
                  </a:cubicBezTo>
                  <a:lnTo>
                    <a:pt x="5704" y="2268"/>
                  </a:lnTo>
                  <a:cubicBezTo>
                    <a:pt x="5537" y="1835"/>
                    <a:pt x="5304" y="1401"/>
                    <a:pt x="4970" y="1067"/>
                  </a:cubicBezTo>
                  <a:lnTo>
                    <a:pt x="5504" y="500"/>
                  </a:lnTo>
                  <a:lnTo>
                    <a:pt x="49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 flipH="1">
              <a:off x="7172811" y="4481350"/>
              <a:ext cx="213021" cy="54202"/>
            </a:xfrm>
            <a:custGeom>
              <a:avLst/>
              <a:gdLst/>
              <a:ahLst/>
              <a:cxnLst/>
              <a:rect l="l" t="t" r="r" b="b"/>
              <a:pathLst>
                <a:path w="7707" h="1961" extrusionOk="0">
                  <a:moveTo>
                    <a:pt x="3210" y="1"/>
                  </a:moveTo>
                  <a:cubicBezTo>
                    <a:pt x="1411" y="1"/>
                    <a:pt x="64" y="343"/>
                    <a:pt x="34" y="818"/>
                  </a:cubicBezTo>
                  <a:cubicBezTo>
                    <a:pt x="1" y="1351"/>
                    <a:pt x="1702" y="1852"/>
                    <a:pt x="3804" y="1952"/>
                  </a:cubicBezTo>
                  <a:cubicBezTo>
                    <a:pt x="3985" y="1957"/>
                    <a:pt x="4164" y="1960"/>
                    <a:pt x="4339" y="1960"/>
                  </a:cubicBezTo>
                  <a:cubicBezTo>
                    <a:pt x="6221" y="1960"/>
                    <a:pt x="7673" y="1639"/>
                    <a:pt x="7673" y="1151"/>
                  </a:cubicBezTo>
                  <a:cubicBezTo>
                    <a:pt x="7706" y="618"/>
                    <a:pt x="6005" y="84"/>
                    <a:pt x="3904" y="17"/>
                  </a:cubicBezTo>
                  <a:cubicBezTo>
                    <a:pt x="3666" y="6"/>
                    <a:pt x="3435" y="1"/>
                    <a:pt x="3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 flipH="1">
              <a:off x="7172811" y="4477203"/>
              <a:ext cx="212082" cy="35987"/>
            </a:xfrm>
            <a:custGeom>
              <a:avLst/>
              <a:gdLst/>
              <a:ahLst/>
              <a:cxnLst/>
              <a:rect l="l" t="t" r="r" b="b"/>
              <a:pathLst>
                <a:path w="7673" h="1302" extrusionOk="0">
                  <a:moveTo>
                    <a:pt x="34" y="0"/>
                  </a:moveTo>
                  <a:lnTo>
                    <a:pt x="0" y="968"/>
                  </a:lnTo>
                  <a:lnTo>
                    <a:pt x="7639" y="1301"/>
                  </a:lnTo>
                  <a:lnTo>
                    <a:pt x="7672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 flipH="1">
              <a:off x="7171899" y="4454621"/>
              <a:ext cx="212994" cy="54396"/>
            </a:xfrm>
            <a:custGeom>
              <a:avLst/>
              <a:gdLst/>
              <a:ahLst/>
              <a:cxnLst/>
              <a:rect l="l" t="t" r="r" b="b"/>
              <a:pathLst>
                <a:path w="7706" h="1968" extrusionOk="0">
                  <a:moveTo>
                    <a:pt x="3209" y="0"/>
                  </a:moveTo>
                  <a:cubicBezTo>
                    <a:pt x="1411" y="0"/>
                    <a:pt x="63" y="343"/>
                    <a:pt x="34" y="817"/>
                  </a:cubicBezTo>
                  <a:cubicBezTo>
                    <a:pt x="0" y="1351"/>
                    <a:pt x="1701" y="1851"/>
                    <a:pt x="3836" y="1951"/>
                  </a:cubicBezTo>
                  <a:cubicBezTo>
                    <a:pt x="4070" y="1963"/>
                    <a:pt x="4299" y="1968"/>
                    <a:pt x="4521" y="1968"/>
                  </a:cubicBezTo>
                  <a:cubicBezTo>
                    <a:pt x="6302" y="1968"/>
                    <a:pt x="7672" y="1625"/>
                    <a:pt x="7672" y="1151"/>
                  </a:cubicBezTo>
                  <a:cubicBezTo>
                    <a:pt x="7706" y="584"/>
                    <a:pt x="6004" y="83"/>
                    <a:pt x="3903" y="17"/>
                  </a:cubicBezTo>
                  <a:cubicBezTo>
                    <a:pt x="3666" y="6"/>
                    <a:pt x="3434" y="0"/>
                    <a:pt x="3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 flipH="1">
              <a:off x="7185719" y="4462084"/>
              <a:ext cx="184442" cy="25291"/>
            </a:xfrm>
            <a:custGeom>
              <a:avLst/>
              <a:gdLst/>
              <a:ahLst/>
              <a:cxnLst/>
              <a:rect l="l" t="t" r="r" b="b"/>
              <a:pathLst>
                <a:path w="6673" h="915" extrusionOk="0">
                  <a:moveTo>
                    <a:pt x="2682" y="1"/>
                  </a:moveTo>
                  <a:cubicBezTo>
                    <a:pt x="1167" y="1"/>
                    <a:pt x="1" y="194"/>
                    <a:pt x="1" y="514"/>
                  </a:cubicBezTo>
                  <a:cubicBezTo>
                    <a:pt x="1" y="547"/>
                    <a:pt x="1" y="581"/>
                    <a:pt x="34" y="614"/>
                  </a:cubicBezTo>
                  <a:cubicBezTo>
                    <a:pt x="226" y="367"/>
                    <a:pt x="1232" y="188"/>
                    <a:pt x="2511" y="188"/>
                  </a:cubicBezTo>
                  <a:cubicBezTo>
                    <a:pt x="2786" y="188"/>
                    <a:pt x="3075" y="196"/>
                    <a:pt x="3370" y="214"/>
                  </a:cubicBezTo>
                  <a:cubicBezTo>
                    <a:pt x="5038" y="280"/>
                    <a:pt x="6405" y="581"/>
                    <a:pt x="6639" y="914"/>
                  </a:cubicBezTo>
                  <a:cubicBezTo>
                    <a:pt x="6672" y="881"/>
                    <a:pt x="6672" y="848"/>
                    <a:pt x="6672" y="814"/>
                  </a:cubicBezTo>
                  <a:cubicBezTo>
                    <a:pt x="6672" y="447"/>
                    <a:pt x="5205" y="80"/>
                    <a:pt x="3370" y="14"/>
                  </a:cubicBezTo>
                  <a:cubicBezTo>
                    <a:pt x="3135" y="5"/>
                    <a:pt x="2905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 flipH="1">
              <a:off x="7194951" y="4440773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75" y="1"/>
                  </a:moveTo>
                  <a:cubicBezTo>
                    <a:pt x="1371" y="1"/>
                    <a:pt x="1" y="344"/>
                    <a:pt x="1" y="818"/>
                  </a:cubicBezTo>
                  <a:cubicBezTo>
                    <a:pt x="1" y="1352"/>
                    <a:pt x="1668" y="1852"/>
                    <a:pt x="3770" y="1952"/>
                  </a:cubicBezTo>
                  <a:cubicBezTo>
                    <a:pt x="3952" y="1958"/>
                    <a:pt x="4130" y="1961"/>
                    <a:pt x="4305" y="1961"/>
                  </a:cubicBezTo>
                  <a:cubicBezTo>
                    <a:pt x="6182" y="1961"/>
                    <a:pt x="7609" y="1640"/>
                    <a:pt x="7639" y="1152"/>
                  </a:cubicBezTo>
                  <a:cubicBezTo>
                    <a:pt x="7673" y="618"/>
                    <a:pt x="5972" y="84"/>
                    <a:pt x="3870" y="17"/>
                  </a:cubicBezTo>
                  <a:cubicBezTo>
                    <a:pt x="3633" y="6"/>
                    <a:pt x="3401" y="1"/>
                    <a:pt x="3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 flipH="1">
              <a:off x="7194951" y="4435715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67" y="0"/>
                  </a:moveTo>
                  <a:lnTo>
                    <a:pt x="0" y="1001"/>
                  </a:lnTo>
                  <a:lnTo>
                    <a:pt x="7672" y="1301"/>
                  </a:lnTo>
                  <a:lnTo>
                    <a:pt x="7706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 flipH="1">
              <a:off x="7193099" y="4414045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75" y="1"/>
                  </a:moveTo>
                  <a:cubicBezTo>
                    <a:pt x="1371" y="1"/>
                    <a:pt x="0" y="343"/>
                    <a:pt x="0" y="818"/>
                  </a:cubicBezTo>
                  <a:cubicBezTo>
                    <a:pt x="0" y="1351"/>
                    <a:pt x="1668" y="1852"/>
                    <a:pt x="3770" y="1952"/>
                  </a:cubicBezTo>
                  <a:cubicBezTo>
                    <a:pt x="4007" y="1963"/>
                    <a:pt x="4239" y="1968"/>
                    <a:pt x="4464" y="1968"/>
                  </a:cubicBezTo>
                  <a:cubicBezTo>
                    <a:pt x="6262" y="1968"/>
                    <a:pt x="7609" y="1626"/>
                    <a:pt x="7639" y="1151"/>
                  </a:cubicBezTo>
                  <a:cubicBezTo>
                    <a:pt x="7672" y="584"/>
                    <a:pt x="5971" y="84"/>
                    <a:pt x="3870" y="17"/>
                  </a:cubicBezTo>
                  <a:cubicBezTo>
                    <a:pt x="3633" y="6"/>
                    <a:pt x="3400" y="1"/>
                    <a:pt x="3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 flipH="1">
              <a:off x="7207859" y="4421536"/>
              <a:ext cx="184414" cy="25263"/>
            </a:xfrm>
            <a:custGeom>
              <a:avLst/>
              <a:gdLst/>
              <a:ahLst/>
              <a:cxnLst/>
              <a:rect l="l" t="t" r="r" b="b"/>
              <a:pathLst>
                <a:path w="6672" h="914" extrusionOk="0">
                  <a:moveTo>
                    <a:pt x="2682" y="0"/>
                  </a:moveTo>
                  <a:cubicBezTo>
                    <a:pt x="1167" y="0"/>
                    <a:pt x="0" y="193"/>
                    <a:pt x="0" y="513"/>
                  </a:cubicBezTo>
                  <a:cubicBezTo>
                    <a:pt x="0" y="547"/>
                    <a:pt x="0" y="580"/>
                    <a:pt x="34" y="613"/>
                  </a:cubicBezTo>
                  <a:cubicBezTo>
                    <a:pt x="226" y="366"/>
                    <a:pt x="1231" y="187"/>
                    <a:pt x="2510" y="187"/>
                  </a:cubicBezTo>
                  <a:cubicBezTo>
                    <a:pt x="2786" y="187"/>
                    <a:pt x="3074" y="195"/>
                    <a:pt x="3369" y="213"/>
                  </a:cubicBezTo>
                  <a:cubicBezTo>
                    <a:pt x="5037" y="280"/>
                    <a:pt x="6405" y="580"/>
                    <a:pt x="6638" y="914"/>
                  </a:cubicBezTo>
                  <a:cubicBezTo>
                    <a:pt x="6638" y="880"/>
                    <a:pt x="6672" y="847"/>
                    <a:pt x="6672" y="813"/>
                  </a:cubicBezTo>
                  <a:cubicBezTo>
                    <a:pt x="6672" y="447"/>
                    <a:pt x="5204" y="80"/>
                    <a:pt x="3369" y="13"/>
                  </a:cubicBezTo>
                  <a:cubicBezTo>
                    <a:pt x="3134" y="4"/>
                    <a:pt x="290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7192187" y="4391343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76" y="1"/>
                  </a:moveTo>
                  <a:cubicBezTo>
                    <a:pt x="1378" y="1"/>
                    <a:pt x="30" y="344"/>
                    <a:pt x="1" y="818"/>
                  </a:cubicBezTo>
                  <a:cubicBezTo>
                    <a:pt x="1" y="1352"/>
                    <a:pt x="1669" y="1852"/>
                    <a:pt x="3770" y="1952"/>
                  </a:cubicBezTo>
                  <a:cubicBezTo>
                    <a:pt x="3952" y="1958"/>
                    <a:pt x="4131" y="1961"/>
                    <a:pt x="4306" y="1961"/>
                  </a:cubicBezTo>
                  <a:cubicBezTo>
                    <a:pt x="6188" y="1961"/>
                    <a:pt x="7639" y="1640"/>
                    <a:pt x="7639" y="1152"/>
                  </a:cubicBezTo>
                  <a:cubicBezTo>
                    <a:pt x="7673" y="618"/>
                    <a:pt x="5972" y="84"/>
                    <a:pt x="3870" y="17"/>
                  </a:cubicBezTo>
                  <a:cubicBezTo>
                    <a:pt x="3633" y="6"/>
                    <a:pt x="3401" y="1"/>
                    <a:pt x="3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 flipH="1">
              <a:off x="7192187" y="4386847"/>
              <a:ext cx="212082" cy="35987"/>
            </a:xfrm>
            <a:custGeom>
              <a:avLst/>
              <a:gdLst/>
              <a:ahLst/>
              <a:cxnLst/>
              <a:rect l="l" t="t" r="r" b="b"/>
              <a:pathLst>
                <a:path w="7673" h="1302" extrusionOk="0">
                  <a:moveTo>
                    <a:pt x="34" y="0"/>
                  </a:moveTo>
                  <a:lnTo>
                    <a:pt x="1" y="1001"/>
                  </a:lnTo>
                  <a:lnTo>
                    <a:pt x="7639" y="1301"/>
                  </a:lnTo>
                  <a:lnTo>
                    <a:pt x="7673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 flipH="1">
              <a:off x="7191247" y="4365177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84" y="1"/>
                  </a:moveTo>
                  <a:cubicBezTo>
                    <a:pt x="1404" y="1"/>
                    <a:pt x="30" y="343"/>
                    <a:pt x="0" y="818"/>
                  </a:cubicBezTo>
                  <a:cubicBezTo>
                    <a:pt x="0" y="1351"/>
                    <a:pt x="1668" y="1852"/>
                    <a:pt x="3803" y="1952"/>
                  </a:cubicBezTo>
                  <a:cubicBezTo>
                    <a:pt x="4036" y="1963"/>
                    <a:pt x="4265" y="1968"/>
                    <a:pt x="4488" y="1968"/>
                  </a:cubicBezTo>
                  <a:cubicBezTo>
                    <a:pt x="6268" y="1968"/>
                    <a:pt x="7639" y="1626"/>
                    <a:pt x="7639" y="1151"/>
                  </a:cubicBezTo>
                  <a:cubicBezTo>
                    <a:pt x="7672" y="584"/>
                    <a:pt x="5971" y="84"/>
                    <a:pt x="3869" y="17"/>
                  </a:cubicBezTo>
                  <a:cubicBezTo>
                    <a:pt x="3636" y="6"/>
                    <a:pt x="3407" y="1"/>
                    <a:pt x="3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 flipH="1">
              <a:off x="7205094" y="4372695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47" y="1"/>
                  </a:moveTo>
                  <a:cubicBezTo>
                    <a:pt x="1201" y="1"/>
                    <a:pt x="0" y="217"/>
                    <a:pt x="0" y="512"/>
                  </a:cubicBezTo>
                  <a:cubicBezTo>
                    <a:pt x="0" y="546"/>
                    <a:pt x="0" y="579"/>
                    <a:pt x="34" y="612"/>
                  </a:cubicBezTo>
                  <a:cubicBezTo>
                    <a:pt x="226" y="365"/>
                    <a:pt x="1231" y="186"/>
                    <a:pt x="2511" y="186"/>
                  </a:cubicBezTo>
                  <a:cubicBezTo>
                    <a:pt x="2786" y="186"/>
                    <a:pt x="3074" y="194"/>
                    <a:pt x="3369" y="212"/>
                  </a:cubicBezTo>
                  <a:cubicBezTo>
                    <a:pt x="5037" y="279"/>
                    <a:pt x="6405" y="579"/>
                    <a:pt x="6638" y="913"/>
                  </a:cubicBezTo>
                  <a:cubicBezTo>
                    <a:pt x="6672" y="879"/>
                    <a:pt x="6672" y="846"/>
                    <a:pt x="6672" y="812"/>
                  </a:cubicBezTo>
                  <a:cubicBezTo>
                    <a:pt x="6672" y="446"/>
                    <a:pt x="5204" y="79"/>
                    <a:pt x="3369" y="12"/>
                  </a:cubicBezTo>
                  <a:cubicBezTo>
                    <a:pt x="3157" y="4"/>
                    <a:pt x="2949" y="1"/>
                    <a:pt x="27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 flipH="1">
              <a:off x="7214299" y="4351357"/>
              <a:ext cx="212082" cy="54174"/>
            </a:xfrm>
            <a:custGeom>
              <a:avLst/>
              <a:gdLst/>
              <a:ahLst/>
              <a:cxnLst/>
              <a:rect l="l" t="t" r="r" b="b"/>
              <a:pathLst>
                <a:path w="7673" h="1960" extrusionOk="0">
                  <a:moveTo>
                    <a:pt x="3175" y="0"/>
                  </a:moveTo>
                  <a:cubicBezTo>
                    <a:pt x="1371" y="0"/>
                    <a:pt x="0" y="343"/>
                    <a:pt x="0" y="817"/>
                  </a:cubicBezTo>
                  <a:cubicBezTo>
                    <a:pt x="0" y="1351"/>
                    <a:pt x="1668" y="1851"/>
                    <a:pt x="3769" y="1951"/>
                  </a:cubicBezTo>
                  <a:cubicBezTo>
                    <a:pt x="3951" y="1957"/>
                    <a:pt x="4130" y="1960"/>
                    <a:pt x="4305" y="1960"/>
                  </a:cubicBezTo>
                  <a:cubicBezTo>
                    <a:pt x="6182" y="1960"/>
                    <a:pt x="7608" y="1639"/>
                    <a:pt x="7639" y="1151"/>
                  </a:cubicBezTo>
                  <a:cubicBezTo>
                    <a:pt x="7672" y="617"/>
                    <a:pt x="5971" y="83"/>
                    <a:pt x="3870" y="17"/>
                  </a:cubicBezTo>
                  <a:cubicBezTo>
                    <a:pt x="3632" y="6"/>
                    <a:pt x="3400" y="0"/>
                    <a:pt x="3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 flipH="1">
              <a:off x="7214299" y="4347183"/>
              <a:ext cx="212082" cy="35075"/>
            </a:xfrm>
            <a:custGeom>
              <a:avLst/>
              <a:gdLst/>
              <a:ahLst/>
              <a:cxnLst/>
              <a:rect l="l" t="t" r="r" b="b"/>
              <a:pathLst>
                <a:path w="7673" h="1269" extrusionOk="0">
                  <a:moveTo>
                    <a:pt x="33" y="1"/>
                  </a:moveTo>
                  <a:lnTo>
                    <a:pt x="0" y="968"/>
                  </a:lnTo>
                  <a:lnTo>
                    <a:pt x="7639" y="1268"/>
                  </a:lnTo>
                  <a:lnTo>
                    <a:pt x="7672" y="301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 flipH="1">
              <a:off x="7213387" y="4324601"/>
              <a:ext cx="212994" cy="54423"/>
            </a:xfrm>
            <a:custGeom>
              <a:avLst/>
              <a:gdLst/>
              <a:ahLst/>
              <a:cxnLst/>
              <a:rect l="l" t="t" r="r" b="b"/>
              <a:pathLst>
                <a:path w="7706" h="1969" extrusionOk="0">
                  <a:moveTo>
                    <a:pt x="3218" y="1"/>
                  </a:moveTo>
                  <a:cubicBezTo>
                    <a:pt x="1437" y="1"/>
                    <a:pt x="63" y="344"/>
                    <a:pt x="33" y="818"/>
                  </a:cubicBezTo>
                  <a:cubicBezTo>
                    <a:pt x="0" y="1352"/>
                    <a:pt x="1701" y="1852"/>
                    <a:pt x="3803" y="1952"/>
                  </a:cubicBezTo>
                  <a:cubicBezTo>
                    <a:pt x="4040" y="1963"/>
                    <a:pt x="4272" y="1969"/>
                    <a:pt x="4498" y="1969"/>
                  </a:cubicBezTo>
                  <a:cubicBezTo>
                    <a:pt x="6302" y="1969"/>
                    <a:pt x="7672" y="1626"/>
                    <a:pt x="7672" y="1151"/>
                  </a:cubicBezTo>
                  <a:cubicBezTo>
                    <a:pt x="7706" y="618"/>
                    <a:pt x="6004" y="117"/>
                    <a:pt x="3903" y="17"/>
                  </a:cubicBezTo>
                  <a:cubicBezTo>
                    <a:pt x="3669" y="6"/>
                    <a:pt x="3440" y="1"/>
                    <a:pt x="3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 flipH="1">
              <a:off x="7227207" y="4332119"/>
              <a:ext cx="184442" cy="25235"/>
            </a:xfrm>
            <a:custGeom>
              <a:avLst/>
              <a:gdLst/>
              <a:ahLst/>
              <a:cxnLst/>
              <a:rect l="l" t="t" r="r" b="b"/>
              <a:pathLst>
                <a:path w="6673" h="913" extrusionOk="0">
                  <a:moveTo>
                    <a:pt x="2748" y="1"/>
                  </a:moveTo>
                  <a:cubicBezTo>
                    <a:pt x="1201" y="1"/>
                    <a:pt x="1" y="218"/>
                    <a:pt x="1" y="513"/>
                  </a:cubicBezTo>
                  <a:cubicBezTo>
                    <a:pt x="1" y="546"/>
                    <a:pt x="1" y="579"/>
                    <a:pt x="34" y="613"/>
                  </a:cubicBezTo>
                  <a:cubicBezTo>
                    <a:pt x="226" y="366"/>
                    <a:pt x="1232" y="186"/>
                    <a:pt x="2511" y="186"/>
                  </a:cubicBezTo>
                  <a:cubicBezTo>
                    <a:pt x="2786" y="186"/>
                    <a:pt x="3074" y="195"/>
                    <a:pt x="3370" y="212"/>
                  </a:cubicBezTo>
                  <a:cubicBezTo>
                    <a:pt x="5038" y="279"/>
                    <a:pt x="6405" y="579"/>
                    <a:pt x="6639" y="913"/>
                  </a:cubicBezTo>
                  <a:cubicBezTo>
                    <a:pt x="6639" y="879"/>
                    <a:pt x="6672" y="846"/>
                    <a:pt x="6672" y="813"/>
                  </a:cubicBezTo>
                  <a:cubicBezTo>
                    <a:pt x="6672" y="446"/>
                    <a:pt x="5205" y="79"/>
                    <a:pt x="3370" y="12"/>
                  </a:cubicBezTo>
                  <a:cubicBezTo>
                    <a:pt x="3158" y="4"/>
                    <a:pt x="2950" y="1"/>
                    <a:pt x="27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 flipH="1">
              <a:off x="7180191" y="4316530"/>
              <a:ext cx="213021" cy="54893"/>
            </a:xfrm>
            <a:custGeom>
              <a:avLst/>
              <a:gdLst/>
              <a:ahLst/>
              <a:cxnLst/>
              <a:rect l="l" t="t" r="r" b="b"/>
              <a:pathLst>
                <a:path w="7707" h="1986" extrusionOk="0">
                  <a:moveTo>
                    <a:pt x="3344" y="1"/>
                  </a:moveTo>
                  <a:cubicBezTo>
                    <a:pt x="1487" y="1"/>
                    <a:pt x="34" y="324"/>
                    <a:pt x="34" y="843"/>
                  </a:cubicBezTo>
                  <a:cubicBezTo>
                    <a:pt x="1" y="1377"/>
                    <a:pt x="1702" y="1877"/>
                    <a:pt x="3804" y="1977"/>
                  </a:cubicBezTo>
                  <a:cubicBezTo>
                    <a:pt x="3972" y="1982"/>
                    <a:pt x="4138" y="1985"/>
                    <a:pt x="4300" y="1985"/>
                  </a:cubicBezTo>
                  <a:cubicBezTo>
                    <a:pt x="6196" y="1985"/>
                    <a:pt x="7642" y="1635"/>
                    <a:pt x="7673" y="1143"/>
                  </a:cubicBezTo>
                  <a:cubicBezTo>
                    <a:pt x="7706" y="610"/>
                    <a:pt x="6005" y="109"/>
                    <a:pt x="3870" y="9"/>
                  </a:cubicBezTo>
                  <a:cubicBezTo>
                    <a:pt x="3692" y="3"/>
                    <a:pt x="3516" y="1"/>
                    <a:pt x="3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 flipH="1">
              <a:off x="7180191" y="4312162"/>
              <a:ext cx="213021" cy="35987"/>
            </a:xfrm>
            <a:custGeom>
              <a:avLst/>
              <a:gdLst/>
              <a:ahLst/>
              <a:cxnLst/>
              <a:rect l="l" t="t" r="r" b="b"/>
              <a:pathLst>
                <a:path w="7707" h="1302" extrusionOk="0">
                  <a:moveTo>
                    <a:pt x="68" y="0"/>
                  </a:moveTo>
                  <a:lnTo>
                    <a:pt x="1" y="968"/>
                  </a:lnTo>
                  <a:lnTo>
                    <a:pt x="7673" y="1301"/>
                  </a:lnTo>
                  <a:lnTo>
                    <a:pt x="7706" y="3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 flipH="1">
              <a:off x="7179279" y="4289801"/>
              <a:ext cx="212994" cy="54865"/>
            </a:xfrm>
            <a:custGeom>
              <a:avLst/>
              <a:gdLst/>
              <a:ahLst/>
              <a:cxnLst/>
              <a:rect l="l" t="t" r="r" b="b"/>
              <a:pathLst>
                <a:path w="7706" h="1985" extrusionOk="0">
                  <a:moveTo>
                    <a:pt x="3406" y="1"/>
                  </a:moveTo>
                  <a:cubicBezTo>
                    <a:pt x="1506" y="1"/>
                    <a:pt x="34" y="351"/>
                    <a:pt x="34" y="843"/>
                  </a:cubicBezTo>
                  <a:cubicBezTo>
                    <a:pt x="0" y="1376"/>
                    <a:pt x="1702" y="1877"/>
                    <a:pt x="3803" y="1977"/>
                  </a:cubicBezTo>
                  <a:cubicBezTo>
                    <a:pt x="3971" y="1982"/>
                    <a:pt x="4137" y="1985"/>
                    <a:pt x="4299" y="1985"/>
                  </a:cubicBezTo>
                  <a:cubicBezTo>
                    <a:pt x="6196" y="1985"/>
                    <a:pt x="7642" y="1635"/>
                    <a:pt x="7672" y="1143"/>
                  </a:cubicBezTo>
                  <a:cubicBezTo>
                    <a:pt x="7706" y="609"/>
                    <a:pt x="6005" y="109"/>
                    <a:pt x="3903" y="9"/>
                  </a:cubicBezTo>
                  <a:cubicBezTo>
                    <a:pt x="3735" y="4"/>
                    <a:pt x="3569" y="1"/>
                    <a:pt x="3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 flipH="1">
              <a:off x="7193099" y="4297983"/>
              <a:ext cx="185354" cy="25263"/>
            </a:xfrm>
            <a:custGeom>
              <a:avLst/>
              <a:gdLst/>
              <a:ahLst/>
              <a:cxnLst/>
              <a:rect l="l" t="t" r="r" b="b"/>
              <a:pathLst>
                <a:path w="6706" h="914" extrusionOk="0">
                  <a:moveTo>
                    <a:pt x="2711" y="0"/>
                  </a:moveTo>
                  <a:cubicBezTo>
                    <a:pt x="1177" y="0"/>
                    <a:pt x="30" y="197"/>
                    <a:pt x="1" y="547"/>
                  </a:cubicBezTo>
                  <a:cubicBezTo>
                    <a:pt x="1" y="580"/>
                    <a:pt x="34" y="613"/>
                    <a:pt x="34" y="613"/>
                  </a:cubicBezTo>
                  <a:cubicBezTo>
                    <a:pt x="254" y="366"/>
                    <a:pt x="1241" y="187"/>
                    <a:pt x="2513" y="187"/>
                  </a:cubicBezTo>
                  <a:cubicBezTo>
                    <a:pt x="2787" y="187"/>
                    <a:pt x="3074" y="195"/>
                    <a:pt x="3370" y="213"/>
                  </a:cubicBezTo>
                  <a:cubicBezTo>
                    <a:pt x="5038" y="280"/>
                    <a:pt x="6439" y="580"/>
                    <a:pt x="6672" y="914"/>
                  </a:cubicBezTo>
                  <a:cubicBezTo>
                    <a:pt x="6672" y="880"/>
                    <a:pt x="6705" y="847"/>
                    <a:pt x="6705" y="814"/>
                  </a:cubicBezTo>
                  <a:cubicBezTo>
                    <a:pt x="6705" y="480"/>
                    <a:pt x="5238" y="113"/>
                    <a:pt x="3403" y="13"/>
                  </a:cubicBezTo>
                  <a:cubicBezTo>
                    <a:pt x="3166" y="5"/>
                    <a:pt x="2934" y="0"/>
                    <a:pt x="27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 flipH="1">
              <a:off x="7333236" y="4438811"/>
              <a:ext cx="212082" cy="73439"/>
            </a:xfrm>
            <a:custGeom>
              <a:avLst/>
              <a:gdLst/>
              <a:ahLst/>
              <a:cxnLst/>
              <a:rect l="l" t="t" r="r" b="b"/>
              <a:pathLst>
                <a:path w="7673" h="2657" extrusionOk="0">
                  <a:moveTo>
                    <a:pt x="6278" y="1"/>
                  </a:moveTo>
                  <a:cubicBezTo>
                    <a:pt x="5565" y="1"/>
                    <a:pt x="4620" y="126"/>
                    <a:pt x="3603" y="389"/>
                  </a:cubicBezTo>
                  <a:cubicBezTo>
                    <a:pt x="1568" y="922"/>
                    <a:pt x="0" y="1756"/>
                    <a:pt x="133" y="2257"/>
                  </a:cubicBezTo>
                  <a:cubicBezTo>
                    <a:pt x="200" y="2523"/>
                    <a:pt x="676" y="2657"/>
                    <a:pt x="1389" y="2657"/>
                  </a:cubicBezTo>
                  <a:cubicBezTo>
                    <a:pt x="2102" y="2657"/>
                    <a:pt x="3052" y="2523"/>
                    <a:pt x="4070" y="2257"/>
                  </a:cubicBezTo>
                  <a:cubicBezTo>
                    <a:pt x="6138" y="1756"/>
                    <a:pt x="7672" y="922"/>
                    <a:pt x="7572" y="389"/>
                  </a:cubicBezTo>
                  <a:cubicBezTo>
                    <a:pt x="7504" y="134"/>
                    <a:pt x="7015" y="1"/>
                    <a:pt x="6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 flipH="1">
              <a:off x="7336000" y="4423719"/>
              <a:ext cx="212109" cy="77475"/>
            </a:xfrm>
            <a:custGeom>
              <a:avLst/>
              <a:gdLst/>
              <a:ahLst/>
              <a:cxnLst/>
              <a:rect l="l" t="t" r="r" b="b"/>
              <a:pathLst>
                <a:path w="7674" h="2803" extrusionOk="0">
                  <a:moveTo>
                    <a:pt x="7406" y="1"/>
                  </a:moveTo>
                  <a:lnTo>
                    <a:pt x="1" y="1869"/>
                  </a:lnTo>
                  <a:lnTo>
                    <a:pt x="234" y="2803"/>
                  </a:lnTo>
                  <a:lnTo>
                    <a:pt x="7673" y="935"/>
                  </a:lnTo>
                  <a:lnTo>
                    <a:pt x="74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 flipH="1">
              <a:off x="7339703" y="4412995"/>
              <a:ext cx="212082" cy="73439"/>
            </a:xfrm>
            <a:custGeom>
              <a:avLst/>
              <a:gdLst/>
              <a:ahLst/>
              <a:cxnLst/>
              <a:rect l="l" t="t" r="r" b="b"/>
              <a:pathLst>
                <a:path w="7673" h="2657" extrusionOk="0">
                  <a:moveTo>
                    <a:pt x="6262" y="1"/>
                  </a:moveTo>
                  <a:cubicBezTo>
                    <a:pt x="5557" y="1"/>
                    <a:pt x="4621" y="126"/>
                    <a:pt x="3603" y="389"/>
                  </a:cubicBezTo>
                  <a:cubicBezTo>
                    <a:pt x="1568" y="922"/>
                    <a:pt x="1" y="1756"/>
                    <a:pt x="134" y="2257"/>
                  </a:cubicBezTo>
                  <a:cubicBezTo>
                    <a:pt x="201" y="2523"/>
                    <a:pt x="676" y="2657"/>
                    <a:pt x="1389" y="2657"/>
                  </a:cubicBezTo>
                  <a:cubicBezTo>
                    <a:pt x="2102" y="2657"/>
                    <a:pt x="3053" y="2523"/>
                    <a:pt x="4070" y="2257"/>
                  </a:cubicBezTo>
                  <a:cubicBezTo>
                    <a:pt x="6138" y="1723"/>
                    <a:pt x="7673" y="922"/>
                    <a:pt x="7539" y="389"/>
                  </a:cubicBezTo>
                  <a:cubicBezTo>
                    <a:pt x="7471" y="134"/>
                    <a:pt x="6990" y="1"/>
                    <a:pt x="6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 flipH="1">
              <a:off x="7356287" y="4419988"/>
              <a:ext cx="181678" cy="53539"/>
            </a:xfrm>
            <a:custGeom>
              <a:avLst/>
              <a:gdLst/>
              <a:ahLst/>
              <a:cxnLst/>
              <a:rect l="l" t="t" r="r" b="b"/>
              <a:pathLst>
                <a:path w="6573" h="1937" extrusionOk="0">
                  <a:moveTo>
                    <a:pt x="5734" y="0"/>
                  </a:moveTo>
                  <a:cubicBezTo>
                    <a:pt x="5103" y="0"/>
                    <a:pt x="4163" y="136"/>
                    <a:pt x="3136" y="402"/>
                  </a:cubicBezTo>
                  <a:cubicBezTo>
                    <a:pt x="1369" y="836"/>
                    <a:pt x="1" y="1503"/>
                    <a:pt x="101" y="1870"/>
                  </a:cubicBezTo>
                  <a:cubicBezTo>
                    <a:pt x="101" y="1870"/>
                    <a:pt x="134" y="1904"/>
                    <a:pt x="134" y="1937"/>
                  </a:cubicBezTo>
                  <a:cubicBezTo>
                    <a:pt x="301" y="1570"/>
                    <a:pt x="1602" y="1003"/>
                    <a:pt x="3203" y="569"/>
                  </a:cubicBezTo>
                  <a:cubicBezTo>
                    <a:pt x="4222" y="320"/>
                    <a:pt x="5151" y="187"/>
                    <a:pt x="5778" y="187"/>
                  </a:cubicBezTo>
                  <a:cubicBezTo>
                    <a:pt x="6157" y="187"/>
                    <a:pt x="6426" y="235"/>
                    <a:pt x="6539" y="336"/>
                  </a:cubicBezTo>
                  <a:cubicBezTo>
                    <a:pt x="6572" y="302"/>
                    <a:pt x="6572" y="269"/>
                    <a:pt x="6539" y="236"/>
                  </a:cubicBezTo>
                  <a:cubicBezTo>
                    <a:pt x="6510" y="78"/>
                    <a:pt x="6210" y="0"/>
                    <a:pt x="57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 flipH="1">
              <a:off x="7428208" y="4481350"/>
              <a:ext cx="212082" cy="54202"/>
            </a:xfrm>
            <a:custGeom>
              <a:avLst/>
              <a:gdLst/>
              <a:ahLst/>
              <a:cxnLst/>
              <a:rect l="l" t="t" r="r" b="b"/>
              <a:pathLst>
                <a:path w="7673" h="1961" extrusionOk="0">
                  <a:moveTo>
                    <a:pt x="3185" y="1"/>
                  </a:moveTo>
                  <a:cubicBezTo>
                    <a:pt x="1404" y="1"/>
                    <a:pt x="30" y="343"/>
                    <a:pt x="0" y="818"/>
                  </a:cubicBezTo>
                  <a:cubicBezTo>
                    <a:pt x="0" y="1351"/>
                    <a:pt x="1668" y="1852"/>
                    <a:pt x="3803" y="1952"/>
                  </a:cubicBezTo>
                  <a:cubicBezTo>
                    <a:pt x="3982" y="1957"/>
                    <a:pt x="4158" y="1960"/>
                    <a:pt x="4331" y="1960"/>
                  </a:cubicBezTo>
                  <a:cubicBezTo>
                    <a:pt x="6188" y="1960"/>
                    <a:pt x="7642" y="1639"/>
                    <a:pt x="7672" y="1151"/>
                  </a:cubicBezTo>
                  <a:cubicBezTo>
                    <a:pt x="7672" y="618"/>
                    <a:pt x="6005" y="84"/>
                    <a:pt x="3870" y="17"/>
                  </a:cubicBezTo>
                  <a:cubicBezTo>
                    <a:pt x="3636" y="6"/>
                    <a:pt x="3407" y="1"/>
                    <a:pt x="31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 flipH="1">
              <a:off x="7427296" y="4477203"/>
              <a:ext cx="212994" cy="35048"/>
            </a:xfrm>
            <a:custGeom>
              <a:avLst/>
              <a:gdLst/>
              <a:ahLst/>
              <a:cxnLst/>
              <a:rect l="l" t="t" r="r" b="b"/>
              <a:pathLst>
                <a:path w="7706" h="1268" extrusionOk="0">
                  <a:moveTo>
                    <a:pt x="34" y="0"/>
                  </a:moveTo>
                  <a:lnTo>
                    <a:pt x="0" y="968"/>
                  </a:lnTo>
                  <a:lnTo>
                    <a:pt x="7672" y="1268"/>
                  </a:lnTo>
                  <a:lnTo>
                    <a:pt x="7706" y="30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 flipH="1">
              <a:off x="7426356" y="4454621"/>
              <a:ext cx="213021" cy="54396"/>
            </a:xfrm>
            <a:custGeom>
              <a:avLst/>
              <a:gdLst/>
              <a:ahLst/>
              <a:cxnLst/>
              <a:rect l="l" t="t" r="r" b="b"/>
              <a:pathLst>
                <a:path w="7707" h="1968" extrusionOk="0">
                  <a:moveTo>
                    <a:pt x="3208" y="0"/>
                  </a:moveTo>
                  <a:cubicBezTo>
                    <a:pt x="1404" y="0"/>
                    <a:pt x="34" y="343"/>
                    <a:pt x="34" y="817"/>
                  </a:cubicBezTo>
                  <a:cubicBezTo>
                    <a:pt x="1" y="1351"/>
                    <a:pt x="1702" y="1851"/>
                    <a:pt x="3803" y="1951"/>
                  </a:cubicBezTo>
                  <a:cubicBezTo>
                    <a:pt x="4041" y="1963"/>
                    <a:pt x="4272" y="1968"/>
                    <a:pt x="4497" y="1968"/>
                  </a:cubicBezTo>
                  <a:cubicBezTo>
                    <a:pt x="6296" y="1968"/>
                    <a:pt x="7643" y="1625"/>
                    <a:pt x="7673" y="1151"/>
                  </a:cubicBezTo>
                  <a:cubicBezTo>
                    <a:pt x="7706" y="584"/>
                    <a:pt x="6005" y="83"/>
                    <a:pt x="3903" y="17"/>
                  </a:cubicBezTo>
                  <a:cubicBezTo>
                    <a:pt x="3666" y="6"/>
                    <a:pt x="3434" y="0"/>
                    <a:pt x="32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 flipH="1">
              <a:off x="7440204" y="4462084"/>
              <a:ext cx="185354" cy="25291"/>
            </a:xfrm>
            <a:custGeom>
              <a:avLst/>
              <a:gdLst/>
              <a:ahLst/>
              <a:cxnLst/>
              <a:rect l="l" t="t" r="r" b="b"/>
              <a:pathLst>
                <a:path w="6706" h="915" extrusionOk="0">
                  <a:moveTo>
                    <a:pt x="2706" y="1"/>
                  </a:moveTo>
                  <a:cubicBezTo>
                    <a:pt x="1175" y="1"/>
                    <a:pt x="30" y="194"/>
                    <a:pt x="1" y="514"/>
                  </a:cubicBezTo>
                  <a:cubicBezTo>
                    <a:pt x="1" y="547"/>
                    <a:pt x="34" y="581"/>
                    <a:pt x="34" y="614"/>
                  </a:cubicBezTo>
                  <a:cubicBezTo>
                    <a:pt x="254" y="367"/>
                    <a:pt x="1241" y="188"/>
                    <a:pt x="2514" y="188"/>
                  </a:cubicBezTo>
                  <a:cubicBezTo>
                    <a:pt x="2788" y="188"/>
                    <a:pt x="3075" y="196"/>
                    <a:pt x="3370" y="214"/>
                  </a:cubicBezTo>
                  <a:cubicBezTo>
                    <a:pt x="5038" y="280"/>
                    <a:pt x="6439" y="581"/>
                    <a:pt x="6672" y="914"/>
                  </a:cubicBezTo>
                  <a:cubicBezTo>
                    <a:pt x="6672" y="881"/>
                    <a:pt x="6706" y="848"/>
                    <a:pt x="6706" y="814"/>
                  </a:cubicBezTo>
                  <a:cubicBezTo>
                    <a:pt x="6706" y="447"/>
                    <a:pt x="5238" y="80"/>
                    <a:pt x="3403" y="14"/>
                  </a:cubicBezTo>
                  <a:cubicBezTo>
                    <a:pt x="3164" y="5"/>
                    <a:pt x="2931" y="1"/>
                    <a:pt x="2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 flipH="1">
              <a:off x="6329171" y="4479498"/>
              <a:ext cx="219462" cy="55335"/>
            </a:xfrm>
            <a:custGeom>
              <a:avLst/>
              <a:gdLst/>
              <a:ahLst/>
              <a:cxnLst/>
              <a:rect l="l" t="t" r="r" b="b"/>
              <a:pathLst>
                <a:path w="7940" h="2002" extrusionOk="0">
                  <a:moveTo>
                    <a:pt x="3300" y="1"/>
                  </a:moveTo>
                  <a:cubicBezTo>
                    <a:pt x="1465" y="1"/>
                    <a:pt x="63" y="347"/>
                    <a:pt x="33" y="851"/>
                  </a:cubicBezTo>
                  <a:cubicBezTo>
                    <a:pt x="0" y="1385"/>
                    <a:pt x="1768" y="1919"/>
                    <a:pt x="3936" y="1985"/>
                  </a:cubicBezTo>
                  <a:cubicBezTo>
                    <a:pt x="4176" y="1997"/>
                    <a:pt x="4411" y="2002"/>
                    <a:pt x="4639" y="2002"/>
                  </a:cubicBezTo>
                  <a:cubicBezTo>
                    <a:pt x="6474" y="2002"/>
                    <a:pt x="7876" y="1656"/>
                    <a:pt x="7906" y="1152"/>
                  </a:cubicBezTo>
                  <a:cubicBezTo>
                    <a:pt x="7939" y="618"/>
                    <a:pt x="6205" y="84"/>
                    <a:pt x="4003" y="17"/>
                  </a:cubicBezTo>
                  <a:cubicBezTo>
                    <a:pt x="3763" y="6"/>
                    <a:pt x="3528" y="1"/>
                    <a:pt x="3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 flipH="1">
              <a:off x="6329171" y="4474439"/>
              <a:ext cx="218549" cy="36899"/>
            </a:xfrm>
            <a:custGeom>
              <a:avLst/>
              <a:gdLst/>
              <a:ahLst/>
              <a:cxnLst/>
              <a:rect l="l" t="t" r="r" b="b"/>
              <a:pathLst>
                <a:path w="7907" h="1335" extrusionOk="0">
                  <a:moveTo>
                    <a:pt x="34" y="0"/>
                  </a:moveTo>
                  <a:lnTo>
                    <a:pt x="0" y="1001"/>
                  </a:lnTo>
                  <a:lnTo>
                    <a:pt x="7873" y="1335"/>
                  </a:lnTo>
                  <a:lnTo>
                    <a:pt x="7906" y="3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 flipH="1">
              <a:off x="6328259" y="4451857"/>
              <a:ext cx="218549" cy="55999"/>
            </a:xfrm>
            <a:custGeom>
              <a:avLst/>
              <a:gdLst/>
              <a:ahLst/>
              <a:cxnLst/>
              <a:rect l="l" t="t" r="r" b="b"/>
              <a:pathLst>
                <a:path w="7907" h="2026" extrusionOk="0">
                  <a:moveTo>
                    <a:pt x="3291" y="0"/>
                  </a:moveTo>
                  <a:cubicBezTo>
                    <a:pt x="1433" y="0"/>
                    <a:pt x="34" y="346"/>
                    <a:pt x="34" y="851"/>
                  </a:cubicBezTo>
                  <a:cubicBezTo>
                    <a:pt x="1" y="1384"/>
                    <a:pt x="1735" y="1918"/>
                    <a:pt x="3904" y="2018"/>
                  </a:cubicBezTo>
                  <a:cubicBezTo>
                    <a:pt x="4075" y="2023"/>
                    <a:pt x="4243" y="2026"/>
                    <a:pt x="4409" y="2026"/>
                  </a:cubicBezTo>
                  <a:cubicBezTo>
                    <a:pt x="6345" y="2026"/>
                    <a:pt x="7873" y="1676"/>
                    <a:pt x="7873" y="1184"/>
                  </a:cubicBezTo>
                  <a:cubicBezTo>
                    <a:pt x="7906" y="617"/>
                    <a:pt x="6172" y="117"/>
                    <a:pt x="4004" y="17"/>
                  </a:cubicBezTo>
                  <a:cubicBezTo>
                    <a:pt x="3760" y="6"/>
                    <a:pt x="3522" y="0"/>
                    <a:pt x="3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 flipH="1">
              <a:off x="6343019" y="4459099"/>
              <a:ext cx="189030" cy="26424"/>
            </a:xfrm>
            <a:custGeom>
              <a:avLst/>
              <a:gdLst/>
              <a:ahLst/>
              <a:cxnLst/>
              <a:rect l="l" t="t" r="r" b="b"/>
              <a:pathLst>
                <a:path w="6839" h="956" extrusionOk="0">
                  <a:moveTo>
                    <a:pt x="2642" y="0"/>
                  </a:moveTo>
                  <a:cubicBezTo>
                    <a:pt x="1125" y="0"/>
                    <a:pt x="1" y="241"/>
                    <a:pt x="1" y="555"/>
                  </a:cubicBezTo>
                  <a:cubicBezTo>
                    <a:pt x="1" y="589"/>
                    <a:pt x="1" y="622"/>
                    <a:pt x="1" y="655"/>
                  </a:cubicBezTo>
                  <a:cubicBezTo>
                    <a:pt x="228" y="370"/>
                    <a:pt x="1308" y="207"/>
                    <a:pt x="2699" y="207"/>
                  </a:cubicBezTo>
                  <a:cubicBezTo>
                    <a:pt x="2937" y="207"/>
                    <a:pt x="3183" y="212"/>
                    <a:pt x="3436" y="222"/>
                  </a:cubicBezTo>
                  <a:cubicBezTo>
                    <a:pt x="5171" y="288"/>
                    <a:pt x="6572" y="589"/>
                    <a:pt x="6805" y="956"/>
                  </a:cubicBezTo>
                  <a:cubicBezTo>
                    <a:pt x="6839" y="922"/>
                    <a:pt x="6839" y="889"/>
                    <a:pt x="6839" y="855"/>
                  </a:cubicBezTo>
                  <a:cubicBezTo>
                    <a:pt x="6839" y="489"/>
                    <a:pt x="5338" y="122"/>
                    <a:pt x="3436" y="22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 flipH="1">
              <a:off x="6343019" y="4459099"/>
              <a:ext cx="189030" cy="26424"/>
            </a:xfrm>
            <a:custGeom>
              <a:avLst/>
              <a:gdLst/>
              <a:ahLst/>
              <a:cxnLst/>
              <a:rect l="l" t="t" r="r" b="b"/>
              <a:pathLst>
                <a:path w="6839" h="956" extrusionOk="0">
                  <a:moveTo>
                    <a:pt x="2642" y="0"/>
                  </a:moveTo>
                  <a:cubicBezTo>
                    <a:pt x="1125" y="0"/>
                    <a:pt x="1" y="241"/>
                    <a:pt x="1" y="555"/>
                  </a:cubicBezTo>
                  <a:cubicBezTo>
                    <a:pt x="1" y="589"/>
                    <a:pt x="1" y="622"/>
                    <a:pt x="1" y="655"/>
                  </a:cubicBezTo>
                  <a:cubicBezTo>
                    <a:pt x="228" y="370"/>
                    <a:pt x="1308" y="207"/>
                    <a:pt x="2699" y="207"/>
                  </a:cubicBezTo>
                  <a:cubicBezTo>
                    <a:pt x="2937" y="207"/>
                    <a:pt x="3183" y="212"/>
                    <a:pt x="3436" y="222"/>
                  </a:cubicBezTo>
                  <a:cubicBezTo>
                    <a:pt x="5171" y="288"/>
                    <a:pt x="6572" y="589"/>
                    <a:pt x="6805" y="956"/>
                  </a:cubicBezTo>
                  <a:cubicBezTo>
                    <a:pt x="6839" y="922"/>
                    <a:pt x="6839" y="889"/>
                    <a:pt x="6839" y="855"/>
                  </a:cubicBezTo>
                  <a:cubicBezTo>
                    <a:pt x="6839" y="489"/>
                    <a:pt x="5338" y="122"/>
                    <a:pt x="3436" y="22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 flipH="1">
              <a:off x="6343931" y="4464821"/>
              <a:ext cx="188118" cy="33085"/>
            </a:xfrm>
            <a:custGeom>
              <a:avLst/>
              <a:gdLst/>
              <a:ahLst/>
              <a:cxnLst/>
              <a:rect l="l" t="t" r="r" b="b"/>
              <a:pathLst>
                <a:path w="6806" h="1197" extrusionOk="0">
                  <a:moveTo>
                    <a:pt x="2699" y="0"/>
                  </a:moveTo>
                  <a:cubicBezTo>
                    <a:pt x="1308" y="0"/>
                    <a:pt x="228" y="163"/>
                    <a:pt x="1" y="448"/>
                  </a:cubicBezTo>
                  <a:cubicBezTo>
                    <a:pt x="267" y="782"/>
                    <a:pt x="1668" y="1115"/>
                    <a:pt x="3403" y="1182"/>
                  </a:cubicBezTo>
                  <a:cubicBezTo>
                    <a:pt x="3651" y="1192"/>
                    <a:pt x="3894" y="1197"/>
                    <a:pt x="4128" y="1197"/>
                  </a:cubicBezTo>
                  <a:cubicBezTo>
                    <a:pt x="5498" y="1197"/>
                    <a:pt x="6577" y="1033"/>
                    <a:pt x="6805" y="749"/>
                  </a:cubicBezTo>
                  <a:cubicBezTo>
                    <a:pt x="6572" y="382"/>
                    <a:pt x="5171" y="81"/>
                    <a:pt x="3436" y="15"/>
                  </a:cubicBezTo>
                  <a:cubicBezTo>
                    <a:pt x="3183" y="5"/>
                    <a:pt x="2937" y="0"/>
                    <a:pt x="26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 flipH="1">
              <a:off x="6352224" y="4437125"/>
              <a:ext cx="218549" cy="56220"/>
            </a:xfrm>
            <a:custGeom>
              <a:avLst/>
              <a:gdLst/>
              <a:ahLst/>
              <a:cxnLst/>
              <a:rect l="l" t="t" r="r" b="b"/>
              <a:pathLst>
                <a:path w="7907" h="2034" extrusionOk="0">
                  <a:moveTo>
                    <a:pt x="3341" y="1"/>
                  </a:moveTo>
                  <a:cubicBezTo>
                    <a:pt x="1480" y="1"/>
                    <a:pt x="30" y="372"/>
                    <a:pt x="1" y="850"/>
                  </a:cubicBezTo>
                  <a:cubicBezTo>
                    <a:pt x="1" y="1417"/>
                    <a:pt x="1735" y="1917"/>
                    <a:pt x="3903" y="2017"/>
                  </a:cubicBezTo>
                  <a:cubicBezTo>
                    <a:pt x="4143" y="2028"/>
                    <a:pt x="4379" y="2034"/>
                    <a:pt x="4608" y="2034"/>
                  </a:cubicBezTo>
                  <a:cubicBezTo>
                    <a:pt x="6448" y="2034"/>
                    <a:pt x="7873" y="1688"/>
                    <a:pt x="7873" y="1183"/>
                  </a:cubicBezTo>
                  <a:cubicBezTo>
                    <a:pt x="7906" y="650"/>
                    <a:pt x="6172" y="116"/>
                    <a:pt x="4003" y="16"/>
                  </a:cubicBezTo>
                  <a:cubicBezTo>
                    <a:pt x="3778" y="6"/>
                    <a:pt x="3557" y="1"/>
                    <a:pt x="3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 flipH="1">
              <a:off x="6351311" y="4432951"/>
              <a:ext cx="219462" cy="36899"/>
            </a:xfrm>
            <a:custGeom>
              <a:avLst/>
              <a:gdLst/>
              <a:ahLst/>
              <a:cxnLst/>
              <a:rect l="l" t="t" r="r" b="b"/>
              <a:pathLst>
                <a:path w="7940" h="1335" extrusionOk="0">
                  <a:moveTo>
                    <a:pt x="67" y="0"/>
                  </a:moveTo>
                  <a:lnTo>
                    <a:pt x="1" y="1001"/>
                  </a:lnTo>
                  <a:lnTo>
                    <a:pt x="7873" y="1334"/>
                  </a:lnTo>
                  <a:lnTo>
                    <a:pt x="7940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8"/>
            <p:cNvSpPr/>
            <p:nvPr/>
          </p:nvSpPr>
          <p:spPr>
            <a:xfrm flipH="1">
              <a:off x="6351311" y="4409678"/>
              <a:ext cx="218549" cy="56026"/>
            </a:xfrm>
            <a:custGeom>
              <a:avLst/>
              <a:gdLst/>
              <a:ahLst/>
              <a:cxnLst/>
              <a:rect l="l" t="t" r="r" b="b"/>
              <a:pathLst>
                <a:path w="7907" h="2027" extrusionOk="0">
                  <a:moveTo>
                    <a:pt x="3499" y="0"/>
                  </a:moveTo>
                  <a:cubicBezTo>
                    <a:pt x="1563" y="0"/>
                    <a:pt x="34" y="351"/>
                    <a:pt x="34" y="842"/>
                  </a:cubicBezTo>
                  <a:cubicBezTo>
                    <a:pt x="1" y="1409"/>
                    <a:pt x="1735" y="1943"/>
                    <a:pt x="3904" y="2010"/>
                  </a:cubicBezTo>
                  <a:cubicBezTo>
                    <a:pt x="4144" y="2021"/>
                    <a:pt x="4379" y="2026"/>
                    <a:pt x="4608" y="2026"/>
                  </a:cubicBezTo>
                  <a:cubicBezTo>
                    <a:pt x="6449" y="2026"/>
                    <a:pt x="7877" y="1680"/>
                    <a:pt x="7907" y="1176"/>
                  </a:cubicBezTo>
                  <a:cubicBezTo>
                    <a:pt x="7907" y="642"/>
                    <a:pt x="6172" y="108"/>
                    <a:pt x="4004" y="8"/>
                  </a:cubicBezTo>
                  <a:cubicBezTo>
                    <a:pt x="3833" y="3"/>
                    <a:pt x="3664" y="0"/>
                    <a:pt x="34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 flipH="1">
              <a:off x="6365131" y="4417611"/>
              <a:ext cx="189970" cy="26424"/>
            </a:xfrm>
            <a:custGeom>
              <a:avLst/>
              <a:gdLst/>
              <a:ahLst/>
              <a:cxnLst/>
              <a:rect l="l" t="t" r="r" b="b"/>
              <a:pathLst>
                <a:path w="6873" h="956" extrusionOk="0">
                  <a:moveTo>
                    <a:pt x="2652" y="0"/>
                  </a:moveTo>
                  <a:cubicBezTo>
                    <a:pt x="1150" y="0"/>
                    <a:pt x="1" y="241"/>
                    <a:pt x="1" y="555"/>
                  </a:cubicBezTo>
                  <a:cubicBezTo>
                    <a:pt x="1" y="589"/>
                    <a:pt x="1" y="622"/>
                    <a:pt x="34" y="655"/>
                  </a:cubicBezTo>
                  <a:cubicBezTo>
                    <a:pt x="262" y="370"/>
                    <a:pt x="1342" y="207"/>
                    <a:pt x="2712" y="207"/>
                  </a:cubicBezTo>
                  <a:cubicBezTo>
                    <a:pt x="2946" y="207"/>
                    <a:pt x="3188" y="212"/>
                    <a:pt x="3436" y="222"/>
                  </a:cubicBezTo>
                  <a:cubicBezTo>
                    <a:pt x="5171" y="288"/>
                    <a:pt x="6572" y="589"/>
                    <a:pt x="6805" y="955"/>
                  </a:cubicBezTo>
                  <a:cubicBezTo>
                    <a:pt x="6839" y="922"/>
                    <a:pt x="6872" y="889"/>
                    <a:pt x="6872" y="855"/>
                  </a:cubicBezTo>
                  <a:cubicBezTo>
                    <a:pt x="6872" y="488"/>
                    <a:pt x="5338" y="88"/>
                    <a:pt x="3436" y="21"/>
                  </a:cubicBezTo>
                  <a:cubicBezTo>
                    <a:pt x="3168" y="7"/>
                    <a:pt x="2905" y="0"/>
                    <a:pt x="26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 flipH="1">
              <a:off x="6302443" y="4402519"/>
              <a:ext cx="219462" cy="36899"/>
            </a:xfrm>
            <a:custGeom>
              <a:avLst/>
              <a:gdLst/>
              <a:ahLst/>
              <a:cxnLst/>
              <a:rect l="l" t="t" r="r" b="b"/>
              <a:pathLst>
                <a:path w="7940" h="1335" extrusionOk="0">
                  <a:moveTo>
                    <a:pt x="67" y="0"/>
                  </a:moveTo>
                  <a:lnTo>
                    <a:pt x="0" y="1001"/>
                  </a:lnTo>
                  <a:lnTo>
                    <a:pt x="7873" y="1335"/>
                  </a:lnTo>
                  <a:lnTo>
                    <a:pt x="7939" y="33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 flipH="1">
              <a:off x="6301531" y="4379052"/>
              <a:ext cx="219462" cy="56220"/>
            </a:xfrm>
            <a:custGeom>
              <a:avLst/>
              <a:gdLst/>
              <a:ahLst/>
              <a:cxnLst/>
              <a:rect l="l" t="t" r="r" b="b"/>
              <a:pathLst>
                <a:path w="7940" h="2034" extrusionOk="0">
                  <a:moveTo>
                    <a:pt x="3342" y="0"/>
                  </a:moveTo>
                  <a:cubicBezTo>
                    <a:pt x="1487" y="0"/>
                    <a:pt x="64" y="371"/>
                    <a:pt x="34" y="849"/>
                  </a:cubicBezTo>
                  <a:cubicBezTo>
                    <a:pt x="1" y="1383"/>
                    <a:pt x="1735" y="1917"/>
                    <a:pt x="3904" y="2017"/>
                  </a:cubicBezTo>
                  <a:cubicBezTo>
                    <a:pt x="4147" y="2028"/>
                    <a:pt x="4385" y="2033"/>
                    <a:pt x="4617" y="2033"/>
                  </a:cubicBezTo>
                  <a:cubicBezTo>
                    <a:pt x="6475" y="2033"/>
                    <a:pt x="7877" y="1687"/>
                    <a:pt x="7906" y="1183"/>
                  </a:cubicBezTo>
                  <a:cubicBezTo>
                    <a:pt x="7940" y="616"/>
                    <a:pt x="6172" y="115"/>
                    <a:pt x="4004" y="15"/>
                  </a:cubicBezTo>
                  <a:cubicBezTo>
                    <a:pt x="3778" y="5"/>
                    <a:pt x="3557" y="0"/>
                    <a:pt x="33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 flipH="1">
              <a:off x="6301531" y="4379052"/>
              <a:ext cx="219462" cy="56220"/>
            </a:xfrm>
            <a:custGeom>
              <a:avLst/>
              <a:gdLst/>
              <a:ahLst/>
              <a:cxnLst/>
              <a:rect l="l" t="t" r="r" b="b"/>
              <a:pathLst>
                <a:path w="7940" h="2034" extrusionOk="0">
                  <a:moveTo>
                    <a:pt x="3342" y="0"/>
                  </a:moveTo>
                  <a:cubicBezTo>
                    <a:pt x="1487" y="0"/>
                    <a:pt x="64" y="371"/>
                    <a:pt x="34" y="849"/>
                  </a:cubicBezTo>
                  <a:cubicBezTo>
                    <a:pt x="1" y="1383"/>
                    <a:pt x="1735" y="1917"/>
                    <a:pt x="3904" y="2017"/>
                  </a:cubicBezTo>
                  <a:cubicBezTo>
                    <a:pt x="4147" y="2028"/>
                    <a:pt x="4385" y="2033"/>
                    <a:pt x="4617" y="2033"/>
                  </a:cubicBezTo>
                  <a:cubicBezTo>
                    <a:pt x="6475" y="2033"/>
                    <a:pt x="7877" y="1687"/>
                    <a:pt x="7906" y="1183"/>
                  </a:cubicBezTo>
                  <a:cubicBezTo>
                    <a:pt x="7940" y="616"/>
                    <a:pt x="6172" y="115"/>
                    <a:pt x="4004" y="15"/>
                  </a:cubicBezTo>
                  <a:cubicBezTo>
                    <a:pt x="3778" y="5"/>
                    <a:pt x="3557" y="0"/>
                    <a:pt x="33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 flipH="1">
              <a:off x="6317203" y="4386515"/>
              <a:ext cx="189030" cy="26175"/>
            </a:xfrm>
            <a:custGeom>
              <a:avLst/>
              <a:gdLst/>
              <a:ahLst/>
              <a:cxnLst/>
              <a:rect l="l" t="t" r="r" b="b"/>
              <a:pathLst>
                <a:path w="6839" h="947" extrusionOk="0">
                  <a:moveTo>
                    <a:pt x="2798" y="1"/>
                  </a:moveTo>
                  <a:cubicBezTo>
                    <a:pt x="1203" y="1"/>
                    <a:pt x="1" y="221"/>
                    <a:pt x="1" y="546"/>
                  </a:cubicBezTo>
                  <a:cubicBezTo>
                    <a:pt x="1" y="579"/>
                    <a:pt x="1" y="613"/>
                    <a:pt x="34" y="646"/>
                  </a:cubicBezTo>
                  <a:cubicBezTo>
                    <a:pt x="237" y="385"/>
                    <a:pt x="1348" y="200"/>
                    <a:pt x="2776" y="200"/>
                  </a:cubicBezTo>
                  <a:cubicBezTo>
                    <a:pt x="2989" y="200"/>
                    <a:pt x="3210" y="204"/>
                    <a:pt x="3436" y="212"/>
                  </a:cubicBezTo>
                  <a:cubicBezTo>
                    <a:pt x="5138" y="279"/>
                    <a:pt x="6572" y="613"/>
                    <a:pt x="6805" y="946"/>
                  </a:cubicBezTo>
                  <a:cubicBezTo>
                    <a:pt x="6839" y="913"/>
                    <a:pt x="6839" y="880"/>
                    <a:pt x="6839" y="846"/>
                  </a:cubicBezTo>
                  <a:cubicBezTo>
                    <a:pt x="6839" y="479"/>
                    <a:pt x="5338" y="112"/>
                    <a:pt x="3436" y="12"/>
                  </a:cubicBezTo>
                  <a:cubicBezTo>
                    <a:pt x="3218" y="5"/>
                    <a:pt x="3005" y="1"/>
                    <a:pt x="27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 flipH="1">
              <a:off x="6317203" y="4386515"/>
              <a:ext cx="189030" cy="26175"/>
            </a:xfrm>
            <a:custGeom>
              <a:avLst/>
              <a:gdLst/>
              <a:ahLst/>
              <a:cxnLst/>
              <a:rect l="l" t="t" r="r" b="b"/>
              <a:pathLst>
                <a:path w="6839" h="947" extrusionOk="0">
                  <a:moveTo>
                    <a:pt x="2798" y="1"/>
                  </a:moveTo>
                  <a:cubicBezTo>
                    <a:pt x="1203" y="1"/>
                    <a:pt x="1" y="221"/>
                    <a:pt x="1" y="546"/>
                  </a:cubicBezTo>
                  <a:cubicBezTo>
                    <a:pt x="1" y="579"/>
                    <a:pt x="1" y="613"/>
                    <a:pt x="34" y="646"/>
                  </a:cubicBezTo>
                  <a:cubicBezTo>
                    <a:pt x="237" y="385"/>
                    <a:pt x="1348" y="200"/>
                    <a:pt x="2776" y="200"/>
                  </a:cubicBezTo>
                  <a:cubicBezTo>
                    <a:pt x="2989" y="200"/>
                    <a:pt x="3210" y="204"/>
                    <a:pt x="3436" y="212"/>
                  </a:cubicBezTo>
                  <a:cubicBezTo>
                    <a:pt x="5138" y="279"/>
                    <a:pt x="6572" y="613"/>
                    <a:pt x="6805" y="946"/>
                  </a:cubicBezTo>
                  <a:cubicBezTo>
                    <a:pt x="6839" y="913"/>
                    <a:pt x="6839" y="880"/>
                    <a:pt x="6839" y="846"/>
                  </a:cubicBezTo>
                  <a:cubicBezTo>
                    <a:pt x="6839" y="479"/>
                    <a:pt x="5338" y="112"/>
                    <a:pt x="3436" y="12"/>
                  </a:cubicBezTo>
                  <a:cubicBezTo>
                    <a:pt x="3218" y="5"/>
                    <a:pt x="3005" y="1"/>
                    <a:pt x="27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 flipH="1">
              <a:off x="6318115" y="4392016"/>
              <a:ext cx="187206" cy="33361"/>
            </a:xfrm>
            <a:custGeom>
              <a:avLst/>
              <a:gdLst/>
              <a:ahLst/>
              <a:cxnLst/>
              <a:rect l="l" t="t" r="r" b="b"/>
              <a:pathLst>
                <a:path w="6773" h="1207" extrusionOk="0">
                  <a:moveTo>
                    <a:pt x="2759" y="1"/>
                  </a:moveTo>
                  <a:cubicBezTo>
                    <a:pt x="1351" y="1"/>
                    <a:pt x="233" y="190"/>
                    <a:pt x="1" y="480"/>
                  </a:cubicBezTo>
                  <a:cubicBezTo>
                    <a:pt x="234" y="814"/>
                    <a:pt x="1669" y="1114"/>
                    <a:pt x="3370" y="1181"/>
                  </a:cubicBezTo>
                  <a:cubicBezTo>
                    <a:pt x="3668" y="1198"/>
                    <a:pt x="3959" y="1207"/>
                    <a:pt x="4237" y="1207"/>
                  </a:cubicBezTo>
                  <a:cubicBezTo>
                    <a:pt x="5548" y="1207"/>
                    <a:pt x="6580" y="1022"/>
                    <a:pt x="6772" y="747"/>
                  </a:cubicBezTo>
                  <a:cubicBezTo>
                    <a:pt x="6572" y="414"/>
                    <a:pt x="5138" y="113"/>
                    <a:pt x="3403" y="13"/>
                  </a:cubicBezTo>
                  <a:cubicBezTo>
                    <a:pt x="3184" y="5"/>
                    <a:pt x="2968" y="1"/>
                    <a:pt x="2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 flipH="1">
              <a:off x="6302443" y="4365177"/>
              <a:ext cx="219462" cy="56026"/>
            </a:xfrm>
            <a:custGeom>
              <a:avLst/>
              <a:gdLst/>
              <a:ahLst/>
              <a:cxnLst/>
              <a:rect l="l" t="t" r="r" b="b"/>
              <a:pathLst>
                <a:path w="7940" h="2027" extrusionOk="0">
                  <a:moveTo>
                    <a:pt x="3300" y="1"/>
                  </a:moveTo>
                  <a:cubicBezTo>
                    <a:pt x="1465" y="1"/>
                    <a:pt x="64" y="347"/>
                    <a:pt x="34" y="851"/>
                  </a:cubicBezTo>
                  <a:cubicBezTo>
                    <a:pt x="0" y="1385"/>
                    <a:pt x="1768" y="1918"/>
                    <a:pt x="3937" y="2019"/>
                  </a:cubicBezTo>
                  <a:cubicBezTo>
                    <a:pt x="4108" y="2024"/>
                    <a:pt x="4276" y="2026"/>
                    <a:pt x="4441" y="2026"/>
                  </a:cubicBezTo>
                  <a:cubicBezTo>
                    <a:pt x="6373" y="2026"/>
                    <a:pt x="7875" y="1676"/>
                    <a:pt x="7906" y="1185"/>
                  </a:cubicBezTo>
                  <a:cubicBezTo>
                    <a:pt x="7939" y="617"/>
                    <a:pt x="6205" y="84"/>
                    <a:pt x="4003" y="17"/>
                  </a:cubicBezTo>
                  <a:cubicBezTo>
                    <a:pt x="3763" y="6"/>
                    <a:pt x="3528" y="1"/>
                    <a:pt x="3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 flipH="1">
              <a:off x="6301531" y="4337509"/>
              <a:ext cx="218522" cy="56026"/>
            </a:xfrm>
            <a:custGeom>
              <a:avLst/>
              <a:gdLst/>
              <a:ahLst/>
              <a:cxnLst/>
              <a:rect l="l" t="t" r="r" b="b"/>
              <a:pathLst>
                <a:path w="7906" h="2027" extrusionOk="0">
                  <a:moveTo>
                    <a:pt x="3299" y="1"/>
                  </a:moveTo>
                  <a:cubicBezTo>
                    <a:pt x="1458" y="1"/>
                    <a:pt x="34" y="347"/>
                    <a:pt x="34" y="851"/>
                  </a:cubicBezTo>
                  <a:cubicBezTo>
                    <a:pt x="0" y="1385"/>
                    <a:pt x="1735" y="1919"/>
                    <a:pt x="3903" y="2019"/>
                  </a:cubicBezTo>
                  <a:cubicBezTo>
                    <a:pt x="4074" y="2024"/>
                    <a:pt x="4243" y="2027"/>
                    <a:pt x="4408" y="2027"/>
                  </a:cubicBezTo>
                  <a:cubicBezTo>
                    <a:pt x="6344" y="2027"/>
                    <a:pt x="7872" y="1676"/>
                    <a:pt x="7872" y="1185"/>
                  </a:cubicBezTo>
                  <a:cubicBezTo>
                    <a:pt x="7906" y="618"/>
                    <a:pt x="6171" y="117"/>
                    <a:pt x="4003" y="17"/>
                  </a:cubicBezTo>
                  <a:cubicBezTo>
                    <a:pt x="3763" y="6"/>
                    <a:pt x="3528" y="1"/>
                    <a:pt x="3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 flipH="1">
              <a:off x="6316263" y="4344778"/>
              <a:ext cx="189058" cy="26424"/>
            </a:xfrm>
            <a:custGeom>
              <a:avLst/>
              <a:gdLst/>
              <a:ahLst/>
              <a:cxnLst/>
              <a:rect l="l" t="t" r="r" b="b"/>
              <a:pathLst>
                <a:path w="6840" h="956" extrusionOk="0">
                  <a:moveTo>
                    <a:pt x="2642" y="0"/>
                  </a:moveTo>
                  <a:cubicBezTo>
                    <a:pt x="1126" y="0"/>
                    <a:pt x="1" y="241"/>
                    <a:pt x="1" y="555"/>
                  </a:cubicBezTo>
                  <a:cubicBezTo>
                    <a:pt x="1" y="588"/>
                    <a:pt x="1" y="622"/>
                    <a:pt x="1" y="655"/>
                  </a:cubicBezTo>
                  <a:cubicBezTo>
                    <a:pt x="229" y="370"/>
                    <a:pt x="1308" y="207"/>
                    <a:pt x="2699" y="207"/>
                  </a:cubicBezTo>
                  <a:cubicBezTo>
                    <a:pt x="2937" y="207"/>
                    <a:pt x="3184" y="212"/>
                    <a:pt x="3437" y="221"/>
                  </a:cubicBezTo>
                  <a:cubicBezTo>
                    <a:pt x="5138" y="288"/>
                    <a:pt x="6572" y="622"/>
                    <a:pt x="6806" y="955"/>
                  </a:cubicBezTo>
                  <a:cubicBezTo>
                    <a:pt x="6839" y="922"/>
                    <a:pt x="6839" y="888"/>
                    <a:pt x="6839" y="855"/>
                  </a:cubicBezTo>
                  <a:cubicBezTo>
                    <a:pt x="6839" y="488"/>
                    <a:pt x="5338" y="121"/>
                    <a:pt x="3437" y="21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8"/>
            <p:cNvSpPr/>
            <p:nvPr/>
          </p:nvSpPr>
          <p:spPr>
            <a:xfrm flipH="1">
              <a:off x="6316263" y="4344778"/>
              <a:ext cx="189058" cy="26424"/>
            </a:xfrm>
            <a:custGeom>
              <a:avLst/>
              <a:gdLst/>
              <a:ahLst/>
              <a:cxnLst/>
              <a:rect l="l" t="t" r="r" b="b"/>
              <a:pathLst>
                <a:path w="6840" h="956" extrusionOk="0">
                  <a:moveTo>
                    <a:pt x="2642" y="0"/>
                  </a:moveTo>
                  <a:cubicBezTo>
                    <a:pt x="1126" y="0"/>
                    <a:pt x="1" y="241"/>
                    <a:pt x="1" y="555"/>
                  </a:cubicBezTo>
                  <a:cubicBezTo>
                    <a:pt x="1" y="588"/>
                    <a:pt x="1" y="622"/>
                    <a:pt x="1" y="655"/>
                  </a:cubicBezTo>
                  <a:cubicBezTo>
                    <a:pt x="229" y="370"/>
                    <a:pt x="1308" y="207"/>
                    <a:pt x="2699" y="207"/>
                  </a:cubicBezTo>
                  <a:cubicBezTo>
                    <a:pt x="2937" y="207"/>
                    <a:pt x="3184" y="212"/>
                    <a:pt x="3437" y="221"/>
                  </a:cubicBezTo>
                  <a:cubicBezTo>
                    <a:pt x="5138" y="288"/>
                    <a:pt x="6572" y="622"/>
                    <a:pt x="6806" y="955"/>
                  </a:cubicBezTo>
                  <a:cubicBezTo>
                    <a:pt x="6839" y="922"/>
                    <a:pt x="6839" y="888"/>
                    <a:pt x="6839" y="855"/>
                  </a:cubicBezTo>
                  <a:cubicBezTo>
                    <a:pt x="6839" y="488"/>
                    <a:pt x="5338" y="121"/>
                    <a:pt x="3437" y="21"/>
                  </a:cubicBezTo>
                  <a:cubicBezTo>
                    <a:pt x="3163" y="7"/>
                    <a:pt x="2897" y="0"/>
                    <a:pt x="2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 flipH="1">
              <a:off x="6317203" y="4350472"/>
              <a:ext cx="187178" cy="33113"/>
            </a:xfrm>
            <a:custGeom>
              <a:avLst/>
              <a:gdLst/>
              <a:ahLst/>
              <a:cxnLst/>
              <a:rect l="l" t="t" r="r" b="b"/>
              <a:pathLst>
                <a:path w="6772" h="1198" extrusionOk="0">
                  <a:moveTo>
                    <a:pt x="2665" y="1"/>
                  </a:moveTo>
                  <a:cubicBezTo>
                    <a:pt x="1275" y="1"/>
                    <a:pt x="200" y="164"/>
                    <a:pt x="0" y="449"/>
                  </a:cubicBezTo>
                  <a:cubicBezTo>
                    <a:pt x="234" y="816"/>
                    <a:pt x="1668" y="1116"/>
                    <a:pt x="3369" y="1183"/>
                  </a:cubicBezTo>
                  <a:cubicBezTo>
                    <a:pt x="3618" y="1193"/>
                    <a:pt x="3860" y="1197"/>
                    <a:pt x="4094" y="1197"/>
                  </a:cubicBezTo>
                  <a:cubicBezTo>
                    <a:pt x="5464" y="1197"/>
                    <a:pt x="6544" y="1034"/>
                    <a:pt x="6772" y="749"/>
                  </a:cubicBezTo>
                  <a:cubicBezTo>
                    <a:pt x="6538" y="416"/>
                    <a:pt x="5137" y="82"/>
                    <a:pt x="3403" y="15"/>
                  </a:cubicBezTo>
                  <a:cubicBezTo>
                    <a:pt x="3150" y="6"/>
                    <a:pt x="2903" y="1"/>
                    <a:pt x="26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 flipH="1">
              <a:off x="6086682" y="4431099"/>
              <a:ext cx="204729" cy="102157"/>
            </a:xfrm>
            <a:custGeom>
              <a:avLst/>
              <a:gdLst/>
              <a:ahLst/>
              <a:cxnLst/>
              <a:rect l="l" t="t" r="r" b="b"/>
              <a:pathLst>
                <a:path w="7407" h="3696" extrusionOk="0">
                  <a:moveTo>
                    <a:pt x="864" y="1"/>
                  </a:moveTo>
                  <a:cubicBezTo>
                    <a:pt x="532" y="1"/>
                    <a:pt x="308" y="76"/>
                    <a:pt x="234" y="234"/>
                  </a:cubicBezTo>
                  <a:cubicBezTo>
                    <a:pt x="1" y="701"/>
                    <a:pt x="1368" y="1835"/>
                    <a:pt x="3303" y="2736"/>
                  </a:cubicBezTo>
                  <a:cubicBezTo>
                    <a:pt x="4618" y="3335"/>
                    <a:pt x="5853" y="3696"/>
                    <a:pt x="6567" y="3696"/>
                  </a:cubicBezTo>
                  <a:cubicBezTo>
                    <a:pt x="6885" y="3696"/>
                    <a:pt x="7100" y="3624"/>
                    <a:pt x="7173" y="3470"/>
                  </a:cubicBezTo>
                  <a:cubicBezTo>
                    <a:pt x="7406" y="2969"/>
                    <a:pt x="6038" y="1868"/>
                    <a:pt x="4137" y="968"/>
                  </a:cubicBezTo>
                  <a:cubicBezTo>
                    <a:pt x="2814" y="352"/>
                    <a:pt x="1584" y="1"/>
                    <a:pt x="8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 flipH="1">
              <a:off x="6082094" y="4413575"/>
              <a:ext cx="202850" cy="114347"/>
            </a:xfrm>
            <a:custGeom>
              <a:avLst/>
              <a:gdLst/>
              <a:ahLst/>
              <a:cxnLst/>
              <a:rect l="l" t="t" r="r" b="b"/>
              <a:pathLst>
                <a:path w="7339" h="4137" extrusionOk="0">
                  <a:moveTo>
                    <a:pt x="434" y="1"/>
                  </a:moveTo>
                  <a:lnTo>
                    <a:pt x="0" y="868"/>
                  </a:lnTo>
                  <a:lnTo>
                    <a:pt x="6939" y="4137"/>
                  </a:lnTo>
                  <a:lnTo>
                    <a:pt x="7339" y="3236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8"/>
            <p:cNvSpPr/>
            <p:nvPr/>
          </p:nvSpPr>
          <p:spPr>
            <a:xfrm flipH="1">
              <a:off x="6075626" y="4406831"/>
              <a:ext cx="203790" cy="102434"/>
            </a:xfrm>
            <a:custGeom>
              <a:avLst/>
              <a:gdLst/>
              <a:ahLst/>
              <a:cxnLst/>
              <a:rect l="l" t="t" r="r" b="b"/>
              <a:pathLst>
                <a:path w="7373" h="3706" extrusionOk="0">
                  <a:moveTo>
                    <a:pt x="815" y="1"/>
                  </a:moveTo>
                  <a:cubicBezTo>
                    <a:pt x="502" y="1"/>
                    <a:pt x="295" y="69"/>
                    <a:pt x="234" y="211"/>
                  </a:cubicBezTo>
                  <a:cubicBezTo>
                    <a:pt x="0" y="712"/>
                    <a:pt x="1368" y="1846"/>
                    <a:pt x="3269" y="2713"/>
                  </a:cubicBezTo>
                  <a:cubicBezTo>
                    <a:pt x="4588" y="3338"/>
                    <a:pt x="5842" y="3706"/>
                    <a:pt x="6554" y="3706"/>
                  </a:cubicBezTo>
                  <a:cubicBezTo>
                    <a:pt x="6869" y="3706"/>
                    <a:pt x="7077" y="3634"/>
                    <a:pt x="7139" y="3480"/>
                  </a:cubicBezTo>
                  <a:cubicBezTo>
                    <a:pt x="7372" y="2980"/>
                    <a:pt x="6005" y="1879"/>
                    <a:pt x="4103" y="979"/>
                  </a:cubicBezTo>
                  <a:cubicBezTo>
                    <a:pt x="2782" y="353"/>
                    <a:pt x="1526" y="1"/>
                    <a:pt x="8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8"/>
            <p:cNvSpPr/>
            <p:nvPr/>
          </p:nvSpPr>
          <p:spPr>
            <a:xfrm flipH="1">
              <a:off x="6075626" y="4406831"/>
              <a:ext cx="203790" cy="102434"/>
            </a:xfrm>
            <a:custGeom>
              <a:avLst/>
              <a:gdLst/>
              <a:ahLst/>
              <a:cxnLst/>
              <a:rect l="l" t="t" r="r" b="b"/>
              <a:pathLst>
                <a:path w="7373" h="3706" extrusionOk="0">
                  <a:moveTo>
                    <a:pt x="815" y="1"/>
                  </a:moveTo>
                  <a:cubicBezTo>
                    <a:pt x="502" y="1"/>
                    <a:pt x="295" y="69"/>
                    <a:pt x="234" y="211"/>
                  </a:cubicBezTo>
                  <a:cubicBezTo>
                    <a:pt x="0" y="712"/>
                    <a:pt x="1368" y="1846"/>
                    <a:pt x="3269" y="2713"/>
                  </a:cubicBezTo>
                  <a:cubicBezTo>
                    <a:pt x="4588" y="3338"/>
                    <a:pt x="5842" y="3706"/>
                    <a:pt x="6554" y="3706"/>
                  </a:cubicBezTo>
                  <a:cubicBezTo>
                    <a:pt x="6869" y="3706"/>
                    <a:pt x="7077" y="3634"/>
                    <a:pt x="7139" y="3480"/>
                  </a:cubicBezTo>
                  <a:cubicBezTo>
                    <a:pt x="7372" y="2980"/>
                    <a:pt x="6005" y="1879"/>
                    <a:pt x="4103" y="979"/>
                  </a:cubicBezTo>
                  <a:cubicBezTo>
                    <a:pt x="2782" y="353"/>
                    <a:pt x="1526" y="1"/>
                    <a:pt x="8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 flipH="1">
              <a:off x="6089473" y="4414764"/>
              <a:ext cx="171506" cy="83666"/>
            </a:xfrm>
            <a:custGeom>
              <a:avLst/>
              <a:gdLst/>
              <a:ahLst/>
              <a:cxnLst/>
              <a:rect l="l" t="t" r="r" b="b"/>
              <a:pathLst>
                <a:path w="6205" h="3027" extrusionOk="0">
                  <a:moveTo>
                    <a:pt x="357" y="1"/>
                  </a:moveTo>
                  <a:cubicBezTo>
                    <a:pt x="167" y="1"/>
                    <a:pt x="43" y="40"/>
                    <a:pt x="1" y="124"/>
                  </a:cubicBezTo>
                  <a:cubicBezTo>
                    <a:pt x="1" y="124"/>
                    <a:pt x="1" y="191"/>
                    <a:pt x="1" y="225"/>
                  </a:cubicBezTo>
                  <a:cubicBezTo>
                    <a:pt x="68" y="188"/>
                    <a:pt x="169" y="170"/>
                    <a:pt x="298" y="170"/>
                  </a:cubicBezTo>
                  <a:cubicBezTo>
                    <a:pt x="874" y="170"/>
                    <a:pt x="2010" y="520"/>
                    <a:pt x="3236" y="1092"/>
                  </a:cubicBezTo>
                  <a:cubicBezTo>
                    <a:pt x="4737" y="1826"/>
                    <a:pt x="5905" y="2626"/>
                    <a:pt x="6005" y="3027"/>
                  </a:cubicBezTo>
                  <a:cubicBezTo>
                    <a:pt x="6038" y="2993"/>
                    <a:pt x="6038" y="2993"/>
                    <a:pt x="6072" y="2960"/>
                  </a:cubicBezTo>
                  <a:cubicBezTo>
                    <a:pt x="6205" y="2626"/>
                    <a:pt x="5004" y="1692"/>
                    <a:pt x="3336" y="925"/>
                  </a:cubicBezTo>
                  <a:cubicBezTo>
                    <a:pt x="2063" y="351"/>
                    <a:pt x="921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 flipH="1">
              <a:off x="6183507" y="4462001"/>
              <a:ext cx="212994" cy="54396"/>
            </a:xfrm>
            <a:custGeom>
              <a:avLst/>
              <a:gdLst/>
              <a:ahLst/>
              <a:cxnLst/>
              <a:rect l="l" t="t" r="r" b="b"/>
              <a:pathLst>
                <a:path w="7706" h="1968" extrusionOk="0">
                  <a:moveTo>
                    <a:pt x="3208" y="0"/>
                  </a:moveTo>
                  <a:cubicBezTo>
                    <a:pt x="1404" y="0"/>
                    <a:pt x="33" y="343"/>
                    <a:pt x="33" y="817"/>
                  </a:cubicBezTo>
                  <a:cubicBezTo>
                    <a:pt x="0" y="1351"/>
                    <a:pt x="1701" y="1851"/>
                    <a:pt x="3803" y="1951"/>
                  </a:cubicBezTo>
                  <a:cubicBezTo>
                    <a:pt x="4040" y="1962"/>
                    <a:pt x="4272" y="1968"/>
                    <a:pt x="4497" y="1968"/>
                  </a:cubicBezTo>
                  <a:cubicBezTo>
                    <a:pt x="6295" y="1968"/>
                    <a:pt x="7643" y="1625"/>
                    <a:pt x="7672" y="1151"/>
                  </a:cubicBezTo>
                  <a:cubicBezTo>
                    <a:pt x="7706" y="617"/>
                    <a:pt x="6004" y="117"/>
                    <a:pt x="3903" y="17"/>
                  </a:cubicBezTo>
                  <a:cubicBezTo>
                    <a:pt x="3666" y="5"/>
                    <a:pt x="3433" y="0"/>
                    <a:pt x="3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 flipH="1">
              <a:off x="6183507" y="4457828"/>
              <a:ext cx="212994" cy="35987"/>
            </a:xfrm>
            <a:custGeom>
              <a:avLst/>
              <a:gdLst/>
              <a:ahLst/>
              <a:cxnLst/>
              <a:rect l="l" t="t" r="r" b="b"/>
              <a:pathLst>
                <a:path w="7706" h="1302" extrusionOk="0">
                  <a:moveTo>
                    <a:pt x="67" y="1"/>
                  </a:moveTo>
                  <a:lnTo>
                    <a:pt x="0" y="968"/>
                  </a:lnTo>
                  <a:lnTo>
                    <a:pt x="7672" y="1302"/>
                  </a:lnTo>
                  <a:lnTo>
                    <a:pt x="7706" y="301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 flipH="1">
              <a:off x="6182594" y="4435245"/>
              <a:ext cx="212082" cy="54423"/>
            </a:xfrm>
            <a:custGeom>
              <a:avLst/>
              <a:gdLst/>
              <a:ahLst/>
              <a:cxnLst/>
              <a:rect l="l" t="t" r="r" b="b"/>
              <a:pathLst>
                <a:path w="7673" h="1969" extrusionOk="0">
                  <a:moveTo>
                    <a:pt x="3176" y="1"/>
                  </a:moveTo>
                  <a:cubicBezTo>
                    <a:pt x="1378" y="1"/>
                    <a:pt x="30" y="343"/>
                    <a:pt x="1" y="818"/>
                  </a:cubicBezTo>
                  <a:cubicBezTo>
                    <a:pt x="1" y="1352"/>
                    <a:pt x="1669" y="1852"/>
                    <a:pt x="3770" y="1952"/>
                  </a:cubicBezTo>
                  <a:cubicBezTo>
                    <a:pt x="4007" y="1963"/>
                    <a:pt x="4240" y="1968"/>
                    <a:pt x="4465" y="1968"/>
                  </a:cubicBezTo>
                  <a:cubicBezTo>
                    <a:pt x="6269" y="1968"/>
                    <a:pt x="7640" y="1626"/>
                    <a:pt x="7640" y="1151"/>
                  </a:cubicBezTo>
                  <a:cubicBezTo>
                    <a:pt x="7673" y="618"/>
                    <a:pt x="5972" y="117"/>
                    <a:pt x="3870" y="17"/>
                  </a:cubicBezTo>
                  <a:cubicBezTo>
                    <a:pt x="3633" y="6"/>
                    <a:pt x="3401" y="1"/>
                    <a:pt x="3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8"/>
            <p:cNvSpPr/>
            <p:nvPr/>
          </p:nvSpPr>
          <p:spPr>
            <a:xfrm flipH="1">
              <a:off x="6196414" y="4442763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51" y="1"/>
                  </a:moveTo>
                  <a:cubicBezTo>
                    <a:pt x="1203" y="1"/>
                    <a:pt x="0" y="221"/>
                    <a:pt x="0" y="546"/>
                  </a:cubicBezTo>
                  <a:cubicBezTo>
                    <a:pt x="0" y="579"/>
                    <a:pt x="0" y="613"/>
                    <a:pt x="0" y="646"/>
                  </a:cubicBezTo>
                  <a:cubicBezTo>
                    <a:pt x="228" y="361"/>
                    <a:pt x="1283" y="198"/>
                    <a:pt x="2626" y="198"/>
                  </a:cubicBezTo>
                  <a:cubicBezTo>
                    <a:pt x="2855" y="198"/>
                    <a:pt x="3092" y="202"/>
                    <a:pt x="3336" y="212"/>
                  </a:cubicBezTo>
                  <a:cubicBezTo>
                    <a:pt x="5004" y="312"/>
                    <a:pt x="6405" y="579"/>
                    <a:pt x="6638" y="913"/>
                  </a:cubicBezTo>
                  <a:cubicBezTo>
                    <a:pt x="6672" y="913"/>
                    <a:pt x="6672" y="879"/>
                    <a:pt x="6672" y="846"/>
                  </a:cubicBezTo>
                  <a:cubicBezTo>
                    <a:pt x="6672" y="479"/>
                    <a:pt x="5204" y="112"/>
                    <a:pt x="3369" y="12"/>
                  </a:cubicBezTo>
                  <a:cubicBezTo>
                    <a:pt x="3159" y="4"/>
                    <a:pt x="2952" y="1"/>
                    <a:pt x="27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 flipH="1">
              <a:off x="6196414" y="4442763"/>
              <a:ext cx="184414" cy="25235"/>
            </a:xfrm>
            <a:custGeom>
              <a:avLst/>
              <a:gdLst/>
              <a:ahLst/>
              <a:cxnLst/>
              <a:rect l="l" t="t" r="r" b="b"/>
              <a:pathLst>
                <a:path w="6672" h="913" extrusionOk="0">
                  <a:moveTo>
                    <a:pt x="2751" y="1"/>
                  </a:moveTo>
                  <a:cubicBezTo>
                    <a:pt x="1203" y="1"/>
                    <a:pt x="0" y="221"/>
                    <a:pt x="0" y="546"/>
                  </a:cubicBezTo>
                  <a:cubicBezTo>
                    <a:pt x="0" y="579"/>
                    <a:pt x="0" y="613"/>
                    <a:pt x="0" y="646"/>
                  </a:cubicBezTo>
                  <a:cubicBezTo>
                    <a:pt x="228" y="361"/>
                    <a:pt x="1283" y="198"/>
                    <a:pt x="2626" y="198"/>
                  </a:cubicBezTo>
                  <a:cubicBezTo>
                    <a:pt x="2855" y="198"/>
                    <a:pt x="3092" y="202"/>
                    <a:pt x="3336" y="212"/>
                  </a:cubicBezTo>
                  <a:cubicBezTo>
                    <a:pt x="5004" y="312"/>
                    <a:pt x="6405" y="579"/>
                    <a:pt x="6638" y="913"/>
                  </a:cubicBezTo>
                  <a:cubicBezTo>
                    <a:pt x="6672" y="913"/>
                    <a:pt x="6672" y="879"/>
                    <a:pt x="6672" y="846"/>
                  </a:cubicBezTo>
                  <a:cubicBezTo>
                    <a:pt x="6672" y="479"/>
                    <a:pt x="5204" y="112"/>
                    <a:pt x="3369" y="12"/>
                  </a:cubicBezTo>
                  <a:cubicBezTo>
                    <a:pt x="3159" y="4"/>
                    <a:pt x="2952" y="1"/>
                    <a:pt x="2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229;p38"/>
          <p:cNvSpPr txBox="1">
            <a:spLocks/>
          </p:cNvSpPr>
          <p:nvPr/>
        </p:nvSpPr>
        <p:spPr>
          <a:xfrm>
            <a:off x="827584" y="3795886"/>
            <a:ext cx="3531600" cy="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ExtraBold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sym typeface="Arial"/>
              </a:rPr>
              <a:t>學生：李日弘 </a:t>
            </a:r>
            <a:r>
              <a:rPr kumimoji="0" lang="en-US" altLang="zh-TW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sym typeface="Arial"/>
              </a:rPr>
              <a:t>410336128</a:t>
            </a:r>
            <a:r>
              <a:rPr kumimoji="0" lang="zh-TW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sym typeface="Arial"/>
              </a:rPr>
              <a:t> 應統碩一</a:t>
            </a:r>
            <a:r>
              <a:rPr kumimoji="0" lang="zh-TW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/>
            </a:r>
            <a:br>
              <a:rPr kumimoji="0" lang="zh-TW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endParaRPr kumimoji="0" lang="zh-TW" altLang="en-US" sz="16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b="1" dirty="0" smtClean="0"/>
              <a:t>資料預處理</a:t>
            </a:r>
            <a:endParaRPr b="1" dirty="0"/>
          </a:p>
        </p:txBody>
      </p:sp>
      <p:sp>
        <p:nvSpPr>
          <p:cNvPr id="1153" name="Google Shape;1153;p50"/>
          <p:cNvSpPr txBox="1">
            <a:spLocks noGrp="1"/>
          </p:cNvSpPr>
          <p:nvPr>
            <p:ph type="title" idx="4"/>
          </p:nvPr>
        </p:nvSpPr>
        <p:spPr>
          <a:xfrm>
            <a:off x="757631" y="349739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 err="1" smtClean="0"/>
              <a:t>Card_Category</a:t>
            </a:r>
            <a:endParaRPr sz="2000" dirty="0"/>
          </a:p>
        </p:txBody>
      </p:sp>
      <p:sp>
        <p:nvSpPr>
          <p:cNvPr id="1155" name="Google Shape;1155;p50"/>
          <p:cNvSpPr txBox="1">
            <a:spLocks noGrp="1"/>
          </p:cNvSpPr>
          <p:nvPr>
            <p:ph type="title" idx="6"/>
          </p:nvPr>
        </p:nvSpPr>
        <p:spPr>
          <a:xfrm>
            <a:off x="3456900" y="349739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400" dirty="0" smtClean="0"/>
              <a:t>Gender</a:t>
            </a:r>
            <a:endParaRPr sz="2400" dirty="0"/>
          </a:p>
        </p:txBody>
      </p:sp>
      <p:sp>
        <p:nvSpPr>
          <p:cNvPr id="1158" name="Google Shape;1158;p50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4118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Education_Level</a:t>
            </a:r>
            <a:endParaRPr sz="2000" dirty="0"/>
          </a:p>
        </p:txBody>
      </p:sp>
      <p:sp>
        <p:nvSpPr>
          <p:cNvPr id="1160" name="Google Shape;1160;p50"/>
          <p:cNvSpPr txBox="1">
            <a:spLocks noGrp="1"/>
          </p:cNvSpPr>
          <p:nvPr>
            <p:ph type="title" idx="8"/>
          </p:nvPr>
        </p:nvSpPr>
        <p:spPr>
          <a:xfrm>
            <a:off x="5974528" y="1682850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Income_Category</a:t>
            </a:r>
            <a:endParaRPr sz="2000" dirty="0"/>
          </a:p>
        </p:txBody>
      </p:sp>
      <p:sp>
        <p:nvSpPr>
          <p:cNvPr id="1161" name="Google Shape;1161;p50"/>
          <p:cNvSpPr txBox="1">
            <a:spLocks noGrp="1"/>
          </p:cNvSpPr>
          <p:nvPr>
            <p:ph type="title" idx="2"/>
          </p:nvPr>
        </p:nvSpPr>
        <p:spPr>
          <a:xfrm>
            <a:off x="3491277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Marital_Status</a:t>
            </a:r>
            <a:endParaRPr sz="20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1403648" y="1131590"/>
            <a:ext cx="1368152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微軟正黑體" pitchFamily="34" charset="-120"/>
                <a:ea typeface="微軟正黑體" pitchFamily="34" charset="-120"/>
              </a:rPr>
              <a:t>名目變數</a:t>
            </a:r>
            <a:r>
              <a:rPr lang="en-US" altLang="zh-TW" sz="1800" b="1" dirty="0" smtClean="0">
                <a:latin typeface="微軟正黑體" pitchFamily="34" charset="-120"/>
                <a:ea typeface="微軟正黑體" pitchFamily="34" charset="-120"/>
              </a:rPr>
              <a:t>-1</a:t>
            </a:r>
            <a:endParaRPr lang="zh-TW" altLang="en-US" sz="1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55576" y="2139702"/>
            <a:ext cx="25922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教育等級</a:t>
            </a:r>
          </a:p>
          <a:p>
            <a:pPr lvl="1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College	   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Doctorate</a:t>
            </a:r>
          </a:p>
          <a:p>
            <a:pPr lvl="1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Graduate	   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High School</a:t>
            </a:r>
          </a:p>
          <a:p>
            <a:pPr lvl="1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Post-Graduate  Uneducated</a:t>
            </a:r>
          </a:p>
          <a:p>
            <a:pPr lvl="1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Unknown</a:t>
            </a:r>
          </a:p>
          <a:p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491880" y="2139702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婚姻狀況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Divorced	Married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Single	Unknown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084168" y="2139702"/>
            <a:ext cx="2808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收入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$120K +	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 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$80K - $120K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$60K - $80K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     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$40K - $60K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Less than $40K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  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Unknown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755576" y="4011910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信用卡種類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Blue	Gold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Silver	Platinum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3851920" y="4011910"/>
            <a:ext cx="12241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性別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F	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M</a:t>
            </a:r>
          </a:p>
        </p:txBody>
      </p:sp>
      <p:sp>
        <p:nvSpPr>
          <p:cNvPr id="31" name="Google Shape;1160;p50"/>
          <p:cNvSpPr txBox="1">
            <a:spLocks noGrp="1"/>
          </p:cNvSpPr>
          <p:nvPr>
            <p:ph type="title" idx="8"/>
          </p:nvPr>
        </p:nvSpPr>
        <p:spPr>
          <a:xfrm>
            <a:off x="5758504" y="3627066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Attrition_Flag</a:t>
            </a:r>
            <a:endParaRPr sz="2000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5868144" y="4083918"/>
            <a:ext cx="2808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客戶當前合作情況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Existing Customer</a:t>
            </a:r>
          </a:p>
          <a:p>
            <a:pPr lvl="0"/>
            <a:r>
              <a:rPr lang="en-US" altLang="zh-TW" b="1" dirty="0" err="1" smtClean="0">
                <a:latin typeface="標楷體" pitchFamily="65" charset="-120"/>
                <a:ea typeface="標楷體" pitchFamily="65" charset="-120"/>
              </a:rPr>
              <a:t>Attrited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 Customer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16" name="Google Shape;9510;p91"/>
          <p:cNvGrpSpPr/>
          <p:nvPr/>
        </p:nvGrpSpPr>
        <p:grpSpPr>
          <a:xfrm>
            <a:off x="5724128" y="3363838"/>
            <a:ext cx="354311" cy="355909"/>
            <a:chOff x="-49764975" y="3551225"/>
            <a:chExt cx="299300" cy="300650"/>
          </a:xfrm>
          <a:solidFill>
            <a:srgbClr val="FF0000"/>
          </a:solidFill>
        </p:grpSpPr>
        <p:sp>
          <p:nvSpPr>
            <p:cNvPr id="17" name="Google Shape;9511;p91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512;p91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513;p91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14;p91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515;p91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516;p91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517;p91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518;p91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519;p91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520;p91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521;p91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文字方塊 34"/>
          <p:cNvSpPr txBox="1"/>
          <p:nvPr/>
        </p:nvSpPr>
        <p:spPr>
          <a:xfrm>
            <a:off x="6084168" y="3363838"/>
            <a:ext cx="122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目標變數</a:t>
            </a:r>
            <a:endParaRPr lang="zh-TW" altLang="en-US" sz="2000" b="1" dirty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b="1" dirty="0" smtClean="0">
                <a:solidFill>
                  <a:srgbClr val="FF0000"/>
                </a:solidFill>
              </a:rPr>
              <a:t>連續→→名目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403648" y="1131590"/>
            <a:ext cx="1368152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微軟正黑體" pitchFamily="34" charset="-120"/>
                <a:ea typeface="微軟正黑體" pitchFamily="34" charset="-120"/>
              </a:rPr>
              <a:t>名目變數</a:t>
            </a:r>
            <a:r>
              <a:rPr lang="en-US" altLang="zh-TW" sz="1800" b="1" dirty="0" smtClean="0">
                <a:latin typeface="微軟正黑體" pitchFamily="34" charset="-120"/>
                <a:ea typeface="微軟正黑體" pitchFamily="34" charset="-120"/>
              </a:rPr>
              <a:t>-2</a:t>
            </a:r>
            <a:endParaRPr lang="zh-TW" altLang="en-US" sz="1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3" name="Google Shape;1158;p50"/>
          <p:cNvSpPr txBox="1">
            <a:spLocks noGrp="1"/>
          </p:cNvSpPr>
          <p:nvPr>
            <p:ph type="title"/>
          </p:nvPr>
        </p:nvSpPr>
        <p:spPr>
          <a:xfrm>
            <a:off x="683568" y="1707654"/>
            <a:ext cx="280839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600" dirty="0" err="1" smtClean="0"/>
              <a:t>Customer_Age_Interval</a:t>
            </a:r>
            <a:endParaRPr sz="1600" dirty="0"/>
          </a:p>
        </p:txBody>
      </p:sp>
      <p:sp>
        <p:nvSpPr>
          <p:cNvPr id="24" name="Google Shape;1161;p50"/>
          <p:cNvSpPr txBox="1">
            <a:spLocks/>
          </p:cNvSpPr>
          <p:nvPr/>
        </p:nvSpPr>
        <p:spPr>
          <a:xfrm>
            <a:off x="3455368" y="1707654"/>
            <a:ext cx="273630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Dependent_count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935088" y="2139702"/>
            <a:ext cx="25922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客戶年齡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	|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 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22~31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</a:p>
          <a:p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26~73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	|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 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32~41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	|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 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42~51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	|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 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52~61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	|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 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62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歲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~</a:t>
            </a:r>
            <a:endParaRPr lang="zh-TW" altLang="en-US" b="1" dirty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3527376" y="2139702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家人數量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0~5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人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3" name="Google Shape;1158;p50"/>
          <p:cNvSpPr txBox="1">
            <a:spLocks/>
          </p:cNvSpPr>
          <p:nvPr/>
        </p:nvSpPr>
        <p:spPr>
          <a:xfrm>
            <a:off x="6156176" y="1707654"/>
            <a:ext cx="298782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16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Total_Relationship_Count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" name="Google Shape;1160;p50"/>
          <p:cNvSpPr txBox="1">
            <a:spLocks/>
          </p:cNvSpPr>
          <p:nvPr/>
        </p:nvSpPr>
        <p:spPr>
          <a:xfrm>
            <a:off x="4932040" y="3435846"/>
            <a:ext cx="29523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Contacts_Count_12_mon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35" name="Google Shape;1161;p50"/>
          <p:cNvSpPr txBox="1">
            <a:spLocks/>
          </p:cNvSpPr>
          <p:nvPr/>
        </p:nvSpPr>
        <p:spPr>
          <a:xfrm>
            <a:off x="1691680" y="343584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Months_Inactive_12_mon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6263760" y="2164506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客戶持有商品數</a:t>
            </a:r>
          </a:p>
          <a:p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1~6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項</a:t>
            </a:r>
            <a:endParaRPr lang="zh-TW" altLang="en-US" b="1" dirty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1763688" y="3867894"/>
            <a:ext cx="23042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個月裡，</a:t>
            </a:r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最後一次使用信用卡距離至今幾個月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?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0~6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</a:t>
            </a:r>
            <a:endParaRPr lang="zh-TW" altLang="en-US" b="1" dirty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5004048" y="3867894"/>
            <a:ext cx="2448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個月裡，和銀行聯繫的次數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?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0~6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次</a:t>
            </a:r>
            <a:endParaRPr lang="zh-TW" altLang="en-US" b="1" dirty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/>
          <p:cNvSpPr txBox="1"/>
          <p:nvPr/>
        </p:nvSpPr>
        <p:spPr>
          <a:xfrm>
            <a:off x="683568" y="411510"/>
            <a:ext cx="1152128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微軟正黑體" pitchFamily="34" charset="-120"/>
                <a:ea typeface="微軟正黑體" pitchFamily="34" charset="-120"/>
              </a:rPr>
              <a:t>連續變數</a:t>
            </a:r>
            <a:endParaRPr lang="zh-TW" altLang="en-US" sz="1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2" name="Google Shape;1160;p50"/>
          <p:cNvSpPr txBox="1">
            <a:spLocks/>
          </p:cNvSpPr>
          <p:nvPr/>
        </p:nvSpPr>
        <p:spPr>
          <a:xfrm>
            <a:off x="72008" y="1131590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Months_on_book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144016" y="1563638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與銀行合作的時間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13~56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個月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3" name="Google Shape;1158;p50"/>
          <p:cNvSpPr txBox="1">
            <a:spLocks/>
          </p:cNvSpPr>
          <p:nvPr/>
        </p:nvSpPr>
        <p:spPr>
          <a:xfrm>
            <a:off x="2916752" y="1106786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Credit_Limit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" name="Google Shape;1160;p50"/>
          <p:cNvSpPr txBox="1">
            <a:spLocks/>
          </p:cNvSpPr>
          <p:nvPr/>
        </p:nvSpPr>
        <p:spPr>
          <a:xfrm>
            <a:off x="72008" y="2355726"/>
            <a:ext cx="252028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16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Avg_Open_To_Buy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5" name="Google Shape;1161;p50"/>
          <p:cNvSpPr txBox="1">
            <a:spLocks/>
          </p:cNvSpPr>
          <p:nvPr/>
        </p:nvSpPr>
        <p:spPr>
          <a:xfrm>
            <a:off x="5256584" y="1131590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Total_Revolving_Bal</a:t>
            </a:r>
            <a:endParaRPr lang="en-US" altLang="zh-TW" sz="18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952328" y="1563638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信用卡額度</a:t>
            </a:r>
            <a:endParaRPr lang="zh-TW" altLang="en-US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1438.3~34516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5328592" y="1563638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信用卡循環結餘總額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循環利息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0~2517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144016" y="2787774"/>
            <a:ext cx="23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個月裡，</a:t>
            </a:r>
            <a:r>
              <a:rPr lang="zh-TW" altLang="zh-TW" b="1" dirty="0" smtClean="0">
                <a:latin typeface="微軟正黑體" pitchFamily="34" charset="-120"/>
                <a:ea typeface="微軟正黑體" pitchFamily="34" charset="-120"/>
              </a:rPr>
              <a:t>持卡人賬戶的</a:t>
            </a:r>
            <a:r>
              <a:rPr lang="zh-TW" altLang="zh-TW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信用額度</a:t>
            </a:r>
            <a:r>
              <a:rPr lang="zh-TW" altLang="zh-TW" b="1" dirty="0" smtClean="0">
                <a:latin typeface="微軟正黑體" pitchFamily="34" charset="-120"/>
                <a:ea typeface="微軟正黑體" pitchFamily="34" charset="-120"/>
              </a:rPr>
              <a:t>與</a:t>
            </a:r>
            <a:r>
              <a:rPr lang="zh-TW" altLang="zh-TW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賬戶當前餘額</a:t>
            </a:r>
            <a:r>
              <a:rPr lang="zh-TW" altLang="zh-TW" b="1" dirty="0" smtClean="0">
                <a:latin typeface="微軟正黑體" pitchFamily="34" charset="-120"/>
                <a:ea typeface="微軟正黑體" pitchFamily="34" charset="-120"/>
              </a:rPr>
              <a:t>之間的差額。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3~34516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0" name="Google Shape;1158;p50"/>
          <p:cNvSpPr txBox="1">
            <a:spLocks noGrp="1"/>
          </p:cNvSpPr>
          <p:nvPr>
            <p:ph type="title"/>
          </p:nvPr>
        </p:nvSpPr>
        <p:spPr>
          <a:xfrm>
            <a:off x="2520280" y="2355726"/>
            <a:ext cx="280831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600" dirty="0" smtClean="0"/>
              <a:t>Total_Amt_Chng_Q4_Q1</a:t>
            </a:r>
            <a:endParaRPr sz="1600" dirty="0"/>
          </a:p>
        </p:txBody>
      </p:sp>
      <p:sp>
        <p:nvSpPr>
          <p:cNvPr id="31" name="Google Shape;1160;p50"/>
          <p:cNvSpPr txBox="1">
            <a:spLocks/>
          </p:cNvSpPr>
          <p:nvPr/>
        </p:nvSpPr>
        <p:spPr>
          <a:xfrm>
            <a:off x="0" y="3795886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Total_Trans_Ct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32" name="Google Shape;1161;p50"/>
          <p:cNvSpPr txBox="1">
            <a:spLocks/>
          </p:cNvSpPr>
          <p:nvPr/>
        </p:nvSpPr>
        <p:spPr>
          <a:xfrm>
            <a:off x="5256584" y="2355726"/>
            <a:ext cx="273630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Total_Trans_Amt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2736304" y="2787774"/>
            <a:ext cx="25922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交易金額的變化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第四季度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÷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第一季度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  <a:endParaRPr lang="zh-TW" altLang="en-US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 3.397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5328592" y="278777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個月的總交易金額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510~18484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72008" y="4227934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個月的總交易次數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10~139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次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36" name="Google Shape;1158;p50"/>
          <p:cNvSpPr txBox="1">
            <a:spLocks/>
          </p:cNvSpPr>
          <p:nvPr/>
        </p:nvSpPr>
        <p:spPr>
          <a:xfrm>
            <a:off x="2412696" y="3771082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Total_Ct_Chng_Q4_Q1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" name="Google Shape;1161;p50"/>
          <p:cNvSpPr txBox="1">
            <a:spLocks/>
          </p:cNvSpPr>
          <p:nvPr/>
        </p:nvSpPr>
        <p:spPr>
          <a:xfrm>
            <a:off x="4968552" y="379588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Avg_Utilization_Ratio</a:t>
            </a:r>
            <a:endParaRPr lang="en-US" altLang="zh-TW" sz="18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38" name="文字方塊 37"/>
          <p:cNvSpPr txBox="1"/>
          <p:nvPr/>
        </p:nvSpPr>
        <p:spPr>
          <a:xfrm>
            <a:off x="2448272" y="4227934"/>
            <a:ext cx="2016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交易次數的變化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第四季度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÷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第一季度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  <a:endParaRPr lang="zh-TW" altLang="en-US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 3.714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39" name="文字方塊 38"/>
          <p:cNvSpPr txBox="1"/>
          <p:nvPr/>
        </p:nvSpPr>
        <p:spPr>
          <a:xfrm>
            <a:off x="5040560" y="422793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信用卡平均使用率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0~0.999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2139702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變數挑選</a:t>
            </a:r>
            <a:endParaRPr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51"/>
          <p:cNvSpPr/>
          <p:nvPr/>
        </p:nvSpPr>
        <p:spPr>
          <a:xfrm>
            <a:off x="251520" y="4731990"/>
            <a:ext cx="4042900" cy="236025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171;p51"/>
          <p:cNvGrpSpPr/>
          <p:nvPr/>
        </p:nvGrpSpPr>
        <p:grpSpPr>
          <a:xfrm>
            <a:off x="755576" y="2715766"/>
            <a:ext cx="2925135" cy="2146349"/>
            <a:chOff x="891225" y="1993325"/>
            <a:chExt cx="3651800" cy="2661675"/>
          </a:xfrm>
        </p:grpSpPr>
        <p:grpSp>
          <p:nvGrpSpPr>
            <p:cNvPr id="3" name="Google Shape;1172;p51"/>
            <p:cNvGrpSpPr/>
            <p:nvPr/>
          </p:nvGrpSpPr>
          <p:grpSpPr>
            <a:xfrm>
              <a:off x="891225" y="3860250"/>
              <a:ext cx="798925" cy="794750"/>
              <a:chOff x="891225" y="3860250"/>
              <a:chExt cx="798925" cy="794750"/>
            </a:xfrm>
          </p:grpSpPr>
          <p:sp>
            <p:nvSpPr>
              <p:cNvPr id="1173" name="Google Shape;1173;p51"/>
              <p:cNvSpPr/>
              <p:nvPr/>
            </p:nvSpPr>
            <p:spPr>
              <a:xfrm>
                <a:off x="1279000" y="4415650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1"/>
              <p:cNvSpPr/>
              <p:nvPr/>
            </p:nvSpPr>
            <p:spPr>
              <a:xfrm>
                <a:off x="1262325" y="4574925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3"/>
                    </a:lnTo>
                    <a:lnTo>
                      <a:pt x="16279" y="3203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1"/>
              <p:cNvSpPr/>
              <p:nvPr/>
            </p:nvSpPr>
            <p:spPr>
              <a:xfrm>
                <a:off x="1579225" y="4574925"/>
                <a:ext cx="900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203" extrusionOk="0">
                    <a:moveTo>
                      <a:pt x="0" y="0"/>
                    </a:moveTo>
                    <a:lnTo>
                      <a:pt x="0" y="3203"/>
                    </a:lnTo>
                    <a:lnTo>
                      <a:pt x="3603" y="3203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1"/>
              <p:cNvSpPr/>
              <p:nvPr/>
            </p:nvSpPr>
            <p:spPr>
              <a:xfrm>
                <a:off x="1536675" y="4574925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1302" y="3203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1"/>
              <p:cNvSpPr/>
              <p:nvPr/>
            </p:nvSpPr>
            <p:spPr>
              <a:xfrm>
                <a:off x="1494975" y="4574925"/>
                <a:ext cx="217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868" y="3203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51"/>
              <p:cNvSpPr/>
              <p:nvPr/>
            </p:nvSpPr>
            <p:spPr>
              <a:xfrm>
                <a:off x="1453300" y="4574925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0" y="0"/>
                    </a:moveTo>
                    <a:lnTo>
                      <a:pt x="0" y="3203"/>
                    </a:lnTo>
                    <a:lnTo>
                      <a:pt x="467" y="3203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51"/>
              <p:cNvSpPr/>
              <p:nvPr/>
            </p:nvSpPr>
            <p:spPr>
              <a:xfrm>
                <a:off x="1386575" y="4574925"/>
                <a:ext cx="50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201" y="3203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1"/>
              <p:cNvSpPr/>
              <p:nvPr/>
            </p:nvSpPr>
            <p:spPr>
              <a:xfrm>
                <a:off x="1243150" y="4495700"/>
                <a:ext cx="4069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16278" y="3169"/>
                    </a:lnTo>
                    <a:lnTo>
                      <a:pt x="162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51"/>
              <p:cNvSpPr/>
              <p:nvPr/>
            </p:nvSpPr>
            <p:spPr>
              <a:xfrm>
                <a:off x="1560025" y="4495700"/>
                <a:ext cx="901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3603" y="3169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51"/>
              <p:cNvSpPr/>
              <p:nvPr/>
            </p:nvSpPr>
            <p:spPr>
              <a:xfrm>
                <a:off x="1517500" y="4496113"/>
                <a:ext cx="3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1302" y="3169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51"/>
              <p:cNvSpPr/>
              <p:nvPr/>
            </p:nvSpPr>
            <p:spPr>
              <a:xfrm>
                <a:off x="1474975" y="4496113"/>
                <a:ext cx="2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901" y="3169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51"/>
              <p:cNvSpPr/>
              <p:nvPr/>
            </p:nvSpPr>
            <p:spPr>
              <a:xfrm>
                <a:off x="1434100" y="4495700"/>
                <a:ext cx="117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468" y="3169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51"/>
              <p:cNvSpPr/>
              <p:nvPr/>
            </p:nvSpPr>
            <p:spPr>
              <a:xfrm>
                <a:off x="1366550" y="4495700"/>
                <a:ext cx="58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234" y="316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51"/>
              <p:cNvSpPr/>
              <p:nvPr/>
            </p:nvSpPr>
            <p:spPr>
              <a:xfrm>
                <a:off x="1596725" y="4415650"/>
                <a:ext cx="892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3570" y="3202"/>
                    </a:lnTo>
                    <a:lnTo>
                      <a:pt x="3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51"/>
              <p:cNvSpPr/>
              <p:nvPr/>
            </p:nvSpPr>
            <p:spPr>
              <a:xfrm>
                <a:off x="1553350" y="4416063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302" y="3202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51"/>
              <p:cNvSpPr/>
              <p:nvPr/>
            </p:nvSpPr>
            <p:spPr>
              <a:xfrm>
                <a:off x="1511675" y="4416063"/>
                <a:ext cx="225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901" y="3202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51"/>
              <p:cNvSpPr/>
              <p:nvPr/>
            </p:nvSpPr>
            <p:spPr>
              <a:xfrm>
                <a:off x="1470800" y="4416063"/>
                <a:ext cx="10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434" y="3202"/>
                    </a:lnTo>
                    <a:lnTo>
                      <a:pt x="4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51"/>
              <p:cNvSpPr/>
              <p:nvPr/>
            </p:nvSpPr>
            <p:spPr>
              <a:xfrm>
                <a:off x="1403250" y="4415650"/>
                <a:ext cx="5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34" y="320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51"/>
              <p:cNvSpPr/>
              <p:nvPr/>
            </p:nvSpPr>
            <p:spPr>
              <a:xfrm>
                <a:off x="1262325" y="4336425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51"/>
              <p:cNvSpPr/>
              <p:nvPr/>
            </p:nvSpPr>
            <p:spPr>
              <a:xfrm>
                <a:off x="1579225" y="4336425"/>
                <a:ext cx="900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3603" y="32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1"/>
              <p:cNvSpPr/>
              <p:nvPr/>
            </p:nvSpPr>
            <p:spPr>
              <a:xfrm>
                <a:off x="1536675" y="4336838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302" y="3202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1"/>
              <p:cNvSpPr/>
              <p:nvPr/>
            </p:nvSpPr>
            <p:spPr>
              <a:xfrm>
                <a:off x="1494975" y="4336838"/>
                <a:ext cx="217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868" y="3202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1"/>
              <p:cNvSpPr/>
              <p:nvPr/>
            </p:nvSpPr>
            <p:spPr>
              <a:xfrm>
                <a:off x="1453300" y="4336838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467" y="3202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1"/>
              <p:cNvSpPr/>
              <p:nvPr/>
            </p:nvSpPr>
            <p:spPr>
              <a:xfrm>
                <a:off x="1386575" y="4336425"/>
                <a:ext cx="50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01" y="3202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1"/>
              <p:cNvSpPr/>
              <p:nvPr/>
            </p:nvSpPr>
            <p:spPr>
              <a:xfrm>
                <a:off x="1251475" y="4257200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1"/>
              <p:cNvSpPr/>
              <p:nvPr/>
            </p:nvSpPr>
            <p:spPr>
              <a:xfrm>
                <a:off x="1569200" y="4257200"/>
                <a:ext cx="892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3570" y="3202"/>
                    </a:lnTo>
                    <a:lnTo>
                      <a:pt x="3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1"/>
              <p:cNvSpPr/>
              <p:nvPr/>
            </p:nvSpPr>
            <p:spPr>
              <a:xfrm>
                <a:off x="1525850" y="4257613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301" y="3202"/>
                    </a:lnTo>
                    <a:lnTo>
                      <a:pt x="13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51"/>
              <p:cNvSpPr/>
              <p:nvPr/>
            </p:nvSpPr>
            <p:spPr>
              <a:xfrm>
                <a:off x="1484150" y="4257613"/>
                <a:ext cx="225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901" y="3202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51"/>
              <p:cNvSpPr/>
              <p:nvPr/>
            </p:nvSpPr>
            <p:spPr>
              <a:xfrm>
                <a:off x="1443275" y="4257613"/>
                <a:ext cx="10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434" y="3202"/>
                    </a:lnTo>
                    <a:lnTo>
                      <a:pt x="4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1"/>
              <p:cNvSpPr/>
              <p:nvPr/>
            </p:nvSpPr>
            <p:spPr>
              <a:xfrm>
                <a:off x="1375725" y="4257200"/>
                <a:ext cx="5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34" y="320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51"/>
              <p:cNvSpPr/>
              <p:nvPr/>
            </p:nvSpPr>
            <p:spPr>
              <a:xfrm>
                <a:off x="1262325" y="4177975"/>
                <a:ext cx="4069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16279" y="3169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51"/>
              <p:cNvSpPr/>
              <p:nvPr/>
            </p:nvSpPr>
            <p:spPr>
              <a:xfrm>
                <a:off x="1579225" y="4177975"/>
                <a:ext cx="900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3603" y="3169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51"/>
              <p:cNvSpPr/>
              <p:nvPr/>
            </p:nvSpPr>
            <p:spPr>
              <a:xfrm>
                <a:off x="1536675" y="4178388"/>
                <a:ext cx="3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1302" y="3169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51"/>
              <p:cNvSpPr/>
              <p:nvPr/>
            </p:nvSpPr>
            <p:spPr>
              <a:xfrm>
                <a:off x="1494975" y="4178388"/>
                <a:ext cx="217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868" y="3169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51"/>
              <p:cNvSpPr/>
              <p:nvPr/>
            </p:nvSpPr>
            <p:spPr>
              <a:xfrm>
                <a:off x="1453300" y="4178388"/>
                <a:ext cx="117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467" y="3169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51"/>
              <p:cNvSpPr/>
              <p:nvPr/>
            </p:nvSpPr>
            <p:spPr>
              <a:xfrm>
                <a:off x="1386575" y="4177975"/>
                <a:ext cx="50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201" y="3169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51"/>
              <p:cNvSpPr/>
              <p:nvPr/>
            </p:nvSpPr>
            <p:spPr>
              <a:xfrm>
                <a:off x="1262325" y="4097900"/>
                <a:ext cx="40697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4" extrusionOk="0">
                    <a:moveTo>
                      <a:pt x="0" y="1"/>
                    </a:moveTo>
                    <a:lnTo>
                      <a:pt x="0" y="3203"/>
                    </a:lnTo>
                    <a:lnTo>
                      <a:pt x="16279" y="3203"/>
                    </a:lnTo>
                    <a:lnTo>
                      <a:pt x="162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51"/>
              <p:cNvSpPr/>
              <p:nvPr/>
            </p:nvSpPr>
            <p:spPr>
              <a:xfrm>
                <a:off x="1579225" y="4097900"/>
                <a:ext cx="9007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204" extrusionOk="0">
                    <a:moveTo>
                      <a:pt x="0" y="1"/>
                    </a:moveTo>
                    <a:lnTo>
                      <a:pt x="0" y="3203"/>
                    </a:lnTo>
                    <a:lnTo>
                      <a:pt x="3603" y="3203"/>
                    </a:lnTo>
                    <a:lnTo>
                      <a:pt x="36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51"/>
              <p:cNvSpPr/>
              <p:nvPr/>
            </p:nvSpPr>
            <p:spPr>
              <a:xfrm>
                <a:off x="1536675" y="4098313"/>
                <a:ext cx="3255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4" extrusionOk="0">
                    <a:moveTo>
                      <a:pt x="1" y="1"/>
                    </a:moveTo>
                    <a:lnTo>
                      <a:pt x="1" y="3203"/>
                    </a:lnTo>
                    <a:lnTo>
                      <a:pt x="1302" y="3203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51"/>
              <p:cNvSpPr/>
              <p:nvPr/>
            </p:nvSpPr>
            <p:spPr>
              <a:xfrm>
                <a:off x="1494975" y="4098313"/>
                <a:ext cx="217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204" extrusionOk="0">
                    <a:moveTo>
                      <a:pt x="1" y="1"/>
                    </a:moveTo>
                    <a:lnTo>
                      <a:pt x="1" y="3203"/>
                    </a:lnTo>
                    <a:lnTo>
                      <a:pt x="868" y="3203"/>
                    </a:lnTo>
                    <a:lnTo>
                      <a:pt x="8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51"/>
              <p:cNvSpPr/>
              <p:nvPr/>
            </p:nvSpPr>
            <p:spPr>
              <a:xfrm>
                <a:off x="1453300" y="4098313"/>
                <a:ext cx="11700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4" extrusionOk="0">
                    <a:moveTo>
                      <a:pt x="0" y="1"/>
                    </a:moveTo>
                    <a:lnTo>
                      <a:pt x="0" y="3203"/>
                    </a:lnTo>
                    <a:lnTo>
                      <a:pt x="467" y="3203"/>
                    </a:lnTo>
                    <a:lnTo>
                      <a:pt x="4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51"/>
              <p:cNvSpPr/>
              <p:nvPr/>
            </p:nvSpPr>
            <p:spPr>
              <a:xfrm>
                <a:off x="1386575" y="4097900"/>
                <a:ext cx="5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4" extrusionOk="0">
                    <a:moveTo>
                      <a:pt x="1" y="1"/>
                    </a:moveTo>
                    <a:lnTo>
                      <a:pt x="1" y="3203"/>
                    </a:lnTo>
                    <a:lnTo>
                      <a:pt x="201" y="3203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51"/>
              <p:cNvSpPr/>
              <p:nvPr/>
            </p:nvSpPr>
            <p:spPr>
              <a:xfrm>
                <a:off x="1241475" y="4018700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51"/>
              <p:cNvSpPr/>
              <p:nvPr/>
            </p:nvSpPr>
            <p:spPr>
              <a:xfrm>
                <a:off x="1558375" y="4018700"/>
                <a:ext cx="900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3603" y="32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51"/>
              <p:cNvSpPr/>
              <p:nvPr/>
            </p:nvSpPr>
            <p:spPr>
              <a:xfrm>
                <a:off x="1515825" y="4019113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302" y="3202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51"/>
              <p:cNvSpPr/>
              <p:nvPr/>
            </p:nvSpPr>
            <p:spPr>
              <a:xfrm>
                <a:off x="1474150" y="4019113"/>
                <a:ext cx="2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867" y="3202"/>
                    </a:lnTo>
                    <a:lnTo>
                      <a:pt x="8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51"/>
              <p:cNvSpPr/>
              <p:nvPr/>
            </p:nvSpPr>
            <p:spPr>
              <a:xfrm>
                <a:off x="1432450" y="4019113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467" y="3202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51"/>
              <p:cNvSpPr/>
              <p:nvPr/>
            </p:nvSpPr>
            <p:spPr>
              <a:xfrm>
                <a:off x="1365725" y="4018700"/>
                <a:ext cx="50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01" y="3202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51"/>
              <p:cNvSpPr/>
              <p:nvPr/>
            </p:nvSpPr>
            <p:spPr>
              <a:xfrm>
                <a:off x="1262325" y="3939475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51"/>
              <p:cNvSpPr/>
              <p:nvPr/>
            </p:nvSpPr>
            <p:spPr>
              <a:xfrm>
                <a:off x="1579225" y="3939475"/>
                <a:ext cx="900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3603" y="32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51"/>
              <p:cNvSpPr/>
              <p:nvPr/>
            </p:nvSpPr>
            <p:spPr>
              <a:xfrm>
                <a:off x="1536675" y="3939475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302" y="3202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1"/>
              <p:cNvSpPr/>
              <p:nvPr/>
            </p:nvSpPr>
            <p:spPr>
              <a:xfrm>
                <a:off x="1494975" y="3939475"/>
                <a:ext cx="217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868" y="3202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51"/>
              <p:cNvSpPr/>
              <p:nvPr/>
            </p:nvSpPr>
            <p:spPr>
              <a:xfrm>
                <a:off x="1453300" y="3939475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467" y="3202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51"/>
              <p:cNvSpPr/>
              <p:nvPr/>
            </p:nvSpPr>
            <p:spPr>
              <a:xfrm>
                <a:off x="1386575" y="3939475"/>
                <a:ext cx="50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01" y="3202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51"/>
              <p:cNvSpPr/>
              <p:nvPr/>
            </p:nvSpPr>
            <p:spPr>
              <a:xfrm>
                <a:off x="1283175" y="3860250"/>
                <a:ext cx="4069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16279" y="3169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51"/>
              <p:cNvSpPr/>
              <p:nvPr/>
            </p:nvSpPr>
            <p:spPr>
              <a:xfrm>
                <a:off x="1600050" y="3860250"/>
                <a:ext cx="901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3604" y="3169"/>
                    </a:lnTo>
                    <a:lnTo>
                      <a:pt x="36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51"/>
              <p:cNvSpPr/>
              <p:nvPr/>
            </p:nvSpPr>
            <p:spPr>
              <a:xfrm>
                <a:off x="1557525" y="3860250"/>
                <a:ext cx="3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1302" y="3169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1"/>
              <p:cNvSpPr/>
              <p:nvPr/>
            </p:nvSpPr>
            <p:spPr>
              <a:xfrm>
                <a:off x="1515825" y="3860250"/>
                <a:ext cx="217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868" y="3169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51"/>
              <p:cNvSpPr/>
              <p:nvPr/>
            </p:nvSpPr>
            <p:spPr>
              <a:xfrm>
                <a:off x="1474150" y="3860250"/>
                <a:ext cx="117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467" y="3169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51"/>
              <p:cNvSpPr/>
              <p:nvPr/>
            </p:nvSpPr>
            <p:spPr>
              <a:xfrm>
                <a:off x="1407425" y="3860250"/>
                <a:ext cx="50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201" y="3169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51"/>
              <p:cNvSpPr/>
              <p:nvPr/>
            </p:nvSpPr>
            <p:spPr>
              <a:xfrm>
                <a:off x="922900" y="4574925"/>
                <a:ext cx="4070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80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16279" y="3203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51"/>
              <p:cNvSpPr/>
              <p:nvPr/>
            </p:nvSpPr>
            <p:spPr>
              <a:xfrm>
                <a:off x="1239800" y="4574925"/>
                <a:ext cx="90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3603" y="3203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1"/>
              <p:cNvSpPr/>
              <p:nvPr/>
            </p:nvSpPr>
            <p:spPr>
              <a:xfrm>
                <a:off x="1197275" y="4574925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0" y="0"/>
                    </a:moveTo>
                    <a:lnTo>
                      <a:pt x="0" y="3203"/>
                    </a:lnTo>
                    <a:lnTo>
                      <a:pt x="1301" y="3203"/>
                    </a:lnTo>
                    <a:lnTo>
                      <a:pt x="13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1"/>
              <p:cNvSpPr/>
              <p:nvPr/>
            </p:nvSpPr>
            <p:spPr>
              <a:xfrm>
                <a:off x="1154750" y="4574925"/>
                <a:ext cx="225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203" extrusionOk="0">
                    <a:moveTo>
                      <a:pt x="0" y="0"/>
                    </a:moveTo>
                    <a:lnTo>
                      <a:pt x="0" y="3203"/>
                    </a:lnTo>
                    <a:lnTo>
                      <a:pt x="901" y="3203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1"/>
              <p:cNvSpPr/>
              <p:nvPr/>
            </p:nvSpPr>
            <p:spPr>
              <a:xfrm>
                <a:off x="1113875" y="4574925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468" y="3203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51"/>
              <p:cNvSpPr/>
              <p:nvPr/>
            </p:nvSpPr>
            <p:spPr>
              <a:xfrm>
                <a:off x="1046325" y="4574925"/>
                <a:ext cx="5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203" extrusionOk="0">
                    <a:moveTo>
                      <a:pt x="1" y="0"/>
                    </a:moveTo>
                    <a:lnTo>
                      <a:pt x="1" y="3203"/>
                    </a:lnTo>
                    <a:lnTo>
                      <a:pt x="234" y="320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51"/>
              <p:cNvSpPr/>
              <p:nvPr/>
            </p:nvSpPr>
            <p:spPr>
              <a:xfrm>
                <a:off x="902075" y="4495700"/>
                <a:ext cx="4069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16278" y="3169"/>
                    </a:lnTo>
                    <a:lnTo>
                      <a:pt x="162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51"/>
              <p:cNvSpPr/>
              <p:nvPr/>
            </p:nvSpPr>
            <p:spPr>
              <a:xfrm>
                <a:off x="1218950" y="4495700"/>
                <a:ext cx="901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3603" y="3169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51"/>
              <p:cNvSpPr/>
              <p:nvPr/>
            </p:nvSpPr>
            <p:spPr>
              <a:xfrm>
                <a:off x="1176425" y="4495700"/>
                <a:ext cx="3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1301" y="3169"/>
                    </a:lnTo>
                    <a:lnTo>
                      <a:pt x="13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51"/>
              <p:cNvSpPr/>
              <p:nvPr/>
            </p:nvSpPr>
            <p:spPr>
              <a:xfrm>
                <a:off x="1133900" y="4495700"/>
                <a:ext cx="225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901" y="3169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51"/>
              <p:cNvSpPr/>
              <p:nvPr/>
            </p:nvSpPr>
            <p:spPr>
              <a:xfrm>
                <a:off x="1093025" y="4495700"/>
                <a:ext cx="117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468" y="3169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51"/>
              <p:cNvSpPr/>
              <p:nvPr/>
            </p:nvSpPr>
            <p:spPr>
              <a:xfrm>
                <a:off x="1025475" y="4495700"/>
                <a:ext cx="58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234" y="316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51"/>
              <p:cNvSpPr/>
              <p:nvPr/>
            </p:nvSpPr>
            <p:spPr>
              <a:xfrm>
                <a:off x="922900" y="4415650"/>
                <a:ext cx="4070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80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1"/>
              <p:cNvSpPr/>
              <p:nvPr/>
            </p:nvSpPr>
            <p:spPr>
              <a:xfrm>
                <a:off x="1239800" y="4415650"/>
                <a:ext cx="90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3603" y="32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1"/>
              <p:cNvSpPr/>
              <p:nvPr/>
            </p:nvSpPr>
            <p:spPr>
              <a:xfrm>
                <a:off x="1197275" y="4415650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301" y="3202"/>
                    </a:lnTo>
                    <a:lnTo>
                      <a:pt x="13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1"/>
              <p:cNvSpPr/>
              <p:nvPr/>
            </p:nvSpPr>
            <p:spPr>
              <a:xfrm>
                <a:off x="1154750" y="4415650"/>
                <a:ext cx="225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901" y="3202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51"/>
              <p:cNvSpPr/>
              <p:nvPr/>
            </p:nvSpPr>
            <p:spPr>
              <a:xfrm>
                <a:off x="1113875" y="4415650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468" y="3202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51"/>
              <p:cNvSpPr/>
              <p:nvPr/>
            </p:nvSpPr>
            <p:spPr>
              <a:xfrm>
                <a:off x="1046325" y="4415650"/>
                <a:ext cx="5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34" y="320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51"/>
              <p:cNvSpPr/>
              <p:nvPr/>
            </p:nvSpPr>
            <p:spPr>
              <a:xfrm>
                <a:off x="912075" y="4336425"/>
                <a:ext cx="4069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51"/>
              <p:cNvSpPr/>
              <p:nvPr/>
            </p:nvSpPr>
            <p:spPr>
              <a:xfrm>
                <a:off x="1229800" y="4336425"/>
                <a:ext cx="892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3570" y="3202"/>
                    </a:lnTo>
                    <a:lnTo>
                      <a:pt x="3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51"/>
              <p:cNvSpPr/>
              <p:nvPr/>
            </p:nvSpPr>
            <p:spPr>
              <a:xfrm>
                <a:off x="1186425" y="4336425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302" y="3202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51"/>
              <p:cNvSpPr/>
              <p:nvPr/>
            </p:nvSpPr>
            <p:spPr>
              <a:xfrm>
                <a:off x="1144725" y="4336425"/>
                <a:ext cx="2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902" y="3202"/>
                    </a:lnTo>
                    <a:lnTo>
                      <a:pt x="9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51"/>
              <p:cNvSpPr/>
              <p:nvPr/>
            </p:nvSpPr>
            <p:spPr>
              <a:xfrm>
                <a:off x="1103875" y="4336425"/>
                <a:ext cx="10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434" y="3202"/>
                    </a:lnTo>
                    <a:lnTo>
                      <a:pt x="4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51"/>
              <p:cNvSpPr/>
              <p:nvPr/>
            </p:nvSpPr>
            <p:spPr>
              <a:xfrm>
                <a:off x="1036325" y="4336425"/>
                <a:ext cx="50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01" y="3202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51"/>
              <p:cNvSpPr/>
              <p:nvPr/>
            </p:nvSpPr>
            <p:spPr>
              <a:xfrm>
                <a:off x="922900" y="4257200"/>
                <a:ext cx="4070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6280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16279" y="3202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51"/>
              <p:cNvSpPr/>
              <p:nvPr/>
            </p:nvSpPr>
            <p:spPr>
              <a:xfrm>
                <a:off x="1239800" y="4257200"/>
                <a:ext cx="90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3603" y="32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51"/>
              <p:cNvSpPr/>
              <p:nvPr/>
            </p:nvSpPr>
            <p:spPr>
              <a:xfrm>
                <a:off x="1197275" y="4257200"/>
                <a:ext cx="325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1301" y="3202"/>
                    </a:lnTo>
                    <a:lnTo>
                      <a:pt x="13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51"/>
              <p:cNvSpPr/>
              <p:nvPr/>
            </p:nvSpPr>
            <p:spPr>
              <a:xfrm>
                <a:off x="1154750" y="4257200"/>
                <a:ext cx="2252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203" extrusionOk="0">
                    <a:moveTo>
                      <a:pt x="0" y="0"/>
                    </a:moveTo>
                    <a:lnTo>
                      <a:pt x="0" y="3202"/>
                    </a:lnTo>
                    <a:lnTo>
                      <a:pt x="901" y="3202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51"/>
              <p:cNvSpPr/>
              <p:nvPr/>
            </p:nvSpPr>
            <p:spPr>
              <a:xfrm>
                <a:off x="1113875" y="4257200"/>
                <a:ext cx="117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468" y="3202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51"/>
              <p:cNvSpPr/>
              <p:nvPr/>
            </p:nvSpPr>
            <p:spPr>
              <a:xfrm>
                <a:off x="1046325" y="4257200"/>
                <a:ext cx="5875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203" extrusionOk="0">
                    <a:moveTo>
                      <a:pt x="1" y="0"/>
                    </a:moveTo>
                    <a:lnTo>
                      <a:pt x="1" y="3202"/>
                    </a:lnTo>
                    <a:lnTo>
                      <a:pt x="234" y="320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51"/>
              <p:cNvSpPr/>
              <p:nvPr/>
            </p:nvSpPr>
            <p:spPr>
              <a:xfrm>
                <a:off x="891225" y="4177975"/>
                <a:ext cx="4069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16279" y="3169"/>
                    </a:lnTo>
                    <a:lnTo>
                      <a:pt x="162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51"/>
              <p:cNvSpPr/>
              <p:nvPr/>
            </p:nvSpPr>
            <p:spPr>
              <a:xfrm>
                <a:off x="1208950" y="4177975"/>
                <a:ext cx="892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3570" y="3169"/>
                    </a:lnTo>
                    <a:lnTo>
                      <a:pt x="35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51"/>
              <p:cNvSpPr/>
              <p:nvPr/>
            </p:nvSpPr>
            <p:spPr>
              <a:xfrm>
                <a:off x="1165575" y="4177975"/>
                <a:ext cx="325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1302" y="3169"/>
                    </a:ln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51"/>
              <p:cNvSpPr/>
              <p:nvPr/>
            </p:nvSpPr>
            <p:spPr>
              <a:xfrm>
                <a:off x="1123900" y="4177975"/>
                <a:ext cx="225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170" extrusionOk="0">
                    <a:moveTo>
                      <a:pt x="0" y="0"/>
                    </a:moveTo>
                    <a:lnTo>
                      <a:pt x="0" y="3169"/>
                    </a:lnTo>
                    <a:lnTo>
                      <a:pt x="901" y="3169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51"/>
              <p:cNvSpPr/>
              <p:nvPr/>
            </p:nvSpPr>
            <p:spPr>
              <a:xfrm>
                <a:off x="1083025" y="4177975"/>
                <a:ext cx="1087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434" y="3169"/>
                    </a:lnTo>
                    <a:lnTo>
                      <a:pt x="4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1"/>
              <p:cNvSpPr/>
              <p:nvPr/>
            </p:nvSpPr>
            <p:spPr>
              <a:xfrm>
                <a:off x="1015475" y="4177975"/>
                <a:ext cx="50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170" extrusionOk="0">
                    <a:moveTo>
                      <a:pt x="1" y="0"/>
                    </a:moveTo>
                    <a:lnTo>
                      <a:pt x="1" y="3169"/>
                    </a:lnTo>
                    <a:lnTo>
                      <a:pt x="201" y="3169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269;p51"/>
            <p:cNvGrpSpPr/>
            <p:nvPr/>
          </p:nvGrpSpPr>
          <p:grpSpPr>
            <a:xfrm>
              <a:off x="2025375" y="2748600"/>
              <a:ext cx="2517650" cy="1906400"/>
              <a:chOff x="2025375" y="2748600"/>
              <a:chExt cx="2517650" cy="1906400"/>
            </a:xfrm>
          </p:grpSpPr>
          <p:grpSp>
            <p:nvGrpSpPr>
              <p:cNvPr id="5" name="Google Shape;1270;p51"/>
              <p:cNvGrpSpPr/>
              <p:nvPr/>
            </p:nvGrpSpPr>
            <p:grpSpPr>
              <a:xfrm>
                <a:off x="2025375" y="2748600"/>
                <a:ext cx="2517650" cy="1906400"/>
                <a:chOff x="2025375" y="2748600"/>
                <a:chExt cx="2517650" cy="1906400"/>
              </a:xfrm>
            </p:grpSpPr>
            <p:sp>
              <p:nvSpPr>
                <p:cNvPr id="1271" name="Google Shape;1271;p51"/>
                <p:cNvSpPr/>
                <p:nvPr/>
              </p:nvSpPr>
              <p:spPr>
                <a:xfrm>
                  <a:off x="2921000" y="4093375"/>
                  <a:ext cx="507050" cy="5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22465" extrusionOk="0">
                      <a:moveTo>
                        <a:pt x="15947" y="0"/>
                      </a:moveTo>
                      <a:cubicBezTo>
                        <a:pt x="8017" y="0"/>
                        <a:pt x="1" y="6620"/>
                        <a:pt x="1" y="6620"/>
                      </a:cubicBezTo>
                      <a:lnTo>
                        <a:pt x="6772" y="22465"/>
                      </a:lnTo>
                      <a:lnTo>
                        <a:pt x="20282" y="22465"/>
                      </a:lnTo>
                      <a:lnTo>
                        <a:pt x="18147" y="182"/>
                      </a:lnTo>
                      <a:cubicBezTo>
                        <a:pt x="17419" y="57"/>
                        <a:pt x="16683" y="0"/>
                        <a:pt x="15947" y="0"/>
                      </a:cubicBezTo>
                      <a:close/>
                    </a:path>
                  </a:pathLst>
                </a:custGeom>
                <a:solidFill>
                  <a:srgbClr val="407B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51"/>
                <p:cNvSpPr/>
                <p:nvPr/>
              </p:nvSpPr>
              <p:spPr>
                <a:xfrm>
                  <a:off x="3575650" y="3931950"/>
                  <a:ext cx="540400" cy="72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6" h="28889" extrusionOk="0">
                      <a:moveTo>
                        <a:pt x="17681" y="0"/>
                      </a:moveTo>
                      <a:cubicBezTo>
                        <a:pt x="4459" y="0"/>
                        <a:pt x="0" y="9941"/>
                        <a:pt x="0" y="9941"/>
                      </a:cubicBezTo>
                      <a:lnTo>
                        <a:pt x="8106" y="28888"/>
                      </a:lnTo>
                      <a:lnTo>
                        <a:pt x="21615" y="28888"/>
                      </a:lnTo>
                      <a:lnTo>
                        <a:pt x="17879" y="1"/>
                      </a:lnTo>
                      <a:cubicBezTo>
                        <a:pt x="17813" y="0"/>
                        <a:pt x="17747" y="0"/>
                        <a:pt x="17681" y="0"/>
                      </a:cubicBezTo>
                      <a:close/>
                    </a:path>
                  </a:pathLst>
                </a:custGeom>
                <a:solidFill>
                  <a:srgbClr val="407B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51"/>
                <p:cNvSpPr/>
                <p:nvPr/>
              </p:nvSpPr>
              <p:spPr>
                <a:xfrm>
                  <a:off x="2921000" y="4093375"/>
                  <a:ext cx="507050" cy="5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22465" extrusionOk="0">
                      <a:moveTo>
                        <a:pt x="15947" y="0"/>
                      </a:moveTo>
                      <a:cubicBezTo>
                        <a:pt x="8017" y="0"/>
                        <a:pt x="1" y="6620"/>
                        <a:pt x="1" y="6620"/>
                      </a:cubicBezTo>
                      <a:lnTo>
                        <a:pt x="6772" y="22465"/>
                      </a:lnTo>
                      <a:lnTo>
                        <a:pt x="20282" y="22465"/>
                      </a:lnTo>
                      <a:lnTo>
                        <a:pt x="18147" y="182"/>
                      </a:lnTo>
                      <a:cubicBezTo>
                        <a:pt x="17419" y="57"/>
                        <a:pt x="16683" y="0"/>
                        <a:pt x="159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51"/>
                <p:cNvSpPr/>
                <p:nvPr/>
              </p:nvSpPr>
              <p:spPr>
                <a:xfrm>
                  <a:off x="3575650" y="3931950"/>
                  <a:ext cx="540400" cy="72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6" h="28889" extrusionOk="0">
                      <a:moveTo>
                        <a:pt x="17681" y="0"/>
                      </a:moveTo>
                      <a:cubicBezTo>
                        <a:pt x="4459" y="0"/>
                        <a:pt x="0" y="9941"/>
                        <a:pt x="0" y="9941"/>
                      </a:cubicBezTo>
                      <a:lnTo>
                        <a:pt x="8106" y="28888"/>
                      </a:lnTo>
                      <a:lnTo>
                        <a:pt x="21615" y="28888"/>
                      </a:lnTo>
                      <a:lnTo>
                        <a:pt x="17879" y="1"/>
                      </a:lnTo>
                      <a:cubicBezTo>
                        <a:pt x="17813" y="0"/>
                        <a:pt x="17747" y="0"/>
                        <a:pt x="176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51"/>
                <p:cNvSpPr/>
                <p:nvPr/>
              </p:nvSpPr>
              <p:spPr>
                <a:xfrm>
                  <a:off x="2921000" y="4093375"/>
                  <a:ext cx="507050" cy="5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22465" extrusionOk="0">
                      <a:moveTo>
                        <a:pt x="15947" y="0"/>
                      </a:moveTo>
                      <a:cubicBezTo>
                        <a:pt x="8017" y="0"/>
                        <a:pt x="1" y="6620"/>
                        <a:pt x="1" y="6620"/>
                      </a:cubicBezTo>
                      <a:lnTo>
                        <a:pt x="6772" y="22465"/>
                      </a:lnTo>
                      <a:lnTo>
                        <a:pt x="20282" y="22465"/>
                      </a:lnTo>
                      <a:lnTo>
                        <a:pt x="19615" y="15359"/>
                      </a:lnTo>
                      <a:lnTo>
                        <a:pt x="18147" y="182"/>
                      </a:lnTo>
                      <a:cubicBezTo>
                        <a:pt x="17419" y="57"/>
                        <a:pt x="16683" y="0"/>
                        <a:pt x="159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51"/>
                <p:cNvSpPr/>
                <p:nvPr/>
              </p:nvSpPr>
              <p:spPr>
                <a:xfrm>
                  <a:off x="3575650" y="3932750"/>
                  <a:ext cx="540400" cy="72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6" h="28890" extrusionOk="0">
                      <a:moveTo>
                        <a:pt x="17583" y="1"/>
                      </a:moveTo>
                      <a:cubicBezTo>
                        <a:pt x="4444" y="1"/>
                        <a:pt x="0" y="9909"/>
                        <a:pt x="0" y="9909"/>
                      </a:cubicBezTo>
                      <a:lnTo>
                        <a:pt x="8106" y="28890"/>
                      </a:lnTo>
                      <a:lnTo>
                        <a:pt x="21615" y="28890"/>
                      </a:lnTo>
                      <a:lnTo>
                        <a:pt x="18847" y="7441"/>
                      </a:lnTo>
                      <a:lnTo>
                        <a:pt x="17846" y="2"/>
                      </a:lnTo>
                      <a:cubicBezTo>
                        <a:pt x="17758" y="1"/>
                        <a:pt x="17670" y="1"/>
                        <a:pt x="175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51"/>
                <p:cNvSpPr/>
                <p:nvPr/>
              </p:nvSpPr>
              <p:spPr>
                <a:xfrm>
                  <a:off x="2921000" y="4093550"/>
                  <a:ext cx="490375" cy="56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15" h="22458" extrusionOk="0">
                      <a:moveTo>
                        <a:pt x="15985" y="0"/>
                      </a:moveTo>
                      <a:cubicBezTo>
                        <a:pt x="8042" y="0"/>
                        <a:pt x="1" y="6613"/>
                        <a:pt x="1" y="6613"/>
                      </a:cubicBezTo>
                      <a:lnTo>
                        <a:pt x="6772" y="22458"/>
                      </a:lnTo>
                      <a:lnTo>
                        <a:pt x="6605" y="19522"/>
                      </a:lnTo>
                      <a:cubicBezTo>
                        <a:pt x="11042" y="18521"/>
                        <a:pt x="15412" y="17120"/>
                        <a:pt x="19615" y="15352"/>
                      </a:cubicBezTo>
                      <a:lnTo>
                        <a:pt x="18147" y="175"/>
                      </a:lnTo>
                      <a:cubicBezTo>
                        <a:pt x="17431" y="55"/>
                        <a:pt x="16708" y="0"/>
                        <a:pt x="1598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51"/>
                <p:cNvSpPr/>
                <p:nvPr/>
              </p:nvSpPr>
              <p:spPr>
                <a:xfrm>
                  <a:off x="3575650" y="3932750"/>
                  <a:ext cx="471175" cy="72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7" h="28890" extrusionOk="0">
                      <a:moveTo>
                        <a:pt x="17583" y="1"/>
                      </a:moveTo>
                      <a:cubicBezTo>
                        <a:pt x="4444" y="1"/>
                        <a:pt x="0" y="9909"/>
                        <a:pt x="0" y="9909"/>
                      </a:cubicBezTo>
                      <a:lnTo>
                        <a:pt x="8106" y="28890"/>
                      </a:lnTo>
                      <a:lnTo>
                        <a:pt x="5170" y="16114"/>
                      </a:lnTo>
                      <a:cubicBezTo>
                        <a:pt x="9907" y="13512"/>
                        <a:pt x="14444" y="10610"/>
                        <a:pt x="18847" y="7441"/>
                      </a:cubicBezTo>
                      <a:lnTo>
                        <a:pt x="17846" y="2"/>
                      </a:lnTo>
                      <a:cubicBezTo>
                        <a:pt x="17758" y="1"/>
                        <a:pt x="17670" y="1"/>
                        <a:pt x="1758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51"/>
                <p:cNvSpPr/>
                <p:nvPr/>
              </p:nvSpPr>
              <p:spPr>
                <a:xfrm>
                  <a:off x="2025375" y="2748600"/>
                  <a:ext cx="2006450" cy="159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58" h="63914" extrusionOk="0">
                      <a:moveTo>
                        <a:pt x="40129" y="1"/>
                      </a:moveTo>
                      <a:cubicBezTo>
                        <a:pt x="17980" y="1"/>
                        <a:pt x="0" y="14311"/>
                        <a:pt x="0" y="31957"/>
                      </a:cubicBezTo>
                      <a:cubicBezTo>
                        <a:pt x="0" y="49603"/>
                        <a:pt x="17980" y="63913"/>
                        <a:pt x="40129" y="63913"/>
                      </a:cubicBezTo>
                      <a:cubicBezTo>
                        <a:pt x="62278" y="63913"/>
                        <a:pt x="80257" y="49603"/>
                        <a:pt x="80257" y="31957"/>
                      </a:cubicBezTo>
                      <a:cubicBezTo>
                        <a:pt x="80257" y="14311"/>
                        <a:pt x="62278" y="1"/>
                        <a:pt x="4012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51"/>
                <p:cNvSpPr/>
                <p:nvPr/>
              </p:nvSpPr>
              <p:spPr>
                <a:xfrm>
                  <a:off x="2026200" y="2933275"/>
                  <a:ext cx="2005625" cy="14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25" h="56560" extrusionOk="0">
                      <a:moveTo>
                        <a:pt x="64653" y="0"/>
                      </a:moveTo>
                      <a:cubicBezTo>
                        <a:pt x="59965" y="0"/>
                        <a:pt x="54005" y="7316"/>
                        <a:pt x="53405" y="17298"/>
                      </a:cubicBezTo>
                      <a:cubicBezTo>
                        <a:pt x="52805" y="26738"/>
                        <a:pt x="57208" y="36312"/>
                        <a:pt x="63713" y="42016"/>
                      </a:cubicBezTo>
                      <a:cubicBezTo>
                        <a:pt x="57630" y="48150"/>
                        <a:pt x="48052" y="52283"/>
                        <a:pt x="37008" y="52283"/>
                      </a:cubicBezTo>
                      <a:cubicBezTo>
                        <a:pt x="33578" y="52283"/>
                        <a:pt x="30005" y="51884"/>
                        <a:pt x="26353" y="51022"/>
                      </a:cubicBezTo>
                      <a:cubicBezTo>
                        <a:pt x="9974" y="47186"/>
                        <a:pt x="701" y="32209"/>
                        <a:pt x="34" y="23536"/>
                      </a:cubicBezTo>
                      <a:cubicBezTo>
                        <a:pt x="34" y="23870"/>
                        <a:pt x="0" y="24237"/>
                        <a:pt x="0" y="24570"/>
                      </a:cubicBezTo>
                      <a:cubicBezTo>
                        <a:pt x="0" y="42250"/>
                        <a:pt x="17947" y="56560"/>
                        <a:pt x="40096" y="56560"/>
                      </a:cubicBezTo>
                      <a:cubicBezTo>
                        <a:pt x="51971" y="56560"/>
                        <a:pt x="62612" y="52457"/>
                        <a:pt x="69984" y="45919"/>
                      </a:cubicBezTo>
                      <a:lnTo>
                        <a:pt x="70017" y="45885"/>
                      </a:lnTo>
                      <a:cubicBezTo>
                        <a:pt x="70084" y="45819"/>
                        <a:pt x="70151" y="45752"/>
                        <a:pt x="70217" y="45685"/>
                      </a:cubicBezTo>
                      <a:cubicBezTo>
                        <a:pt x="70517" y="45418"/>
                        <a:pt x="70851" y="45118"/>
                        <a:pt x="71151" y="44818"/>
                      </a:cubicBezTo>
                      <a:lnTo>
                        <a:pt x="71518" y="44451"/>
                      </a:lnTo>
                      <a:cubicBezTo>
                        <a:pt x="71752" y="44218"/>
                        <a:pt x="71985" y="43984"/>
                        <a:pt x="72219" y="43751"/>
                      </a:cubicBezTo>
                      <a:cubicBezTo>
                        <a:pt x="72352" y="43584"/>
                        <a:pt x="72486" y="43417"/>
                        <a:pt x="72619" y="43284"/>
                      </a:cubicBezTo>
                      <a:cubicBezTo>
                        <a:pt x="72819" y="43050"/>
                        <a:pt x="73053" y="42850"/>
                        <a:pt x="73219" y="42616"/>
                      </a:cubicBezTo>
                      <a:lnTo>
                        <a:pt x="73620" y="42116"/>
                      </a:lnTo>
                      <a:cubicBezTo>
                        <a:pt x="73820" y="41916"/>
                        <a:pt x="73987" y="41682"/>
                        <a:pt x="74153" y="41449"/>
                      </a:cubicBezTo>
                      <a:lnTo>
                        <a:pt x="74587" y="40915"/>
                      </a:lnTo>
                      <a:cubicBezTo>
                        <a:pt x="74754" y="40715"/>
                        <a:pt x="74921" y="40482"/>
                        <a:pt x="75054" y="40248"/>
                      </a:cubicBezTo>
                      <a:cubicBezTo>
                        <a:pt x="75221" y="40015"/>
                        <a:pt x="75321" y="39881"/>
                        <a:pt x="75454" y="39714"/>
                      </a:cubicBezTo>
                      <a:cubicBezTo>
                        <a:pt x="75588" y="39514"/>
                        <a:pt x="75755" y="39247"/>
                        <a:pt x="75921" y="38981"/>
                      </a:cubicBezTo>
                      <a:cubicBezTo>
                        <a:pt x="76055" y="38747"/>
                        <a:pt x="76155" y="38647"/>
                        <a:pt x="76255" y="38480"/>
                      </a:cubicBezTo>
                      <a:cubicBezTo>
                        <a:pt x="76455" y="38113"/>
                        <a:pt x="76655" y="37746"/>
                        <a:pt x="76889" y="37379"/>
                      </a:cubicBezTo>
                      <a:cubicBezTo>
                        <a:pt x="76989" y="37146"/>
                        <a:pt x="77089" y="36946"/>
                        <a:pt x="77222" y="36746"/>
                      </a:cubicBezTo>
                      <a:cubicBezTo>
                        <a:pt x="77322" y="36512"/>
                        <a:pt x="77489" y="36212"/>
                        <a:pt x="77623" y="35945"/>
                      </a:cubicBezTo>
                      <a:cubicBezTo>
                        <a:pt x="77723" y="35678"/>
                        <a:pt x="77789" y="35545"/>
                        <a:pt x="77889" y="35345"/>
                      </a:cubicBezTo>
                      <a:cubicBezTo>
                        <a:pt x="77989" y="35144"/>
                        <a:pt x="78090" y="34844"/>
                        <a:pt x="78190" y="34611"/>
                      </a:cubicBezTo>
                      <a:cubicBezTo>
                        <a:pt x="78290" y="34377"/>
                        <a:pt x="78356" y="34210"/>
                        <a:pt x="78456" y="33977"/>
                      </a:cubicBezTo>
                      <a:cubicBezTo>
                        <a:pt x="78523" y="33743"/>
                        <a:pt x="78623" y="33510"/>
                        <a:pt x="78723" y="33276"/>
                      </a:cubicBezTo>
                      <a:cubicBezTo>
                        <a:pt x="78790" y="33010"/>
                        <a:pt x="78857" y="32843"/>
                        <a:pt x="78923" y="32609"/>
                      </a:cubicBezTo>
                      <a:cubicBezTo>
                        <a:pt x="79024" y="32376"/>
                        <a:pt x="79090" y="32109"/>
                        <a:pt x="79157" y="31875"/>
                      </a:cubicBezTo>
                      <a:cubicBezTo>
                        <a:pt x="79257" y="31609"/>
                        <a:pt x="79290" y="31442"/>
                        <a:pt x="79357" y="31208"/>
                      </a:cubicBezTo>
                      <a:cubicBezTo>
                        <a:pt x="79390" y="30975"/>
                        <a:pt x="79491" y="30708"/>
                        <a:pt x="79557" y="30441"/>
                      </a:cubicBezTo>
                      <a:cubicBezTo>
                        <a:pt x="79591" y="30174"/>
                        <a:pt x="79624" y="30007"/>
                        <a:pt x="79691" y="29807"/>
                      </a:cubicBezTo>
                      <a:cubicBezTo>
                        <a:pt x="79757" y="29507"/>
                        <a:pt x="79791" y="29207"/>
                        <a:pt x="79857" y="28907"/>
                      </a:cubicBezTo>
                      <a:cubicBezTo>
                        <a:pt x="79891" y="28740"/>
                        <a:pt x="79924" y="28573"/>
                        <a:pt x="79924" y="28373"/>
                      </a:cubicBezTo>
                      <a:cubicBezTo>
                        <a:pt x="80024" y="27906"/>
                        <a:pt x="80058" y="27439"/>
                        <a:pt x="80124" y="26939"/>
                      </a:cubicBezTo>
                      <a:cubicBezTo>
                        <a:pt x="80191" y="26171"/>
                        <a:pt x="80224" y="25371"/>
                        <a:pt x="80224" y="24570"/>
                      </a:cubicBezTo>
                      <a:cubicBezTo>
                        <a:pt x="80224" y="14863"/>
                        <a:pt x="74787" y="6157"/>
                        <a:pt x="66181" y="286"/>
                      </a:cubicBezTo>
                      <a:cubicBezTo>
                        <a:pt x="65694" y="93"/>
                        <a:pt x="65182" y="0"/>
                        <a:pt x="646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51"/>
                <p:cNvSpPr/>
                <p:nvPr/>
              </p:nvSpPr>
              <p:spPr>
                <a:xfrm>
                  <a:off x="2619125" y="2761800"/>
                  <a:ext cx="8306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25" h="4444" extrusionOk="0">
                      <a:moveTo>
                        <a:pt x="16031" y="1"/>
                      </a:moveTo>
                      <a:cubicBezTo>
                        <a:pt x="12673" y="1"/>
                        <a:pt x="8915" y="333"/>
                        <a:pt x="4837" y="1208"/>
                      </a:cubicBezTo>
                      <a:lnTo>
                        <a:pt x="0" y="3142"/>
                      </a:lnTo>
                      <a:cubicBezTo>
                        <a:pt x="134" y="3109"/>
                        <a:pt x="1201" y="2875"/>
                        <a:pt x="2902" y="2609"/>
                      </a:cubicBezTo>
                      <a:cubicBezTo>
                        <a:pt x="5166" y="2264"/>
                        <a:pt x="8596" y="1872"/>
                        <a:pt x="12528" y="1872"/>
                      </a:cubicBezTo>
                      <a:cubicBezTo>
                        <a:pt x="17345" y="1872"/>
                        <a:pt x="22915" y="2460"/>
                        <a:pt x="28020" y="4443"/>
                      </a:cubicBezTo>
                      <a:lnTo>
                        <a:pt x="30722" y="3843"/>
                      </a:lnTo>
                      <a:lnTo>
                        <a:pt x="33224" y="3309"/>
                      </a:lnTo>
                      <a:cubicBezTo>
                        <a:pt x="33224" y="3309"/>
                        <a:pt x="26626" y="1"/>
                        <a:pt x="1603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51"/>
                <p:cNvSpPr/>
                <p:nvPr/>
              </p:nvSpPr>
              <p:spPr>
                <a:xfrm>
                  <a:off x="2691675" y="2782825"/>
                  <a:ext cx="696350" cy="9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4" h="3603" extrusionOk="0">
                      <a:moveTo>
                        <a:pt x="11696" y="0"/>
                      </a:moveTo>
                      <a:cubicBezTo>
                        <a:pt x="8720" y="0"/>
                        <a:pt x="5460" y="285"/>
                        <a:pt x="1969" y="1000"/>
                      </a:cubicBezTo>
                      <a:lnTo>
                        <a:pt x="0" y="1768"/>
                      </a:lnTo>
                      <a:cubicBezTo>
                        <a:pt x="2264" y="1423"/>
                        <a:pt x="5694" y="1031"/>
                        <a:pt x="9626" y="1031"/>
                      </a:cubicBezTo>
                      <a:cubicBezTo>
                        <a:pt x="14443" y="1031"/>
                        <a:pt x="20013" y="1619"/>
                        <a:pt x="25118" y="3602"/>
                      </a:cubicBezTo>
                      <a:lnTo>
                        <a:pt x="27854" y="3035"/>
                      </a:lnTo>
                      <a:cubicBezTo>
                        <a:pt x="24781" y="1773"/>
                        <a:pt x="19124" y="0"/>
                        <a:pt x="1169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51"/>
                <p:cNvSpPr/>
                <p:nvPr/>
              </p:nvSpPr>
              <p:spPr>
                <a:xfrm>
                  <a:off x="3888350" y="2830325"/>
                  <a:ext cx="366125" cy="37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5" h="14872" extrusionOk="0">
                      <a:moveTo>
                        <a:pt x="13110" y="1"/>
                      </a:moveTo>
                      <a:cubicBezTo>
                        <a:pt x="3103" y="1902"/>
                        <a:pt x="1" y="7807"/>
                        <a:pt x="1" y="7807"/>
                      </a:cubicBezTo>
                      <a:cubicBezTo>
                        <a:pt x="1" y="7807"/>
                        <a:pt x="7506" y="14872"/>
                        <a:pt x="10761" y="14872"/>
                      </a:cubicBezTo>
                      <a:cubicBezTo>
                        <a:pt x="11412" y="14872"/>
                        <a:pt x="11893" y="14589"/>
                        <a:pt x="12110" y="13911"/>
                      </a:cubicBezTo>
                      <a:cubicBezTo>
                        <a:pt x="13444" y="9808"/>
                        <a:pt x="13110" y="1802"/>
                        <a:pt x="13110" y="1802"/>
                      </a:cubicBezTo>
                      <a:cubicBezTo>
                        <a:pt x="14645" y="335"/>
                        <a:pt x="13110" y="1"/>
                        <a:pt x="131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51"/>
                <p:cNvSpPr/>
                <p:nvPr/>
              </p:nvSpPr>
              <p:spPr>
                <a:xfrm>
                  <a:off x="3386325" y="2997125"/>
                  <a:ext cx="1144175" cy="110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67" h="44032" extrusionOk="0">
                      <a:moveTo>
                        <a:pt x="19081" y="0"/>
                      </a:moveTo>
                      <a:cubicBezTo>
                        <a:pt x="8540" y="0"/>
                        <a:pt x="1" y="9841"/>
                        <a:pt x="1" y="22016"/>
                      </a:cubicBezTo>
                      <a:cubicBezTo>
                        <a:pt x="1" y="34192"/>
                        <a:pt x="8540" y="44032"/>
                        <a:pt x="19081" y="44032"/>
                      </a:cubicBezTo>
                      <a:cubicBezTo>
                        <a:pt x="26053" y="44032"/>
                        <a:pt x="32157" y="39696"/>
                        <a:pt x="35493" y="33224"/>
                      </a:cubicBezTo>
                      <a:cubicBezTo>
                        <a:pt x="35493" y="33224"/>
                        <a:pt x="45400" y="28621"/>
                        <a:pt x="45767" y="26486"/>
                      </a:cubicBezTo>
                      <a:lnTo>
                        <a:pt x="40263" y="16946"/>
                      </a:lnTo>
                      <a:lnTo>
                        <a:pt x="37695" y="17246"/>
                      </a:lnTo>
                      <a:cubicBezTo>
                        <a:pt x="35793" y="7372"/>
                        <a:pt x="28188" y="0"/>
                        <a:pt x="190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51"/>
                <p:cNvSpPr/>
                <p:nvPr/>
              </p:nvSpPr>
              <p:spPr>
                <a:xfrm>
                  <a:off x="3551450" y="3008800"/>
                  <a:ext cx="245200" cy="17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8" h="7031" extrusionOk="0">
                      <a:moveTo>
                        <a:pt x="8573" y="0"/>
                      </a:moveTo>
                      <a:cubicBezTo>
                        <a:pt x="5304" y="801"/>
                        <a:pt x="2336" y="2502"/>
                        <a:pt x="1" y="4871"/>
                      </a:cubicBezTo>
                      <a:cubicBezTo>
                        <a:pt x="1407" y="5618"/>
                        <a:pt x="4391" y="7031"/>
                        <a:pt x="6589" y="7031"/>
                      </a:cubicBezTo>
                      <a:cubicBezTo>
                        <a:pt x="7727" y="7031"/>
                        <a:pt x="8653" y="6652"/>
                        <a:pt x="9040" y="5604"/>
                      </a:cubicBezTo>
                      <a:cubicBezTo>
                        <a:pt x="9808" y="3570"/>
                        <a:pt x="9241" y="1502"/>
                        <a:pt x="85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51"/>
                <p:cNvSpPr/>
                <p:nvPr/>
              </p:nvSpPr>
              <p:spPr>
                <a:xfrm>
                  <a:off x="4179400" y="3365725"/>
                  <a:ext cx="149300" cy="14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2" h="5738" extrusionOk="0">
                      <a:moveTo>
                        <a:pt x="5371" y="0"/>
                      </a:moveTo>
                      <a:cubicBezTo>
                        <a:pt x="1602" y="1101"/>
                        <a:pt x="1" y="5738"/>
                        <a:pt x="1" y="5738"/>
                      </a:cubicBezTo>
                      <a:cubicBezTo>
                        <a:pt x="1945" y="2639"/>
                        <a:pt x="5300" y="2501"/>
                        <a:pt x="5884" y="2501"/>
                      </a:cubicBezTo>
                      <a:cubicBezTo>
                        <a:pt x="5941" y="2501"/>
                        <a:pt x="5972" y="2502"/>
                        <a:pt x="5972" y="2502"/>
                      </a:cubicBezTo>
                      <a:cubicBezTo>
                        <a:pt x="5805" y="1635"/>
                        <a:pt x="5605" y="801"/>
                        <a:pt x="53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51"/>
                <p:cNvSpPr/>
                <p:nvPr/>
              </p:nvSpPr>
              <p:spPr>
                <a:xfrm>
                  <a:off x="3386325" y="3543350"/>
                  <a:ext cx="887325" cy="55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93" h="22183" extrusionOk="0">
                      <a:moveTo>
                        <a:pt x="1" y="0"/>
                      </a:moveTo>
                      <a:lnTo>
                        <a:pt x="1" y="167"/>
                      </a:lnTo>
                      <a:cubicBezTo>
                        <a:pt x="1" y="12309"/>
                        <a:pt x="8540" y="22183"/>
                        <a:pt x="19081" y="22183"/>
                      </a:cubicBezTo>
                      <a:cubicBezTo>
                        <a:pt x="26053" y="22183"/>
                        <a:pt x="32157" y="17847"/>
                        <a:pt x="35493" y="11375"/>
                      </a:cubicBezTo>
                      <a:lnTo>
                        <a:pt x="35493" y="11375"/>
                      </a:lnTo>
                      <a:cubicBezTo>
                        <a:pt x="35493" y="11375"/>
                        <a:pt x="31421" y="12895"/>
                        <a:pt x="27373" y="12895"/>
                      </a:cubicBezTo>
                      <a:cubicBezTo>
                        <a:pt x="26024" y="12895"/>
                        <a:pt x="24677" y="12726"/>
                        <a:pt x="23484" y="12276"/>
                      </a:cubicBezTo>
                      <a:lnTo>
                        <a:pt x="23484" y="12276"/>
                      </a:lnTo>
                      <a:cubicBezTo>
                        <a:pt x="23951" y="14277"/>
                        <a:pt x="25519" y="15912"/>
                        <a:pt x="27521" y="16446"/>
                      </a:cubicBezTo>
                      <a:cubicBezTo>
                        <a:pt x="27521" y="16446"/>
                        <a:pt x="25139" y="19584"/>
                        <a:pt x="19947" y="19584"/>
                      </a:cubicBezTo>
                      <a:cubicBezTo>
                        <a:pt x="18243" y="19584"/>
                        <a:pt x="16236" y="19246"/>
                        <a:pt x="13911" y="18347"/>
                      </a:cubicBezTo>
                      <a:cubicBezTo>
                        <a:pt x="6439" y="15478"/>
                        <a:pt x="1402" y="783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51"/>
                <p:cNvSpPr/>
                <p:nvPr/>
              </p:nvSpPr>
              <p:spPr>
                <a:xfrm>
                  <a:off x="4178575" y="3420750"/>
                  <a:ext cx="364450" cy="30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12384" extrusionOk="0">
                      <a:moveTo>
                        <a:pt x="8573" y="1"/>
                      </a:moveTo>
                      <a:cubicBezTo>
                        <a:pt x="6171" y="1"/>
                        <a:pt x="0" y="8207"/>
                        <a:pt x="801" y="10375"/>
                      </a:cubicBezTo>
                      <a:cubicBezTo>
                        <a:pt x="1314" y="11752"/>
                        <a:pt x="3848" y="12383"/>
                        <a:pt x="6568" y="12383"/>
                      </a:cubicBezTo>
                      <a:cubicBezTo>
                        <a:pt x="10040" y="12383"/>
                        <a:pt x="13815" y="11355"/>
                        <a:pt x="14077" y="9541"/>
                      </a:cubicBezTo>
                      <a:cubicBezTo>
                        <a:pt x="14577" y="6339"/>
                        <a:pt x="10641" y="1"/>
                        <a:pt x="85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51"/>
                <p:cNvSpPr/>
                <p:nvPr/>
              </p:nvSpPr>
              <p:spPr>
                <a:xfrm>
                  <a:off x="4306150" y="3576325"/>
                  <a:ext cx="61750" cy="9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0" h="3828" extrusionOk="0">
                      <a:moveTo>
                        <a:pt x="1574" y="0"/>
                      </a:moveTo>
                      <a:cubicBezTo>
                        <a:pt x="1066" y="0"/>
                        <a:pt x="483" y="700"/>
                        <a:pt x="268" y="1684"/>
                      </a:cubicBezTo>
                      <a:cubicBezTo>
                        <a:pt x="1" y="2718"/>
                        <a:pt x="234" y="3685"/>
                        <a:pt x="768" y="3818"/>
                      </a:cubicBezTo>
                      <a:cubicBezTo>
                        <a:pt x="803" y="3825"/>
                        <a:pt x="838" y="3828"/>
                        <a:pt x="873" y="3828"/>
                      </a:cubicBezTo>
                      <a:cubicBezTo>
                        <a:pt x="1411" y="3828"/>
                        <a:pt x="1985" y="3121"/>
                        <a:pt x="2236" y="2151"/>
                      </a:cubicBezTo>
                      <a:cubicBezTo>
                        <a:pt x="2469" y="1083"/>
                        <a:pt x="2236" y="116"/>
                        <a:pt x="1702" y="16"/>
                      </a:cubicBezTo>
                      <a:cubicBezTo>
                        <a:pt x="1660" y="5"/>
                        <a:pt x="1617" y="0"/>
                        <a:pt x="157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51"/>
                <p:cNvSpPr/>
                <p:nvPr/>
              </p:nvSpPr>
              <p:spPr>
                <a:xfrm>
                  <a:off x="4427925" y="3572450"/>
                  <a:ext cx="54225" cy="9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3875" extrusionOk="0">
                      <a:moveTo>
                        <a:pt x="998" y="0"/>
                      </a:moveTo>
                      <a:cubicBezTo>
                        <a:pt x="977" y="0"/>
                        <a:pt x="955" y="1"/>
                        <a:pt x="934" y="4"/>
                      </a:cubicBezTo>
                      <a:cubicBezTo>
                        <a:pt x="367" y="37"/>
                        <a:pt x="0" y="938"/>
                        <a:pt x="67" y="2005"/>
                      </a:cubicBezTo>
                      <a:cubicBezTo>
                        <a:pt x="132" y="3052"/>
                        <a:pt x="647" y="3874"/>
                        <a:pt x="1201" y="3874"/>
                      </a:cubicBezTo>
                      <a:cubicBezTo>
                        <a:pt x="1212" y="3874"/>
                        <a:pt x="1223" y="3874"/>
                        <a:pt x="1234" y="3873"/>
                      </a:cubicBezTo>
                      <a:cubicBezTo>
                        <a:pt x="1801" y="3840"/>
                        <a:pt x="2168" y="2939"/>
                        <a:pt x="2102" y="1872"/>
                      </a:cubicBezTo>
                      <a:cubicBezTo>
                        <a:pt x="2005" y="812"/>
                        <a:pt x="1538" y="0"/>
                        <a:pt x="9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51"/>
                <p:cNvSpPr/>
                <p:nvPr/>
              </p:nvSpPr>
              <p:spPr>
                <a:xfrm>
                  <a:off x="3872525" y="3454125"/>
                  <a:ext cx="67575" cy="11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3" h="4404" extrusionOk="0">
                      <a:moveTo>
                        <a:pt x="1334" y="0"/>
                      </a:moveTo>
                      <a:cubicBezTo>
                        <a:pt x="601" y="0"/>
                        <a:pt x="0" y="968"/>
                        <a:pt x="0" y="2202"/>
                      </a:cubicBezTo>
                      <a:cubicBezTo>
                        <a:pt x="0" y="3403"/>
                        <a:pt x="601" y="4403"/>
                        <a:pt x="1334" y="4403"/>
                      </a:cubicBezTo>
                      <a:cubicBezTo>
                        <a:pt x="2102" y="4403"/>
                        <a:pt x="2702" y="3403"/>
                        <a:pt x="2702" y="2202"/>
                      </a:cubicBezTo>
                      <a:cubicBezTo>
                        <a:pt x="2702" y="968"/>
                        <a:pt x="2102" y="0"/>
                        <a:pt x="133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51"/>
                <p:cNvSpPr/>
                <p:nvPr/>
              </p:nvSpPr>
              <p:spPr>
                <a:xfrm>
                  <a:off x="3440550" y="2833150"/>
                  <a:ext cx="371950" cy="4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" h="18769" extrusionOk="0">
                      <a:moveTo>
                        <a:pt x="7967" y="0"/>
                      </a:moveTo>
                      <a:cubicBezTo>
                        <a:pt x="7769" y="0"/>
                        <a:pt x="7606" y="55"/>
                        <a:pt x="7606" y="55"/>
                      </a:cubicBezTo>
                      <a:cubicBezTo>
                        <a:pt x="0" y="6826"/>
                        <a:pt x="400" y="18768"/>
                        <a:pt x="400" y="18768"/>
                      </a:cubicBezTo>
                      <a:cubicBezTo>
                        <a:pt x="400" y="18768"/>
                        <a:pt x="14877" y="16700"/>
                        <a:pt x="13910" y="12497"/>
                      </a:cubicBezTo>
                      <a:cubicBezTo>
                        <a:pt x="12943" y="8294"/>
                        <a:pt x="8540" y="1589"/>
                        <a:pt x="8540" y="1589"/>
                      </a:cubicBezTo>
                      <a:cubicBezTo>
                        <a:pt x="8920" y="225"/>
                        <a:pt x="8371" y="0"/>
                        <a:pt x="79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51"/>
                <p:cNvSpPr/>
                <p:nvPr/>
              </p:nvSpPr>
              <p:spPr>
                <a:xfrm>
                  <a:off x="3554800" y="2910400"/>
                  <a:ext cx="191825" cy="33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3" h="13210" extrusionOk="0">
                      <a:moveTo>
                        <a:pt x="3169" y="0"/>
                      </a:moveTo>
                      <a:cubicBezTo>
                        <a:pt x="3169" y="0"/>
                        <a:pt x="0" y="6705"/>
                        <a:pt x="267" y="13210"/>
                      </a:cubicBezTo>
                      <a:cubicBezTo>
                        <a:pt x="267" y="13210"/>
                        <a:pt x="5604" y="12109"/>
                        <a:pt x="7672" y="8139"/>
                      </a:cubicBezTo>
                      <a:cubicBezTo>
                        <a:pt x="7672" y="8139"/>
                        <a:pt x="6271" y="3336"/>
                        <a:pt x="31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51"/>
                <p:cNvSpPr/>
                <p:nvPr/>
              </p:nvSpPr>
              <p:spPr>
                <a:xfrm>
                  <a:off x="2775075" y="4093375"/>
                  <a:ext cx="507050" cy="5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22465" extrusionOk="0">
                      <a:moveTo>
                        <a:pt x="4367" y="0"/>
                      </a:moveTo>
                      <a:cubicBezTo>
                        <a:pt x="3632" y="0"/>
                        <a:pt x="2897" y="57"/>
                        <a:pt x="2168" y="182"/>
                      </a:cubicBezTo>
                      <a:lnTo>
                        <a:pt x="0" y="22465"/>
                      </a:lnTo>
                      <a:lnTo>
                        <a:pt x="13543" y="22465"/>
                      </a:lnTo>
                      <a:lnTo>
                        <a:pt x="20281" y="6620"/>
                      </a:lnTo>
                      <a:cubicBezTo>
                        <a:pt x="20281" y="6620"/>
                        <a:pt x="12293" y="0"/>
                        <a:pt x="43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51"/>
                <p:cNvSpPr/>
                <p:nvPr/>
              </p:nvSpPr>
              <p:spPr>
                <a:xfrm>
                  <a:off x="2087900" y="3931950"/>
                  <a:ext cx="507075" cy="72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3" h="28889" extrusionOk="0">
                      <a:moveTo>
                        <a:pt x="3888" y="0"/>
                      </a:moveTo>
                      <a:cubicBezTo>
                        <a:pt x="3838" y="0"/>
                        <a:pt x="3787" y="0"/>
                        <a:pt x="3737" y="1"/>
                      </a:cubicBezTo>
                      <a:lnTo>
                        <a:pt x="1" y="28888"/>
                      </a:lnTo>
                      <a:lnTo>
                        <a:pt x="13511" y="28888"/>
                      </a:lnTo>
                      <a:lnTo>
                        <a:pt x="20282" y="13077"/>
                      </a:lnTo>
                      <a:cubicBezTo>
                        <a:pt x="20282" y="13077"/>
                        <a:pt x="17137" y="0"/>
                        <a:pt x="38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51"/>
                <p:cNvSpPr/>
                <p:nvPr/>
              </p:nvSpPr>
              <p:spPr>
                <a:xfrm>
                  <a:off x="2775075" y="4097900"/>
                  <a:ext cx="507050" cy="55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22284" extrusionOk="0">
                      <a:moveTo>
                        <a:pt x="2168" y="1"/>
                      </a:moveTo>
                      <a:lnTo>
                        <a:pt x="0" y="22284"/>
                      </a:lnTo>
                      <a:lnTo>
                        <a:pt x="13543" y="22284"/>
                      </a:lnTo>
                      <a:lnTo>
                        <a:pt x="20281" y="6439"/>
                      </a:lnTo>
                      <a:cubicBezTo>
                        <a:pt x="17846" y="4504"/>
                        <a:pt x="15144" y="2903"/>
                        <a:pt x="12276" y="1635"/>
                      </a:cubicBezTo>
                      <a:lnTo>
                        <a:pt x="12276" y="1635"/>
                      </a:lnTo>
                      <a:cubicBezTo>
                        <a:pt x="15578" y="4538"/>
                        <a:pt x="16178" y="7139"/>
                        <a:pt x="16178" y="7139"/>
                      </a:cubicBezTo>
                      <a:lnTo>
                        <a:pt x="11942" y="20716"/>
                      </a:lnTo>
                      <a:lnTo>
                        <a:pt x="1001" y="20716"/>
                      </a:lnTo>
                      <a:lnTo>
                        <a:pt x="216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97" name="Google Shape;1297;p51"/>
              <p:cNvSpPr/>
              <p:nvPr/>
            </p:nvSpPr>
            <p:spPr>
              <a:xfrm>
                <a:off x="2087075" y="3932800"/>
                <a:ext cx="507050" cy="722200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28888" extrusionOk="0">
                    <a:moveTo>
                      <a:pt x="3770" y="0"/>
                    </a:moveTo>
                    <a:lnTo>
                      <a:pt x="1" y="28888"/>
                    </a:lnTo>
                    <a:lnTo>
                      <a:pt x="13544" y="28888"/>
                    </a:lnTo>
                    <a:lnTo>
                      <a:pt x="20282" y="13043"/>
                    </a:lnTo>
                    <a:cubicBezTo>
                      <a:pt x="20282" y="13043"/>
                      <a:pt x="18947" y="7372"/>
                      <a:pt x="14211" y="3536"/>
                    </a:cubicBezTo>
                    <a:lnTo>
                      <a:pt x="14211" y="3536"/>
                    </a:lnTo>
                    <a:cubicBezTo>
                      <a:pt x="17546" y="8073"/>
                      <a:pt x="17947" y="11875"/>
                      <a:pt x="17947" y="11875"/>
                    </a:cubicBezTo>
                    <a:lnTo>
                      <a:pt x="11676" y="27320"/>
                    </a:lnTo>
                    <a:lnTo>
                      <a:pt x="1268" y="27320"/>
                    </a:lnTo>
                    <a:lnTo>
                      <a:pt x="37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298;p51"/>
            <p:cNvGrpSpPr/>
            <p:nvPr/>
          </p:nvGrpSpPr>
          <p:grpSpPr>
            <a:xfrm>
              <a:off x="1583375" y="1993325"/>
              <a:ext cx="960725" cy="2661675"/>
              <a:chOff x="1583375" y="1993325"/>
              <a:chExt cx="960725" cy="2661675"/>
            </a:xfrm>
          </p:grpSpPr>
          <p:sp>
            <p:nvSpPr>
              <p:cNvPr id="1299" name="Google Shape;1299;p51"/>
              <p:cNvSpPr/>
              <p:nvPr/>
            </p:nvSpPr>
            <p:spPr>
              <a:xfrm>
                <a:off x="1752675" y="2400875"/>
                <a:ext cx="287725" cy="674675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6987" extrusionOk="0">
                    <a:moveTo>
                      <a:pt x="10108" y="0"/>
                    </a:moveTo>
                    <a:cubicBezTo>
                      <a:pt x="7439" y="801"/>
                      <a:pt x="6338" y="10674"/>
                      <a:pt x="4804" y="14444"/>
                    </a:cubicBezTo>
                    <a:cubicBezTo>
                      <a:pt x="3236" y="18213"/>
                      <a:pt x="0" y="25685"/>
                      <a:pt x="0" y="25685"/>
                    </a:cubicBezTo>
                    <a:lnTo>
                      <a:pt x="1268" y="26986"/>
                    </a:lnTo>
                    <a:cubicBezTo>
                      <a:pt x="1268" y="26986"/>
                      <a:pt x="6772" y="17813"/>
                      <a:pt x="7506" y="16445"/>
                    </a:cubicBezTo>
                    <a:cubicBezTo>
                      <a:pt x="8240" y="15077"/>
                      <a:pt x="11509" y="4770"/>
                      <a:pt x="11509" y="4770"/>
                    </a:cubicBezTo>
                    <a:lnTo>
                      <a:pt x="10108" y="0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1"/>
              <p:cNvSpPr/>
              <p:nvPr/>
            </p:nvSpPr>
            <p:spPr>
              <a:xfrm>
                <a:off x="1766850" y="2400875"/>
                <a:ext cx="278550" cy="624625"/>
              </a:xfrm>
              <a:custGeom>
                <a:avLst/>
                <a:gdLst/>
                <a:ahLst/>
                <a:cxnLst/>
                <a:rect l="l" t="t" r="r" b="b"/>
                <a:pathLst>
                  <a:path w="11142" h="24985" extrusionOk="0">
                    <a:moveTo>
                      <a:pt x="9541" y="0"/>
                    </a:moveTo>
                    <a:cubicBezTo>
                      <a:pt x="7939" y="434"/>
                      <a:pt x="7272" y="467"/>
                      <a:pt x="5004" y="12042"/>
                    </a:cubicBezTo>
                    <a:lnTo>
                      <a:pt x="0" y="23484"/>
                    </a:lnTo>
                    <a:lnTo>
                      <a:pt x="2369" y="24985"/>
                    </a:lnTo>
                    <a:cubicBezTo>
                      <a:pt x="2369" y="24985"/>
                      <a:pt x="7472" y="16145"/>
                      <a:pt x="8640" y="13910"/>
                    </a:cubicBezTo>
                    <a:cubicBezTo>
                      <a:pt x="9774" y="11675"/>
                      <a:pt x="11142" y="2835"/>
                      <a:pt x="11142" y="2835"/>
                    </a:cubicBezTo>
                    <a:lnTo>
                      <a:pt x="954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51"/>
              <p:cNvSpPr/>
              <p:nvPr/>
            </p:nvSpPr>
            <p:spPr>
              <a:xfrm>
                <a:off x="1930300" y="2540125"/>
                <a:ext cx="8757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10776" extrusionOk="0">
                    <a:moveTo>
                      <a:pt x="1802" y="1"/>
                    </a:moveTo>
                    <a:cubicBezTo>
                      <a:pt x="1802" y="1"/>
                      <a:pt x="0" y="5338"/>
                      <a:pt x="768" y="10775"/>
                    </a:cubicBezTo>
                    <a:cubicBezTo>
                      <a:pt x="1335" y="9741"/>
                      <a:pt x="1835" y="8840"/>
                      <a:pt x="2102" y="8340"/>
                    </a:cubicBezTo>
                    <a:cubicBezTo>
                      <a:pt x="2569" y="7439"/>
                      <a:pt x="3103" y="5438"/>
                      <a:pt x="3503" y="3403"/>
                    </a:cubicBezTo>
                    <a:cubicBezTo>
                      <a:pt x="3103" y="1835"/>
                      <a:pt x="2536" y="568"/>
                      <a:pt x="1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51"/>
              <p:cNvSpPr/>
              <p:nvPr/>
            </p:nvSpPr>
            <p:spPr>
              <a:xfrm>
                <a:off x="1583375" y="2698575"/>
                <a:ext cx="437850" cy="468700"/>
              </a:xfrm>
              <a:custGeom>
                <a:avLst/>
                <a:gdLst/>
                <a:ahLst/>
                <a:cxnLst/>
                <a:rect l="l" t="t" r="r" b="b"/>
                <a:pathLst>
                  <a:path w="17514" h="18748" extrusionOk="0">
                    <a:moveTo>
                      <a:pt x="7973" y="1"/>
                    </a:moveTo>
                    <a:cubicBezTo>
                      <a:pt x="3570" y="1"/>
                      <a:pt x="1" y="4204"/>
                      <a:pt x="1" y="9374"/>
                    </a:cubicBezTo>
                    <a:cubicBezTo>
                      <a:pt x="1" y="14544"/>
                      <a:pt x="3570" y="18747"/>
                      <a:pt x="7973" y="18747"/>
                    </a:cubicBezTo>
                    <a:lnTo>
                      <a:pt x="9541" y="18747"/>
                    </a:lnTo>
                    <a:cubicBezTo>
                      <a:pt x="13944" y="18747"/>
                      <a:pt x="17513" y="14544"/>
                      <a:pt x="17513" y="9374"/>
                    </a:cubicBezTo>
                    <a:cubicBezTo>
                      <a:pt x="17513" y="4204"/>
                      <a:pt x="13944" y="1"/>
                      <a:pt x="9541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51"/>
              <p:cNvSpPr/>
              <p:nvPr/>
            </p:nvSpPr>
            <p:spPr>
              <a:xfrm>
                <a:off x="1583375" y="2698575"/>
                <a:ext cx="437850" cy="468700"/>
              </a:xfrm>
              <a:custGeom>
                <a:avLst/>
                <a:gdLst/>
                <a:ahLst/>
                <a:cxnLst/>
                <a:rect l="l" t="t" r="r" b="b"/>
                <a:pathLst>
                  <a:path w="17514" h="18748" extrusionOk="0">
                    <a:moveTo>
                      <a:pt x="7973" y="1"/>
                    </a:moveTo>
                    <a:cubicBezTo>
                      <a:pt x="3570" y="1"/>
                      <a:pt x="1" y="4204"/>
                      <a:pt x="1" y="9374"/>
                    </a:cubicBezTo>
                    <a:cubicBezTo>
                      <a:pt x="1" y="14544"/>
                      <a:pt x="3570" y="18747"/>
                      <a:pt x="7973" y="18747"/>
                    </a:cubicBezTo>
                    <a:lnTo>
                      <a:pt x="9541" y="18747"/>
                    </a:lnTo>
                    <a:cubicBezTo>
                      <a:pt x="13944" y="18747"/>
                      <a:pt x="17513" y="14544"/>
                      <a:pt x="17513" y="9374"/>
                    </a:cubicBezTo>
                    <a:cubicBezTo>
                      <a:pt x="17513" y="4204"/>
                      <a:pt x="13944" y="1"/>
                      <a:pt x="95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51"/>
              <p:cNvSpPr/>
              <p:nvPr/>
            </p:nvSpPr>
            <p:spPr>
              <a:xfrm>
                <a:off x="1621750" y="2698575"/>
                <a:ext cx="399475" cy="468700"/>
              </a:xfrm>
              <a:custGeom>
                <a:avLst/>
                <a:gdLst/>
                <a:ahLst/>
                <a:cxnLst/>
                <a:rect l="l" t="t" r="r" b="b"/>
                <a:pathLst>
                  <a:path w="15979" h="18748" extrusionOk="0">
                    <a:moveTo>
                      <a:pt x="7973" y="1"/>
                    </a:moveTo>
                    <a:cubicBezTo>
                      <a:pt x="3569" y="1"/>
                      <a:pt x="0" y="4204"/>
                      <a:pt x="0" y="9374"/>
                    </a:cubicBezTo>
                    <a:cubicBezTo>
                      <a:pt x="0" y="14544"/>
                      <a:pt x="3569" y="18747"/>
                      <a:pt x="7973" y="18747"/>
                    </a:cubicBezTo>
                    <a:cubicBezTo>
                      <a:pt x="12409" y="18747"/>
                      <a:pt x="15978" y="14544"/>
                      <a:pt x="15978" y="9374"/>
                    </a:cubicBezTo>
                    <a:cubicBezTo>
                      <a:pt x="15978" y="4204"/>
                      <a:pt x="12409" y="1"/>
                      <a:pt x="79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51"/>
              <p:cNvSpPr/>
              <p:nvPr/>
            </p:nvSpPr>
            <p:spPr>
              <a:xfrm>
                <a:off x="1753500" y="2800325"/>
                <a:ext cx="135125" cy="266050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10642" extrusionOk="0">
                    <a:moveTo>
                      <a:pt x="2402" y="2502"/>
                    </a:moveTo>
                    <a:lnTo>
                      <a:pt x="2402" y="4503"/>
                    </a:lnTo>
                    <a:cubicBezTo>
                      <a:pt x="1835" y="4303"/>
                      <a:pt x="1402" y="4070"/>
                      <a:pt x="1402" y="3536"/>
                    </a:cubicBezTo>
                    <a:cubicBezTo>
                      <a:pt x="1402" y="2969"/>
                      <a:pt x="1835" y="2502"/>
                      <a:pt x="2402" y="2502"/>
                    </a:cubicBezTo>
                    <a:close/>
                    <a:moveTo>
                      <a:pt x="3170" y="6105"/>
                    </a:moveTo>
                    <a:cubicBezTo>
                      <a:pt x="3770" y="6305"/>
                      <a:pt x="4170" y="6572"/>
                      <a:pt x="4170" y="7139"/>
                    </a:cubicBezTo>
                    <a:cubicBezTo>
                      <a:pt x="4170" y="7606"/>
                      <a:pt x="3870" y="8006"/>
                      <a:pt x="3170" y="8139"/>
                    </a:cubicBezTo>
                    <a:lnTo>
                      <a:pt x="3170" y="6105"/>
                    </a:lnTo>
                    <a:close/>
                    <a:moveTo>
                      <a:pt x="2402" y="0"/>
                    </a:moveTo>
                    <a:lnTo>
                      <a:pt x="2402" y="1268"/>
                    </a:lnTo>
                    <a:cubicBezTo>
                      <a:pt x="868" y="1434"/>
                      <a:pt x="167" y="2435"/>
                      <a:pt x="167" y="3603"/>
                    </a:cubicBezTo>
                    <a:cubicBezTo>
                      <a:pt x="167" y="5171"/>
                      <a:pt x="1302" y="5571"/>
                      <a:pt x="2402" y="5904"/>
                    </a:cubicBezTo>
                    <a:lnTo>
                      <a:pt x="2402" y="8173"/>
                    </a:lnTo>
                    <a:cubicBezTo>
                      <a:pt x="1669" y="8073"/>
                      <a:pt x="1001" y="7772"/>
                      <a:pt x="468" y="7305"/>
                    </a:cubicBezTo>
                    <a:lnTo>
                      <a:pt x="1" y="8440"/>
                    </a:lnTo>
                    <a:cubicBezTo>
                      <a:pt x="668" y="9007"/>
                      <a:pt x="1502" y="9340"/>
                      <a:pt x="2402" y="9374"/>
                    </a:cubicBezTo>
                    <a:lnTo>
                      <a:pt x="2402" y="10641"/>
                    </a:lnTo>
                    <a:lnTo>
                      <a:pt x="3170" y="10641"/>
                    </a:lnTo>
                    <a:lnTo>
                      <a:pt x="3170" y="9374"/>
                    </a:lnTo>
                    <a:cubicBezTo>
                      <a:pt x="4704" y="9173"/>
                      <a:pt x="5405" y="8173"/>
                      <a:pt x="5405" y="7039"/>
                    </a:cubicBezTo>
                    <a:cubicBezTo>
                      <a:pt x="5405" y="5471"/>
                      <a:pt x="4237" y="5070"/>
                      <a:pt x="3170" y="4737"/>
                    </a:cubicBezTo>
                    <a:lnTo>
                      <a:pt x="3170" y="2469"/>
                    </a:lnTo>
                    <a:cubicBezTo>
                      <a:pt x="3737" y="2535"/>
                      <a:pt x="4270" y="2735"/>
                      <a:pt x="4737" y="3069"/>
                    </a:cubicBezTo>
                    <a:lnTo>
                      <a:pt x="5138" y="1935"/>
                    </a:lnTo>
                    <a:cubicBezTo>
                      <a:pt x="4571" y="1501"/>
                      <a:pt x="3870" y="1268"/>
                      <a:pt x="3170" y="1234"/>
                    </a:cubicBezTo>
                    <a:lnTo>
                      <a:pt x="31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51"/>
              <p:cNvSpPr/>
              <p:nvPr/>
            </p:nvSpPr>
            <p:spPr>
              <a:xfrm>
                <a:off x="1678450" y="3094700"/>
                <a:ext cx="582100" cy="885650"/>
              </a:xfrm>
              <a:custGeom>
                <a:avLst/>
                <a:gdLst/>
                <a:ahLst/>
                <a:cxnLst/>
                <a:rect l="l" t="t" r="r" b="b"/>
                <a:pathLst>
                  <a:path w="23284" h="35426" extrusionOk="0">
                    <a:moveTo>
                      <a:pt x="10775" y="0"/>
                    </a:moveTo>
                    <a:cubicBezTo>
                      <a:pt x="10775" y="0"/>
                      <a:pt x="9074" y="3102"/>
                      <a:pt x="6972" y="6972"/>
                    </a:cubicBezTo>
                    <a:cubicBezTo>
                      <a:pt x="3870" y="12743"/>
                      <a:pt x="1" y="20181"/>
                      <a:pt x="1" y="21449"/>
                    </a:cubicBezTo>
                    <a:cubicBezTo>
                      <a:pt x="1" y="22583"/>
                      <a:pt x="6639" y="26653"/>
                      <a:pt x="12643" y="30088"/>
                    </a:cubicBezTo>
                    <a:lnTo>
                      <a:pt x="13777" y="30756"/>
                    </a:lnTo>
                    <a:cubicBezTo>
                      <a:pt x="15512" y="31723"/>
                      <a:pt x="17146" y="32624"/>
                      <a:pt x="18514" y="33391"/>
                    </a:cubicBezTo>
                    <a:cubicBezTo>
                      <a:pt x="19014" y="33658"/>
                      <a:pt x="19481" y="33925"/>
                      <a:pt x="19881" y="34125"/>
                    </a:cubicBezTo>
                    <a:cubicBezTo>
                      <a:pt x="21316" y="34925"/>
                      <a:pt x="22250" y="35426"/>
                      <a:pt x="22250" y="35426"/>
                    </a:cubicBezTo>
                    <a:lnTo>
                      <a:pt x="23284" y="33391"/>
                    </a:lnTo>
                    <a:lnTo>
                      <a:pt x="20515" y="31156"/>
                    </a:lnTo>
                    <a:lnTo>
                      <a:pt x="19348" y="30222"/>
                    </a:lnTo>
                    <a:cubicBezTo>
                      <a:pt x="17880" y="29054"/>
                      <a:pt x="16179" y="27720"/>
                      <a:pt x="14544" y="26419"/>
                    </a:cubicBezTo>
                    <a:lnTo>
                      <a:pt x="14011" y="26019"/>
                    </a:lnTo>
                    <a:cubicBezTo>
                      <a:pt x="10975" y="23617"/>
                      <a:pt x="8240" y="21482"/>
                      <a:pt x="7706" y="21115"/>
                    </a:cubicBezTo>
                    <a:cubicBezTo>
                      <a:pt x="7006" y="20648"/>
                      <a:pt x="10074" y="15878"/>
                      <a:pt x="13077" y="11575"/>
                    </a:cubicBezTo>
                    <a:cubicBezTo>
                      <a:pt x="15645" y="7873"/>
                      <a:pt x="18147" y="4503"/>
                      <a:pt x="18147" y="4503"/>
                    </a:cubicBezTo>
                    <a:lnTo>
                      <a:pt x="10775" y="0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51"/>
              <p:cNvSpPr/>
              <p:nvPr/>
            </p:nvSpPr>
            <p:spPr>
              <a:xfrm>
                <a:off x="1835225" y="3094700"/>
                <a:ext cx="296900" cy="321925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12877" extrusionOk="0">
                    <a:moveTo>
                      <a:pt x="4537" y="0"/>
                    </a:moveTo>
                    <a:cubicBezTo>
                      <a:pt x="4537" y="0"/>
                      <a:pt x="2102" y="4403"/>
                      <a:pt x="1" y="8273"/>
                    </a:cubicBezTo>
                    <a:lnTo>
                      <a:pt x="5838" y="12876"/>
                    </a:lnTo>
                    <a:cubicBezTo>
                      <a:pt x="8440" y="9173"/>
                      <a:pt x="11876" y="4503"/>
                      <a:pt x="11876" y="4503"/>
                    </a:cubicBezTo>
                    <a:lnTo>
                      <a:pt x="45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51"/>
              <p:cNvSpPr/>
              <p:nvPr/>
            </p:nvSpPr>
            <p:spPr>
              <a:xfrm>
                <a:off x="1994500" y="3745150"/>
                <a:ext cx="196850" cy="202675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8107" extrusionOk="0">
                    <a:moveTo>
                      <a:pt x="1369" y="1"/>
                    </a:moveTo>
                    <a:cubicBezTo>
                      <a:pt x="1002" y="1035"/>
                      <a:pt x="468" y="2636"/>
                      <a:pt x="1" y="4070"/>
                    </a:cubicBezTo>
                    <a:cubicBezTo>
                      <a:pt x="2770" y="5672"/>
                      <a:pt x="5438" y="7139"/>
                      <a:pt x="7239" y="8107"/>
                    </a:cubicBezTo>
                    <a:lnTo>
                      <a:pt x="7873" y="5138"/>
                    </a:lnTo>
                    <a:cubicBezTo>
                      <a:pt x="6072" y="3737"/>
                      <a:pt x="3637" y="1769"/>
                      <a:pt x="1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51"/>
              <p:cNvSpPr/>
              <p:nvPr/>
            </p:nvSpPr>
            <p:spPr>
              <a:xfrm>
                <a:off x="1925300" y="3301500"/>
                <a:ext cx="416975" cy="1273450"/>
              </a:xfrm>
              <a:custGeom>
                <a:avLst/>
                <a:gdLst/>
                <a:ahLst/>
                <a:cxnLst/>
                <a:rect l="l" t="t" r="r" b="b"/>
                <a:pathLst>
                  <a:path w="16679" h="50938" extrusionOk="0">
                    <a:moveTo>
                      <a:pt x="16679" y="1"/>
                    </a:moveTo>
                    <a:lnTo>
                      <a:pt x="8106" y="1035"/>
                    </a:lnTo>
                    <a:cubicBezTo>
                      <a:pt x="8106" y="1035"/>
                      <a:pt x="8006" y="1635"/>
                      <a:pt x="7772" y="2703"/>
                    </a:cubicBezTo>
                    <a:cubicBezTo>
                      <a:pt x="7606" y="3437"/>
                      <a:pt x="7406" y="4371"/>
                      <a:pt x="7172" y="5538"/>
                    </a:cubicBezTo>
                    <a:cubicBezTo>
                      <a:pt x="6905" y="6706"/>
                      <a:pt x="6638" y="8040"/>
                      <a:pt x="6338" y="9541"/>
                    </a:cubicBezTo>
                    <a:cubicBezTo>
                      <a:pt x="6205" y="10175"/>
                      <a:pt x="6071" y="10775"/>
                      <a:pt x="5938" y="11442"/>
                    </a:cubicBezTo>
                    <a:cubicBezTo>
                      <a:pt x="5671" y="12843"/>
                      <a:pt x="5404" y="14311"/>
                      <a:pt x="5104" y="15879"/>
                    </a:cubicBezTo>
                    <a:cubicBezTo>
                      <a:pt x="4970" y="16646"/>
                      <a:pt x="4804" y="17413"/>
                      <a:pt x="4670" y="18181"/>
                    </a:cubicBezTo>
                    <a:cubicBezTo>
                      <a:pt x="4403" y="19548"/>
                      <a:pt x="4170" y="20983"/>
                      <a:pt x="3903" y="22484"/>
                    </a:cubicBezTo>
                    <a:cubicBezTo>
                      <a:pt x="2335" y="31323"/>
                      <a:pt x="734" y="41564"/>
                      <a:pt x="0" y="50370"/>
                    </a:cubicBezTo>
                    <a:lnTo>
                      <a:pt x="2102" y="50937"/>
                    </a:lnTo>
                    <a:cubicBezTo>
                      <a:pt x="2102" y="50937"/>
                      <a:pt x="7906" y="36293"/>
                      <a:pt x="8640" y="25119"/>
                    </a:cubicBezTo>
                    <a:cubicBezTo>
                      <a:pt x="8673" y="24852"/>
                      <a:pt x="8673" y="24585"/>
                      <a:pt x="8673" y="24318"/>
                    </a:cubicBezTo>
                    <a:lnTo>
                      <a:pt x="9440" y="21983"/>
                    </a:lnTo>
                    <a:lnTo>
                      <a:pt x="11108" y="16913"/>
                    </a:lnTo>
                    <a:lnTo>
                      <a:pt x="12543" y="12543"/>
                    </a:lnTo>
                    <a:lnTo>
                      <a:pt x="12809" y="11809"/>
                    </a:lnTo>
                    <a:lnTo>
                      <a:pt x="14978" y="5205"/>
                    </a:lnTo>
                    <a:lnTo>
                      <a:pt x="15244" y="4337"/>
                    </a:lnTo>
                    <a:lnTo>
                      <a:pt x="16679" y="1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51"/>
              <p:cNvSpPr/>
              <p:nvPr/>
            </p:nvSpPr>
            <p:spPr>
              <a:xfrm>
                <a:off x="2191325" y="3867600"/>
                <a:ext cx="110475" cy="218625"/>
              </a:xfrm>
              <a:custGeom>
                <a:avLst/>
                <a:gdLst/>
                <a:ahLst/>
                <a:cxnLst/>
                <a:rect l="l" t="t" r="r" b="b"/>
                <a:pathLst>
                  <a:path w="4419" h="8745" extrusionOk="0">
                    <a:moveTo>
                      <a:pt x="3584" y="0"/>
                    </a:moveTo>
                    <a:cubicBezTo>
                      <a:pt x="2905" y="0"/>
                      <a:pt x="1801" y="288"/>
                      <a:pt x="267" y="307"/>
                    </a:cubicBezTo>
                    <a:cubicBezTo>
                      <a:pt x="0" y="307"/>
                      <a:pt x="167" y="3642"/>
                      <a:pt x="167" y="3642"/>
                    </a:cubicBezTo>
                    <a:cubicBezTo>
                      <a:pt x="167" y="3642"/>
                      <a:pt x="2202" y="5710"/>
                      <a:pt x="2635" y="7712"/>
                    </a:cubicBezTo>
                    <a:cubicBezTo>
                      <a:pt x="2794" y="8431"/>
                      <a:pt x="3059" y="8745"/>
                      <a:pt x="3332" y="8745"/>
                    </a:cubicBezTo>
                    <a:cubicBezTo>
                      <a:pt x="3806" y="8745"/>
                      <a:pt x="4303" y="7796"/>
                      <a:pt x="4303" y="6378"/>
                    </a:cubicBezTo>
                    <a:cubicBezTo>
                      <a:pt x="4337" y="4176"/>
                      <a:pt x="4370" y="2475"/>
                      <a:pt x="4403" y="907"/>
                    </a:cubicBezTo>
                    <a:cubicBezTo>
                      <a:pt x="4418" y="197"/>
                      <a:pt x="4146" y="0"/>
                      <a:pt x="35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1"/>
              <p:cNvSpPr/>
              <p:nvPr/>
            </p:nvSpPr>
            <p:spPr>
              <a:xfrm>
                <a:off x="2177150" y="3966350"/>
                <a:ext cx="39200" cy="4572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829" extrusionOk="0">
                    <a:moveTo>
                      <a:pt x="934" y="259"/>
                    </a:moveTo>
                    <a:cubicBezTo>
                      <a:pt x="734" y="726"/>
                      <a:pt x="467" y="1193"/>
                      <a:pt x="334" y="1193"/>
                    </a:cubicBezTo>
                    <a:cubicBezTo>
                      <a:pt x="329" y="1198"/>
                      <a:pt x="324" y="1200"/>
                      <a:pt x="318" y="1200"/>
                    </a:cubicBezTo>
                    <a:cubicBezTo>
                      <a:pt x="283" y="1200"/>
                      <a:pt x="234" y="1122"/>
                      <a:pt x="234" y="1093"/>
                    </a:cubicBezTo>
                    <a:lnTo>
                      <a:pt x="200" y="1093"/>
                    </a:lnTo>
                    <a:cubicBezTo>
                      <a:pt x="200" y="1027"/>
                      <a:pt x="167" y="993"/>
                      <a:pt x="200" y="927"/>
                    </a:cubicBezTo>
                    <a:cubicBezTo>
                      <a:pt x="200" y="893"/>
                      <a:pt x="200" y="826"/>
                      <a:pt x="234" y="793"/>
                    </a:cubicBezTo>
                    <a:cubicBezTo>
                      <a:pt x="400" y="526"/>
                      <a:pt x="634" y="359"/>
                      <a:pt x="934" y="259"/>
                    </a:cubicBezTo>
                    <a:close/>
                    <a:moveTo>
                      <a:pt x="1101" y="393"/>
                    </a:moveTo>
                    <a:cubicBezTo>
                      <a:pt x="1301" y="860"/>
                      <a:pt x="1468" y="1494"/>
                      <a:pt x="1334" y="1627"/>
                    </a:cubicBezTo>
                    <a:cubicBezTo>
                      <a:pt x="1334" y="1627"/>
                      <a:pt x="1320" y="1642"/>
                      <a:pt x="1270" y="1642"/>
                    </a:cubicBezTo>
                    <a:cubicBezTo>
                      <a:pt x="1245" y="1642"/>
                      <a:pt x="1212" y="1638"/>
                      <a:pt x="1168" y="1627"/>
                    </a:cubicBezTo>
                    <a:cubicBezTo>
                      <a:pt x="1134" y="1627"/>
                      <a:pt x="1068" y="1594"/>
                      <a:pt x="1068" y="1527"/>
                    </a:cubicBezTo>
                    <a:lnTo>
                      <a:pt x="1034" y="1560"/>
                    </a:lnTo>
                    <a:cubicBezTo>
                      <a:pt x="967" y="1160"/>
                      <a:pt x="967" y="760"/>
                      <a:pt x="1101" y="393"/>
                    </a:cubicBezTo>
                    <a:close/>
                    <a:moveTo>
                      <a:pt x="1088" y="1"/>
                    </a:moveTo>
                    <a:cubicBezTo>
                      <a:pt x="1076" y="1"/>
                      <a:pt x="1068" y="9"/>
                      <a:pt x="1068" y="26"/>
                    </a:cubicBezTo>
                    <a:cubicBezTo>
                      <a:pt x="1034" y="26"/>
                      <a:pt x="234" y="293"/>
                      <a:pt x="33" y="760"/>
                    </a:cubicBezTo>
                    <a:cubicBezTo>
                      <a:pt x="0" y="860"/>
                      <a:pt x="0" y="1027"/>
                      <a:pt x="33" y="1160"/>
                    </a:cubicBezTo>
                    <a:cubicBezTo>
                      <a:pt x="134" y="1327"/>
                      <a:pt x="200" y="1394"/>
                      <a:pt x="334" y="1394"/>
                    </a:cubicBezTo>
                    <a:cubicBezTo>
                      <a:pt x="500" y="1360"/>
                      <a:pt x="667" y="1127"/>
                      <a:pt x="834" y="860"/>
                    </a:cubicBezTo>
                    <a:lnTo>
                      <a:pt x="834" y="860"/>
                    </a:lnTo>
                    <a:cubicBezTo>
                      <a:pt x="767" y="1127"/>
                      <a:pt x="801" y="1394"/>
                      <a:pt x="901" y="1627"/>
                    </a:cubicBezTo>
                    <a:cubicBezTo>
                      <a:pt x="934" y="1694"/>
                      <a:pt x="1034" y="1760"/>
                      <a:pt x="1134" y="1794"/>
                    </a:cubicBezTo>
                    <a:cubicBezTo>
                      <a:pt x="1170" y="1817"/>
                      <a:pt x="1209" y="1829"/>
                      <a:pt x="1250" y="1829"/>
                    </a:cubicBezTo>
                    <a:cubicBezTo>
                      <a:pt x="1325" y="1829"/>
                      <a:pt x="1403" y="1792"/>
                      <a:pt x="1468" y="1727"/>
                    </a:cubicBezTo>
                    <a:cubicBezTo>
                      <a:pt x="1535" y="1627"/>
                      <a:pt x="1568" y="1527"/>
                      <a:pt x="1568" y="1427"/>
                    </a:cubicBezTo>
                    <a:cubicBezTo>
                      <a:pt x="1501" y="960"/>
                      <a:pt x="1368" y="493"/>
                      <a:pt x="1134" y="59"/>
                    </a:cubicBezTo>
                    <a:cubicBezTo>
                      <a:pt x="1134" y="26"/>
                      <a:pt x="1134" y="26"/>
                      <a:pt x="1134" y="26"/>
                    </a:cubicBezTo>
                    <a:cubicBezTo>
                      <a:pt x="1118" y="9"/>
                      <a:pt x="1101" y="1"/>
                      <a:pt x="10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1"/>
              <p:cNvSpPr/>
              <p:nvPr/>
            </p:nvSpPr>
            <p:spPr>
              <a:xfrm>
                <a:off x="1759350" y="4547750"/>
                <a:ext cx="259375" cy="107250"/>
              </a:xfrm>
              <a:custGeom>
                <a:avLst/>
                <a:gdLst/>
                <a:ahLst/>
                <a:cxnLst/>
                <a:rect l="l" t="t" r="r" b="b"/>
                <a:pathLst>
                  <a:path w="10375" h="4290" extrusionOk="0">
                    <a:moveTo>
                      <a:pt x="8208" y="0"/>
                    </a:moveTo>
                    <a:cubicBezTo>
                      <a:pt x="7240" y="0"/>
                      <a:pt x="6004" y="87"/>
                      <a:pt x="6004" y="87"/>
                    </a:cubicBezTo>
                    <a:cubicBezTo>
                      <a:pt x="6004" y="87"/>
                      <a:pt x="3970" y="2155"/>
                      <a:pt x="1968" y="2622"/>
                    </a:cubicBezTo>
                    <a:cubicBezTo>
                      <a:pt x="0" y="3089"/>
                      <a:pt x="1101" y="4290"/>
                      <a:pt x="3336" y="4290"/>
                    </a:cubicBezTo>
                    <a:lnTo>
                      <a:pt x="8806" y="4290"/>
                    </a:lnTo>
                    <a:cubicBezTo>
                      <a:pt x="10374" y="4290"/>
                      <a:pt x="9374" y="2922"/>
                      <a:pt x="9340" y="153"/>
                    </a:cubicBezTo>
                    <a:cubicBezTo>
                      <a:pt x="9340" y="36"/>
                      <a:pt x="8829" y="0"/>
                      <a:pt x="8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1"/>
              <p:cNvSpPr/>
              <p:nvPr/>
            </p:nvSpPr>
            <p:spPr>
              <a:xfrm>
                <a:off x="1855250" y="4531975"/>
                <a:ext cx="458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552" extrusionOk="0">
                    <a:moveTo>
                      <a:pt x="868" y="184"/>
                    </a:moveTo>
                    <a:cubicBezTo>
                      <a:pt x="934" y="184"/>
                      <a:pt x="968" y="217"/>
                      <a:pt x="1001" y="217"/>
                    </a:cubicBezTo>
                    <a:cubicBezTo>
                      <a:pt x="1268" y="384"/>
                      <a:pt x="1468" y="651"/>
                      <a:pt x="1568" y="951"/>
                    </a:cubicBezTo>
                    <a:cubicBezTo>
                      <a:pt x="1101" y="751"/>
                      <a:pt x="601" y="484"/>
                      <a:pt x="601" y="351"/>
                    </a:cubicBezTo>
                    <a:cubicBezTo>
                      <a:pt x="601" y="284"/>
                      <a:pt x="667" y="251"/>
                      <a:pt x="734" y="217"/>
                    </a:cubicBezTo>
                    <a:cubicBezTo>
                      <a:pt x="767" y="184"/>
                      <a:pt x="834" y="184"/>
                      <a:pt x="868" y="184"/>
                    </a:cubicBezTo>
                    <a:close/>
                    <a:moveTo>
                      <a:pt x="801" y="991"/>
                    </a:moveTo>
                    <a:cubicBezTo>
                      <a:pt x="1030" y="991"/>
                      <a:pt x="1255" y="1026"/>
                      <a:pt x="1468" y="1084"/>
                    </a:cubicBezTo>
                    <a:cubicBezTo>
                      <a:pt x="1091" y="1261"/>
                      <a:pt x="656" y="1399"/>
                      <a:pt x="394" y="1399"/>
                    </a:cubicBezTo>
                    <a:cubicBezTo>
                      <a:pt x="309" y="1399"/>
                      <a:pt x="241" y="1384"/>
                      <a:pt x="200" y="1351"/>
                    </a:cubicBezTo>
                    <a:cubicBezTo>
                      <a:pt x="200" y="1351"/>
                      <a:pt x="167" y="1318"/>
                      <a:pt x="200" y="1185"/>
                    </a:cubicBezTo>
                    <a:cubicBezTo>
                      <a:pt x="234" y="1118"/>
                      <a:pt x="267" y="1084"/>
                      <a:pt x="300" y="1051"/>
                    </a:cubicBezTo>
                    <a:cubicBezTo>
                      <a:pt x="468" y="1009"/>
                      <a:pt x="636" y="991"/>
                      <a:pt x="801" y="991"/>
                    </a:cubicBezTo>
                    <a:close/>
                    <a:moveTo>
                      <a:pt x="868" y="0"/>
                    </a:moveTo>
                    <a:cubicBezTo>
                      <a:pt x="801" y="0"/>
                      <a:pt x="734" y="17"/>
                      <a:pt x="667" y="50"/>
                    </a:cubicBezTo>
                    <a:cubicBezTo>
                      <a:pt x="501" y="117"/>
                      <a:pt x="434" y="217"/>
                      <a:pt x="434" y="317"/>
                    </a:cubicBezTo>
                    <a:cubicBezTo>
                      <a:pt x="467" y="517"/>
                      <a:pt x="701" y="684"/>
                      <a:pt x="968" y="818"/>
                    </a:cubicBezTo>
                    <a:cubicBezTo>
                      <a:pt x="901" y="809"/>
                      <a:pt x="836" y="805"/>
                      <a:pt x="773" y="805"/>
                    </a:cubicBezTo>
                    <a:cubicBezTo>
                      <a:pt x="584" y="805"/>
                      <a:pt x="409" y="843"/>
                      <a:pt x="234" y="918"/>
                    </a:cubicBezTo>
                    <a:cubicBezTo>
                      <a:pt x="134" y="951"/>
                      <a:pt x="67" y="1018"/>
                      <a:pt x="34" y="1118"/>
                    </a:cubicBezTo>
                    <a:cubicBezTo>
                      <a:pt x="0" y="1251"/>
                      <a:pt x="34" y="1385"/>
                      <a:pt x="134" y="1485"/>
                    </a:cubicBezTo>
                    <a:cubicBezTo>
                      <a:pt x="200" y="1551"/>
                      <a:pt x="300" y="1551"/>
                      <a:pt x="434" y="1551"/>
                    </a:cubicBezTo>
                    <a:cubicBezTo>
                      <a:pt x="901" y="1485"/>
                      <a:pt x="1368" y="1351"/>
                      <a:pt x="1802" y="1151"/>
                    </a:cubicBezTo>
                    <a:cubicBezTo>
                      <a:pt x="1802" y="1118"/>
                      <a:pt x="1802" y="1118"/>
                      <a:pt x="1835" y="1118"/>
                    </a:cubicBezTo>
                    <a:cubicBezTo>
                      <a:pt x="1835" y="1084"/>
                      <a:pt x="1835" y="1051"/>
                      <a:pt x="1835" y="1051"/>
                    </a:cubicBezTo>
                    <a:cubicBezTo>
                      <a:pt x="1802" y="1018"/>
                      <a:pt x="1535" y="217"/>
                      <a:pt x="1068" y="50"/>
                    </a:cubicBezTo>
                    <a:cubicBezTo>
                      <a:pt x="1001" y="17"/>
                      <a:pt x="934" y="0"/>
                      <a:pt x="8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1"/>
              <p:cNvSpPr/>
              <p:nvPr/>
            </p:nvSpPr>
            <p:spPr>
              <a:xfrm>
                <a:off x="1860250" y="3195600"/>
                <a:ext cx="191825" cy="176825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7073" extrusionOk="0">
                    <a:moveTo>
                      <a:pt x="901" y="0"/>
                    </a:moveTo>
                    <a:lnTo>
                      <a:pt x="0" y="2235"/>
                    </a:lnTo>
                    <a:lnTo>
                      <a:pt x="7172" y="7072"/>
                    </a:lnTo>
                    <a:lnTo>
                      <a:pt x="7673" y="6639"/>
                    </a:lnTo>
                    <a:cubicBezTo>
                      <a:pt x="6405" y="5938"/>
                      <a:pt x="1635" y="3236"/>
                      <a:pt x="1268" y="2302"/>
                    </a:cubicBezTo>
                    <a:cubicBezTo>
                      <a:pt x="1034" y="1568"/>
                      <a:pt x="901" y="801"/>
                      <a:pt x="9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1"/>
              <p:cNvSpPr/>
              <p:nvPr/>
            </p:nvSpPr>
            <p:spPr>
              <a:xfrm>
                <a:off x="2104600" y="3301500"/>
                <a:ext cx="237675" cy="143225"/>
              </a:xfrm>
              <a:custGeom>
                <a:avLst/>
                <a:gdLst/>
                <a:ahLst/>
                <a:cxnLst/>
                <a:rect l="l" t="t" r="r" b="b"/>
                <a:pathLst>
                  <a:path w="9507" h="5729" extrusionOk="0">
                    <a:moveTo>
                      <a:pt x="9507" y="1"/>
                    </a:moveTo>
                    <a:lnTo>
                      <a:pt x="967" y="1035"/>
                    </a:lnTo>
                    <a:cubicBezTo>
                      <a:pt x="967" y="1035"/>
                      <a:pt x="834" y="1635"/>
                      <a:pt x="600" y="2703"/>
                    </a:cubicBezTo>
                    <a:cubicBezTo>
                      <a:pt x="434" y="3437"/>
                      <a:pt x="234" y="4371"/>
                      <a:pt x="0" y="5538"/>
                    </a:cubicBezTo>
                    <a:cubicBezTo>
                      <a:pt x="919" y="5538"/>
                      <a:pt x="2029" y="5728"/>
                      <a:pt x="3524" y="5728"/>
                    </a:cubicBezTo>
                    <a:cubicBezTo>
                      <a:pt x="4687" y="5728"/>
                      <a:pt x="6084" y="5613"/>
                      <a:pt x="7806" y="5205"/>
                    </a:cubicBezTo>
                    <a:lnTo>
                      <a:pt x="95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1"/>
              <p:cNvSpPr/>
              <p:nvPr/>
            </p:nvSpPr>
            <p:spPr>
              <a:xfrm>
                <a:off x="1835225" y="2851175"/>
                <a:ext cx="543750" cy="576275"/>
              </a:xfrm>
              <a:custGeom>
                <a:avLst/>
                <a:gdLst/>
                <a:ahLst/>
                <a:cxnLst/>
                <a:rect l="l" t="t" r="r" b="b"/>
                <a:pathLst>
                  <a:path w="21750" h="23051" extrusionOk="0">
                    <a:moveTo>
                      <a:pt x="5571" y="1"/>
                    </a:moveTo>
                    <a:lnTo>
                      <a:pt x="4938" y="6439"/>
                    </a:lnTo>
                    <a:lnTo>
                      <a:pt x="1" y="16646"/>
                    </a:lnTo>
                    <a:lnTo>
                      <a:pt x="7106" y="22384"/>
                    </a:lnTo>
                    <a:lnTo>
                      <a:pt x="10275" y="18881"/>
                    </a:lnTo>
                    <a:lnTo>
                      <a:pt x="10275" y="22717"/>
                    </a:lnTo>
                    <a:lnTo>
                      <a:pt x="19848" y="23051"/>
                    </a:lnTo>
                    <a:cubicBezTo>
                      <a:pt x="19982" y="22317"/>
                      <a:pt x="20082" y="21616"/>
                      <a:pt x="20182" y="20949"/>
                    </a:cubicBezTo>
                    <a:cubicBezTo>
                      <a:pt x="21750" y="9074"/>
                      <a:pt x="18447" y="1369"/>
                      <a:pt x="18447" y="1369"/>
                    </a:cubicBezTo>
                    <a:lnTo>
                      <a:pt x="5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1"/>
              <p:cNvSpPr/>
              <p:nvPr/>
            </p:nvSpPr>
            <p:spPr>
              <a:xfrm>
                <a:off x="1967000" y="2812000"/>
                <a:ext cx="333575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13343" h="3403" extrusionOk="0">
                    <a:moveTo>
                      <a:pt x="0" y="0"/>
                    </a:moveTo>
                    <a:lnTo>
                      <a:pt x="0" y="2235"/>
                    </a:lnTo>
                    <a:lnTo>
                      <a:pt x="13343" y="3403"/>
                    </a:lnTo>
                    <a:lnTo>
                      <a:pt x="13043" y="11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1"/>
              <p:cNvSpPr/>
              <p:nvPr/>
            </p:nvSpPr>
            <p:spPr>
              <a:xfrm>
                <a:off x="2057900" y="2816000"/>
                <a:ext cx="8090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2809" extrusionOk="0">
                    <a:moveTo>
                      <a:pt x="834" y="407"/>
                    </a:moveTo>
                    <a:lnTo>
                      <a:pt x="2435" y="541"/>
                    </a:lnTo>
                    <a:cubicBezTo>
                      <a:pt x="2635" y="574"/>
                      <a:pt x="2802" y="741"/>
                      <a:pt x="2802" y="941"/>
                    </a:cubicBezTo>
                    <a:lnTo>
                      <a:pt x="2802" y="1975"/>
                    </a:lnTo>
                    <a:cubicBezTo>
                      <a:pt x="2802" y="2075"/>
                      <a:pt x="2769" y="2208"/>
                      <a:pt x="2669" y="2275"/>
                    </a:cubicBezTo>
                    <a:cubicBezTo>
                      <a:pt x="2602" y="2342"/>
                      <a:pt x="2502" y="2375"/>
                      <a:pt x="2368" y="2375"/>
                    </a:cubicBezTo>
                    <a:lnTo>
                      <a:pt x="767" y="2242"/>
                    </a:lnTo>
                    <a:cubicBezTo>
                      <a:pt x="567" y="2208"/>
                      <a:pt x="434" y="2042"/>
                      <a:pt x="434" y="1842"/>
                    </a:cubicBezTo>
                    <a:lnTo>
                      <a:pt x="434" y="1508"/>
                    </a:lnTo>
                    <a:lnTo>
                      <a:pt x="867" y="1541"/>
                    </a:lnTo>
                    <a:cubicBezTo>
                      <a:pt x="878" y="1542"/>
                      <a:pt x="888" y="1543"/>
                      <a:pt x="898" y="1543"/>
                    </a:cubicBezTo>
                    <a:cubicBezTo>
                      <a:pt x="1236" y="1543"/>
                      <a:pt x="1257" y="1008"/>
                      <a:pt x="901" y="1008"/>
                    </a:cubicBezTo>
                    <a:lnTo>
                      <a:pt x="467" y="941"/>
                    </a:lnTo>
                    <a:lnTo>
                      <a:pt x="400" y="941"/>
                    </a:lnTo>
                    <a:lnTo>
                      <a:pt x="400" y="807"/>
                    </a:lnTo>
                    <a:cubicBezTo>
                      <a:pt x="400" y="674"/>
                      <a:pt x="434" y="574"/>
                      <a:pt x="534" y="507"/>
                    </a:cubicBezTo>
                    <a:cubicBezTo>
                      <a:pt x="600" y="441"/>
                      <a:pt x="701" y="407"/>
                      <a:pt x="801" y="407"/>
                    </a:cubicBezTo>
                    <a:close/>
                    <a:moveTo>
                      <a:pt x="777" y="0"/>
                    </a:moveTo>
                    <a:cubicBezTo>
                      <a:pt x="582" y="0"/>
                      <a:pt x="412" y="91"/>
                      <a:pt x="267" y="207"/>
                    </a:cubicBezTo>
                    <a:cubicBezTo>
                      <a:pt x="100" y="374"/>
                      <a:pt x="0" y="574"/>
                      <a:pt x="0" y="807"/>
                    </a:cubicBezTo>
                    <a:lnTo>
                      <a:pt x="0" y="1842"/>
                    </a:lnTo>
                    <a:cubicBezTo>
                      <a:pt x="0" y="2275"/>
                      <a:pt x="334" y="2609"/>
                      <a:pt x="734" y="2642"/>
                    </a:cubicBezTo>
                    <a:lnTo>
                      <a:pt x="2368" y="2809"/>
                    </a:lnTo>
                    <a:lnTo>
                      <a:pt x="2435" y="2809"/>
                    </a:lnTo>
                    <a:cubicBezTo>
                      <a:pt x="2635" y="2809"/>
                      <a:pt x="2835" y="2709"/>
                      <a:pt x="2969" y="2575"/>
                    </a:cubicBezTo>
                    <a:cubicBezTo>
                      <a:pt x="3136" y="2442"/>
                      <a:pt x="3236" y="2208"/>
                      <a:pt x="3236" y="2008"/>
                    </a:cubicBezTo>
                    <a:lnTo>
                      <a:pt x="3236" y="941"/>
                    </a:lnTo>
                    <a:cubicBezTo>
                      <a:pt x="3236" y="541"/>
                      <a:pt x="2935" y="174"/>
                      <a:pt x="2502" y="140"/>
                    </a:cubicBezTo>
                    <a:lnTo>
                      <a:pt x="867" y="7"/>
                    </a:lnTo>
                    <a:cubicBezTo>
                      <a:pt x="837" y="3"/>
                      <a:pt x="806" y="0"/>
                      <a:pt x="7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51"/>
              <p:cNvSpPr/>
              <p:nvPr/>
            </p:nvSpPr>
            <p:spPr>
              <a:xfrm>
                <a:off x="1975325" y="2399200"/>
                <a:ext cx="374475" cy="44032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7613" extrusionOk="0">
                    <a:moveTo>
                      <a:pt x="3483" y="0"/>
                    </a:moveTo>
                    <a:cubicBezTo>
                      <a:pt x="2087" y="0"/>
                      <a:pt x="1202" y="67"/>
                      <a:pt x="1202" y="67"/>
                    </a:cubicBezTo>
                    <a:cubicBezTo>
                      <a:pt x="1" y="4770"/>
                      <a:pt x="334" y="16512"/>
                      <a:pt x="334" y="16512"/>
                    </a:cubicBezTo>
                    <a:lnTo>
                      <a:pt x="12710" y="17613"/>
                    </a:lnTo>
                    <a:lnTo>
                      <a:pt x="14978" y="1868"/>
                    </a:lnTo>
                    <a:cubicBezTo>
                      <a:pt x="11109" y="267"/>
                      <a:pt x="6276" y="0"/>
                      <a:pt x="34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51"/>
              <p:cNvSpPr/>
              <p:nvPr/>
            </p:nvSpPr>
            <p:spPr>
              <a:xfrm>
                <a:off x="2097075" y="2289125"/>
                <a:ext cx="128450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7639" extrusionOk="0">
                    <a:moveTo>
                      <a:pt x="4137" y="0"/>
                    </a:moveTo>
                    <a:lnTo>
                      <a:pt x="735" y="1268"/>
                    </a:lnTo>
                    <a:cubicBezTo>
                      <a:pt x="868" y="1768"/>
                      <a:pt x="1002" y="2335"/>
                      <a:pt x="1068" y="2869"/>
                    </a:cubicBezTo>
                    <a:cubicBezTo>
                      <a:pt x="1102" y="2936"/>
                      <a:pt x="1102" y="3002"/>
                      <a:pt x="1102" y="3069"/>
                    </a:cubicBezTo>
                    <a:cubicBezTo>
                      <a:pt x="1368" y="5237"/>
                      <a:pt x="434" y="5404"/>
                      <a:pt x="434" y="5404"/>
                    </a:cubicBezTo>
                    <a:cubicBezTo>
                      <a:pt x="1" y="6805"/>
                      <a:pt x="1569" y="7639"/>
                      <a:pt x="1569" y="7639"/>
                    </a:cubicBezTo>
                    <a:cubicBezTo>
                      <a:pt x="4437" y="6772"/>
                      <a:pt x="5138" y="5271"/>
                      <a:pt x="5138" y="5271"/>
                    </a:cubicBezTo>
                    <a:cubicBezTo>
                      <a:pt x="4904" y="5070"/>
                      <a:pt x="4704" y="4837"/>
                      <a:pt x="4537" y="4603"/>
                    </a:cubicBezTo>
                    <a:cubicBezTo>
                      <a:pt x="3303" y="2802"/>
                      <a:pt x="4137" y="0"/>
                      <a:pt x="4137" y="0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51"/>
              <p:cNvSpPr/>
              <p:nvPr/>
            </p:nvSpPr>
            <p:spPr>
              <a:xfrm>
                <a:off x="2115425" y="2289125"/>
                <a:ext cx="95100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4571" extrusionOk="0">
                    <a:moveTo>
                      <a:pt x="3403" y="0"/>
                    </a:moveTo>
                    <a:lnTo>
                      <a:pt x="1" y="1234"/>
                    </a:lnTo>
                    <a:cubicBezTo>
                      <a:pt x="134" y="1768"/>
                      <a:pt x="268" y="2302"/>
                      <a:pt x="334" y="2869"/>
                    </a:cubicBezTo>
                    <a:cubicBezTo>
                      <a:pt x="368" y="2936"/>
                      <a:pt x="368" y="3002"/>
                      <a:pt x="368" y="3036"/>
                    </a:cubicBezTo>
                    <a:cubicBezTo>
                      <a:pt x="1268" y="3970"/>
                      <a:pt x="2502" y="4537"/>
                      <a:pt x="3803" y="4570"/>
                    </a:cubicBezTo>
                    <a:cubicBezTo>
                      <a:pt x="2569" y="2769"/>
                      <a:pt x="3403" y="0"/>
                      <a:pt x="34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1"/>
              <p:cNvSpPr/>
              <p:nvPr/>
            </p:nvSpPr>
            <p:spPr>
              <a:xfrm>
                <a:off x="1853575" y="1993325"/>
                <a:ext cx="263550" cy="378375"/>
              </a:xfrm>
              <a:custGeom>
                <a:avLst/>
                <a:gdLst/>
                <a:ahLst/>
                <a:cxnLst/>
                <a:rect l="l" t="t" r="r" b="b"/>
                <a:pathLst>
                  <a:path w="10542" h="15135" extrusionOk="0">
                    <a:moveTo>
                      <a:pt x="6020" y="0"/>
                    </a:moveTo>
                    <a:cubicBezTo>
                      <a:pt x="5645" y="0"/>
                      <a:pt x="5241" y="39"/>
                      <a:pt x="4804" y="124"/>
                    </a:cubicBezTo>
                    <a:cubicBezTo>
                      <a:pt x="1" y="1058"/>
                      <a:pt x="2235" y="7629"/>
                      <a:pt x="3236" y="9697"/>
                    </a:cubicBezTo>
                    <a:cubicBezTo>
                      <a:pt x="4204" y="11732"/>
                      <a:pt x="4337" y="13433"/>
                      <a:pt x="3169" y="14367"/>
                    </a:cubicBezTo>
                    <a:cubicBezTo>
                      <a:pt x="3169" y="14367"/>
                      <a:pt x="3491" y="14454"/>
                      <a:pt x="3921" y="14454"/>
                    </a:cubicBezTo>
                    <a:cubicBezTo>
                      <a:pt x="4451" y="14454"/>
                      <a:pt x="5144" y="14322"/>
                      <a:pt x="5605" y="13734"/>
                    </a:cubicBezTo>
                    <a:lnTo>
                      <a:pt x="5605" y="13734"/>
                    </a:lnTo>
                    <a:cubicBezTo>
                      <a:pt x="5605" y="13734"/>
                      <a:pt x="5571" y="14734"/>
                      <a:pt x="5004" y="15135"/>
                    </a:cubicBezTo>
                    <a:lnTo>
                      <a:pt x="5004" y="15135"/>
                    </a:lnTo>
                    <a:cubicBezTo>
                      <a:pt x="5004" y="15135"/>
                      <a:pt x="9841" y="13433"/>
                      <a:pt x="8607" y="7796"/>
                    </a:cubicBezTo>
                    <a:cubicBezTo>
                      <a:pt x="7841" y="4278"/>
                      <a:pt x="8770" y="3610"/>
                      <a:pt x="9586" y="3610"/>
                    </a:cubicBezTo>
                    <a:cubicBezTo>
                      <a:pt x="10085" y="3610"/>
                      <a:pt x="10541" y="3860"/>
                      <a:pt x="10541" y="3860"/>
                    </a:cubicBezTo>
                    <a:cubicBezTo>
                      <a:pt x="10541" y="3860"/>
                      <a:pt x="9769" y="0"/>
                      <a:pt x="60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51"/>
              <p:cNvSpPr/>
              <p:nvPr/>
            </p:nvSpPr>
            <p:spPr>
              <a:xfrm>
                <a:off x="1999525" y="2058975"/>
                <a:ext cx="339425" cy="271075"/>
              </a:xfrm>
              <a:custGeom>
                <a:avLst/>
                <a:gdLst/>
                <a:ahLst/>
                <a:cxnLst/>
                <a:rect l="l" t="t" r="r" b="b"/>
                <a:pathLst>
                  <a:path w="13577" h="10843" extrusionOk="0">
                    <a:moveTo>
                      <a:pt x="6822" y="0"/>
                    </a:moveTo>
                    <a:cubicBezTo>
                      <a:pt x="6227" y="0"/>
                      <a:pt x="5526" y="57"/>
                      <a:pt x="4703" y="200"/>
                    </a:cubicBezTo>
                    <a:cubicBezTo>
                      <a:pt x="701" y="867"/>
                      <a:pt x="0" y="6504"/>
                      <a:pt x="1401" y="8172"/>
                    </a:cubicBezTo>
                    <a:cubicBezTo>
                      <a:pt x="2374" y="9331"/>
                      <a:pt x="4136" y="10843"/>
                      <a:pt x="6328" y="10843"/>
                    </a:cubicBezTo>
                    <a:cubicBezTo>
                      <a:pt x="7292" y="10843"/>
                      <a:pt x="8340" y="10550"/>
                      <a:pt x="9440" y="9807"/>
                    </a:cubicBezTo>
                    <a:cubicBezTo>
                      <a:pt x="13043" y="7338"/>
                      <a:pt x="13576" y="5070"/>
                      <a:pt x="12909" y="3002"/>
                    </a:cubicBezTo>
                    <a:cubicBezTo>
                      <a:pt x="12275" y="967"/>
                      <a:pt x="9840" y="867"/>
                      <a:pt x="9840" y="867"/>
                    </a:cubicBezTo>
                    <a:cubicBezTo>
                      <a:pt x="9840" y="867"/>
                      <a:pt x="9143" y="0"/>
                      <a:pt x="68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1"/>
              <p:cNvSpPr/>
              <p:nvPr/>
            </p:nvSpPr>
            <p:spPr>
              <a:xfrm>
                <a:off x="2023375" y="2096300"/>
                <a:ext cx="259700" cy="278075"/>
              </a:xfrm>
              <a:custGeom>
                <a:avLst/>
                <a:gdLst/>
                <a:ahLst/>
                <a:cxnLst/>
                <a:rect l="l" t="t" r="r" b="b"/>
                <a:pathLst>
                  <a:path w="10388" h="11123" extrusionOk="0">
                    <a:moveTo>
                      <a:pt x="6034" y="1"/>
                    </a:moveTo>
                    <a:cubicBezTo>
                      <a:pt x="1367" y="1"/>
                      <a:pt x="0" y="8917"/>
                      <a:pt x="4884" y="10749"/>
                    </a:cubicBezTo>
                    <a:cubicBezTo>
                      <a:pt x="5558" y="11004"/>
                      <a:pt x="6153" y="11123"/>
                      <a:pt x="6677" y="11123"/>
                    </a:cubicBezTo>
                    <a:cubicBezTo>
                      <a:pt x="9026" y="11123"/>
                      <a:pt x="9936" y="8724"/>
                      <a:pt x="10154" y="5478"/>
                    </a:cubicBezTo>
                    <a:cubicBezTo>
                      <a:pt x="10387" y="2276"/>
                      <a:pt x="9654" y="475"/>
                      <a:pt x="6585" y="41"/>
                    </a:cubicBezTo>
                    <a:cubicBezTo>
                      <a:pt x="6396" y="14"/>
                      <a:pt x="6213" y="1"/>
                      <a:pt x="603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1"/>
              <p:cNvSpPr/>
              <p:nvPr/>
            </p:nvSpPr>
            <p:spPr>
              <a:xfrm>
                <a:off x="2224675" y="2221575"/>
                <a:ext cx="21700" cy="4185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674" extrusionOk="0">
                    <a:moveTo>
                      <a:pt x="167" y="0"/>
                    </a:moveTo>
                    <a:lnTo>
                      <a:pt x="0" y="1635"/>
                    </a:lnTo>
                    <a:cubicBezTo>
                      <a:pt x="79" y="1661"/>
                      <a:pt x="160" y="1673"/>
                      <a:pt x="240" y="1673"/>
                    </a:cubicBezTo>
                    <a:cubicBezTo>
                      <a:pt x="468" y="1673"/>
                      <a:pt x="695" y="1574"/>
                      <a:pt x="868" y="1401"/>
                    </a:cubicBezTo>
                    <a:cubicBezTo>
                      <a:pt x="568" y="968"/>
                      <a:pt x="334" y="501"/>
                      <a:pt x="167" y="0"/>
                    </a:cubicBezTo>
                    <a:close/>
                  </a:path>
                </a:pathLst>
              </a:custGeom>
              <a:solidFill>
                <a:srgbClr val="DE5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1"/>
              <p:cNvSpPr/>
              <p:nvPr/>
            </p:nvSpPr>
            <p:spPr>
              <a:xfrm>
                <a:off x="2166300" y="2196450"/>
                <a:ext cx="1670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09" extrusionOk="0">
                    <a:moveTo>
                      <a:pt x="358" y="0"/>
                    </a:moveTo>
                    <a:cubicBezTo>
                      <a:pt x="207" y="0"/>
                      <a:pt x="64" y="161"/>
                      <a:pt x="34" y="405"/>
                    </a:cubicBezTo>
                    <a:cubicBezTo>
                      <a:pt x="0" y="672"/>
                      <a:pt x="101" y="872"/>
                      <a:pt x="267" y="905"/>
                    </a:cubicBezTo>
                    <a:cubicBezTo>
                      <a:pt x="282" y="908"/>
                      <a:pt x="296" y="909"/>
                      <a:pt x="310" y="909"/>
                    </a:cubicBezTo>
                    <a:cubicBezTo>
                      <a:pt x="487" y="909"/>
                      <a:pt x="603" y="719"/>
                      <a:pt x="634" y="472"/>
                    </a:cubicBezTo>
                    <a:cubicBezTo>
                      <a:pt x="668" y="238"/>
                      <a:pt x="568" y="5"/>
                      <a:pt x="401" y="5"/>
                    </a:cubicBezTo>
                    <a:cubicBezTo>
                      <a:pt x="387" y="2"/>
                      <a:pt x="372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1"/>
              <p:cNvSpPr/>
              <p:nvPr/>
            </p:nvSpPr>
            <p:spPr>
              <a:xfrm>
                <a:off x="2174650" y="2192375"/>
                <a:ext cx="1420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55" extrusionOk="0">
                    <a:moveTo>
                      <a:pt x="567" y="1"/>
                    </a:moveTo>
                    <a:lnTo>
                      <a:pt x="0" y="168"/>
                    </a:lnTo>
                    <a:cubicBezTo>
                      <a:pt x="55" y="230"/>
                      <a:pt x="115" y="254"/>
                      <a:pt x="176" y="254"/>
                    </a:cubicBezTo>
                    <a:cubicBezTo>
                      <a:pt x="372" y="254"/>
                      <a:pt x="567" y="1"/>
                      <a:pt x="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1"/>
              <p:cNvSpPr/>
              <p:nvPr/>
            </p:nvSpPr>
            <p:spPr>
              <a:xfrm>
                <a:off x="2245525" y="2204050"/>
                <a:ext cx="167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35" extrusionOk="0">
                    <a:moveTo>
                      <a:pt x="367" y="1"/>
                    </a:moveTo>
                    <a:cubicBezTo>
                      <a:pt x="201" y="1"/>
                      <a:pt x="34" y="168"/>
                      <a:pt x="34" y="434"/>
                    </a:cubicBezTo>
                    <a:cubicBezTo>
                      <a:pt x="0" y="668"/>
                      <a:pt x="100" y="901"/>
                      <a:pt x="267" y="935"/>
                    </a:cubicBezTo>
                    <a:cubicBezTo>
                      <a:pt x="434" y="935"/>
                      <a:pt x="601" y="768"/>
                      <a:pt x="634" y="501"/>
                    </a:cubicBezTo>
                    <a:cubicBezTo>
                      <a:pt x="668" y="268"/>
                      <a:pt x="567" y="34"/>
                      <a:pt x="3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1"/>
              <p:cNvSpPr/>
              <p:nvPr/>
            </p:nvSpPr>
            <p:spPr>
              <a:xfrm>
                <a:off x="2253850" y="2200725"/>
                <a:ext cx="142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40" extrusionOk="0">
                    <a:moveTo>
                      <a:pt x="568" y="0"/>
                    </a:moveTo>
                    <a:lnTo>
                      <a:pt x="1" y="134"/>
                    </a:lnTo>
                    <a:cubicBezTo>
                      <a:pt x="61" y="211"/>
                      <a:pt x="128" y="240"/>
                      <a:pt x="194" y="240"/>
                    </a:cubicBezTo>
                    <a:cubicBezTo>
                      <a:pt x="384" y="240"/>
                      <a:pt x="568" y="0"/>
                      <a:pt x="5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1"/>
              <p:cNvSpPr/>
              <p:nvPr/>
            </p:nvSpPr>
            <p:spPr>
              <a:xfrm>
                <a:off x="2150450" y="2150100"/>
                <a:ext cx="42550" cy="156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625" extrusionOk="0">
                    <a:moveTo>
                      <a:pt x="1119" y="0"/>
                    </a:moveTo>
                    <a:cubicBezTo>
                      <a:pt x="722" y="0"/>
                      <a:pt x="344" y="119"/>
                      <a:pt x="34" y="357"/>
                    </a:cubicBezTo>
                    <a:cubicBezTo>
                      <a:pt x="1" y="424"/>
                      <a:pt x="1" y="524"/>
                      <a:pt x="34" y="591"/>
                    </a:cubicBezTo>
                    <a:cubicBezTo>
                      <a:pt x="67" y="624"/>
                      <a:pt x="101" y="624"/>
                      <a:pt x="167" y="624"/>
                    </a:cubicBezTo>
                    <a:cubicBezTo>
                      <a:pt x="201" y="624"/>
                      <a:pt x="234" y="624"/>
                      <a:pt x="268" y="591"/>
                    </a:cubicBezTo>
                    <a:cubicBezTo>
                      <a:pt x="502" y="404"/>
                      <a:pt x="801" y="299"/>
                      <a:pt x="1109" y="299"/>
                    </a:cubicBezTo>
                    <a:cubicBezTo>
                      <a:pt x="1240" y="299"/>
                      <a:pt x="1372" y="318"/>
                      <a:pt x="1502" y="357"/>
                    </a:cubicBezTo>
                    <a:cubicBezTo>
                      <a:pt x="1514" y="364"/>
                      <a:pt x="1527" y="366"/>
                      <a:pt x="1541" y="366"/>
                    </a:cubicBezTo>
                    <a:cubicBezTo>
                      <a:pt x="1603" y="366"/>
                      <a:pt x="1675" y="312"/>
                      <a:pt x="1702" y="257"/>
                    </a:cubicBezTo>
                    <a:cubicBezTo>
                      <a:pt x="1702" y="157"/>
                      <a:pt x="1669" y="91"/>
                      <a:pt x="1602" y="57"/>
                    </a:cubicBezTo>
                    <a:cubicBezTo>
                      <a:pt x="1440" y="19"/>
                      <a:pt x="1278" y="0"/>
                      <a:pt x="11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1"/>
              <p:cNvSpPr/>
              <p:nvPr/>
            </p:nvSpPr>
            <p:spPr>
              <a:xfrm>
                <a:off x="2241350" y="2156150"/>
                <a:ext cx="39225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50" extrusionOk="0">
                    <a:moveTo>
                      <a:pt x="348" y="1"/>
                    </a:moveTo>
                    <a:cubicBezTo>
                      <a:pt x="278" y="1"/>
                      <a:pt x="206" y="6"/>
                      <a:pt x="134" y="15"/>
                    </a:cubicBezTo>
                    <a:cubicBezTo>
                      <a:pt x="67" y="15"/>
                      <a:pt x="1" y="115"/>
                      <a:pt x="34" y="182"/>
                    </a:cubicBezTo>
                    <a:cubicBezTo>
                      <a:pt x="34" y="282"/>
                      <a:pt x="134" y="316"/>
                      <a:pt x="201" y="316"/>
                    </a:cubicBezTo>
                    <a:cubicBezTo>
                      <a:pt x="241" y="312"/>
                      <a:pt x="280" y="311"/>
                      <a:pt x="320" y="311"/>
                    </a:cubicBezTo>
                    <a:cubicBezTo>
                      <a:pt x="674" y="311"/>
                      <a:pt x="998" y="446"/>
                      <a:pt x="1268" y="716"/>
                    </a:cubicBezTo>
                    <a:cubicBezTo>
                      <a:pt x="1302" y="716"/>
                      <a:pt x="1335" y="749"/>
                      <a:pt x="1368" y="749"/>
                    </a:cubicBezTo>
                    <a:cubicBezTo>
                      <a:pt x="1502" y="749"/>
                      <a:pt x="1568" y="582"/>
                      <a:pt x="1468" y="482"/>
                    </a:cubicBezTo>
                    <a:cubicBezTo>
                      <a:pt x="1154" y="168"/>
                      <a:pt x="767" y="1"/>
                      <a:pt x="3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1"/>
              <p:cNvSpPr/>
              <p:nvPr/>
            </p:nvSpPr>
            <p:spPr>
              <a:xfrm>
                <a:off x="2025200" y="2063925"/>
                <a:ext cx="287900" cy="240225"/>
              </a:xfrm>
              <a:custGeom>
                <a:avLst/>
                <a:gdLst/>
                <a:ahLst/>
                <a:cxnLst/>
                <a:rect l="l" t="t" r="r" b="b"/>
                <a:pathLst>
                  <a:path w="11516" h="9609" extrusionOk="0">
                    <a:moveTo>
                      <a:pt x="5445" y="1"/>
                    </a:moveTo>
                    <a:cubicBezTo>
                      <a:pt x="868" y="1"/>
                      <a:pt x="0" y="7049"/>
                      <a:pt x="2275" y="9609"/>
                    </a:cubicBezTo>
                    <a:cubicBezTo>
                      <a:pt x="2275" y="9609"/>
                      <a:pt x="1275" y="7474"/>
                      <a:pt x="2409" y="6039"/>
                    </a:cubicBezTo>
                    <a:cubicBezTo>
                      <a:pt x="2409" y="6039"/>
                      <a:pt x="4210" y="3704"/>
                      <a:pt x="4277" y="1736"/>
                    </a:cubicBezTo>
                    <a:cubicBezTo>
                      <a:pt x="4277" y="1736"/>
                      <a:pt x="5023" y="1551"/>
                      <a:pt x="5983" y="1551"/>
                    </a:cubicBezTo>
                    <a:cubicBezTo>
                      <a:pt x="7844" y="1551"/>
                      <a:pt x="10510" y="2247"/>
                      <a:pt x="10114" y="6340"/>
                    </a:cubicBezTo>
                    <a:cubicBezTo>
                      <a:pt x="10114" y="6340"/>
                      <a:pt x="11515" y="936"/>
                      <a:pt x="6245" y="68"/>
                    </a:cubicBezTo>
                    <a:cubicBezTo>
                      <a:pt x="5967" y="23"/>
                      <a:pt x="5700" y="1"/>
                      <a:pt x="54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1"/>
              <p:cNvSpPr/>
              <p:nvPr/>
            </p:nvSpPr>
            <p:spPr>
              <a:xfrm>
                <a:off x="2021700" y="2196550"/>
                <a:ext cx="74575" cy="6745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2698" extrusionOk="0">
                    <a:moveTo>
                      <a:pt x="1656" y="0"/>
                    </a:moveTo>
                    <a:cubicBezTo>
                      <a:pt x="702" y="0"/>
                      <a:pt x="0" y="1875"/>
                      <a:pt x="2282" y="2669"/>
                    </a:cubicBezTo>
                    <a:cubicBezTo>
                      <a:pt x="2328" y="2688"/>
                      <a:pt x="2373" y="2697"/>
                      <a:pt x="2415" y="2697"/>
                    </a:cubicBezTo>
                    <a:cubicBezTo>
                      <a:pt x="2678" y="2697"/>
                      <a:pt x="2863" y="2330"/>
                      <a:pt x="2949" y="1468"/>
                    </a:cubicBezTo>
                    <a:cubicBezTo>
                      <a:pt x="2982" y="701"/>
                      <a:pt x="2415" y="67"/>
                      <a:pt x="1682" y="1"/>
                    </a:cubicBezTo>
                    <a:cubicBezTo>
                      <a:pt x="1673" y="0"/>
                      <a:pt x="1665" y="0"/>
                      <a:pt x="1656" y="0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1"/>
              <p:cNvSpPr/>
              <p:nvPr/>
            </p:nvSpPr>
            <p:spPr>
              <a:xfrm>
                <a:off x="2162125" y="2270775"/>
                <a:ext cx="50075" cy="35925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1437" extrusionOk="0">
                    <a:moveTo>
                      <a:pt x="101" y="0"/>
                    </a:moveTo>
                    <a:cubicBezTo>
                      <a:pt x="34" y="34"/>
                      <a:pt x="1" y="134"/>
                      <a:pt x="1" y="200"/>
                    </a:cubicBezTo>
                    <a:cubicBezTo>
                      <a:pt x="259" y="944"/>
                      <a:pt x="956" y="1436"/>
                      <a:pt x="1727" y="1436"/>
                    </a:cubicBezTo>
                    <a:cubicBezTo>
                      <a:pt x="1752" y="1436"/>
                      <a:pt x="1777" y="1436"/>
                      <a:pt x="1802" y="1435"/>
                    </a:cubicBezTo>
                    <a:lnTo>
                      <a:pt x="1869" y="1435"/>
                    </a:lnTo>
                    <a:cubicBezTo>
                      <a:pt x="1935" y="1401"/>
                      <a:pt x="2002" y="1335"/>
                      <a:pt x="2002" y="1268"/>
                    </a:cubicBezTo>
                    <a:cubicBezTo>
                      <a:pt x="2002" y="1168"/>
                      <a:pt x="1935" y="1134"/>
                      <a:pt x="1835" y="1134"/>
                    </a:cubicBezTo>
                    <a:cubicBezTo>
                      <a:pt x="1790" y="1139"/>
                      <a:pt x="1745" y="1141"/>
                      <a:pt x="1700" y="1141"/>
                    </a:cubicBezTo>
                    <a:cubicBezTo>
                      <a:pt x="1080" y="1141"/>
                      <a:pt x="487" y="722"/>
                      <a:pt x="301" y="100"/>
                    </a:cubicBezTo>
                    <a:cubicBezTo>
                      <a:pt x="268" y="34"/>
                      <a:pt x="201" y="0"/>
                      <a:pt x="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1"/>
              <p:cNvSpPr/>
              <p:nvPr/>
            </p:nvSpPr>
            <p:spPr>
              <a:xfrm>
                <a:off x="1999525" y="2025375"/>
                <a:ext cx="284450" cy="196500"/>
              </a:xfrm>
              <a:custGeom>
                <a:avLst/>
                <a:gdLst/>
                <a:ahLst/>
                <a:cxnLst/>
                <a:rect l="l" t="t" r="r" b="b"/>
                <a:pathLst>
                  <a:path w="11378" h="7860" extrusionOk="0">
                    <a:moveTo>
                      <a:pt x="6625" y="1"/>
                    </a:moveTo>
                    <a:cubicBezTo>
                      <a:pt x="5555" y="1"/>
                      <a:pt x="4229" y="366"/>
                      <a:pt x="2735" y="1544"/>
                    </a:cubicBezTo>
                    <a:cubicBezTo>
                      <a:pt x="934" y="2811"/>
                      <a:pt x="367" y="5180"/>
                      <a:pt x="1368" y="7148"/>
                    </a:cubicBezTo>
                    <a:cubicBezTo>
                      <a:pt x="1034" y="7581"/>
                      <a:pt x="0" y="7848"/>
                      <a:pt x="0" y="7848"/>
                    </a:cubicBezTo>
                    <a:cubicBezTo>
                      <a:pt x="111" y="7856"/>
                      <a:pt x="225" y="7860"/>
                      <a:pt x="342" y="7860"/>
                    </a:cubicBezTo>
                    <a:cubicBezTo>
                      <a:pt x="4203" y="7860"/>
                      <a:pt x="11244" y="3693"/>
                      <a:pt x="11341" y="1977"/>
                    </a:cubicBezTo>
                    <a:cubicBezTo>
                      <a:pt x="11377" y="1031"/>
                      <a:pt x="10830" y="811"/>
                      <a:pt x="10313" y="811"/>
                    </a:cubicBezTo>
                    <a:cubicBezTo>
                      <a:pt x="9865" y="811"/>
                      <a:pt x="9440" y="977"/>
                      <a:pt x="9440" y="977"/>
                    </a:cubicBezTo>
                    <a:cubicBezTo>
                      <a:pt x="9440" y="977"/>
                      <a:pt x="8374" y="1"/>
                      <a:pt x="66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1"/>
              <p:cNvSpPr/>
              <p:nvPr/>
            </p:nvSpPr>
            <p:spPr>
              <a:xfrm>
                <a:off x="2127950" y="2082300"/>
                <a:ext cx="1426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5672" extrusionOk="0">
                    <a:moveTo>
                      <a:pt x="5604" y="1"/>
                    </a:moveTo>
                    <a:cubicBezTo>
                      <a:pt x="5537" y="1"/>
                      <a:pt x="5504" y="34"/>
                      <a:pt x="5504" y="101"/>
                    </a:cubicBezTo>
                    <a:cubicBezTo>
                      <a:pt x="5471" y="134"/>
                      <a:pt x="5104" y="3737"/>
                      <a:pt x="67" y="5471"/>
                    </a:cubicBezTo>
                    <a:cubicBezTo>
                      <a:pt x="33" y="5505"/>
                      <a:pt x="0" y="5538"/>
                      <a:pt x="33" y="5605"/>
                    </a:cubicBezTo>
                    <a:cubicBezTo>
                      <a:pt x="33" y="5638"/>
                      <a:pt x="67" y="5671"/>
                      <a:pt x="133" y="5671"/>
                    </a:cubicBezTo>
                    <a:lnTo>
                      <a:pt x="167" y="5671"/>
                    </a:lnTo>
                    <a:cubicBezTo>
                      <a:pt x="5337" y="3903"/>
                      <a:pt x="5704" y="134"/>
                      <a:pt x="5704" y="101"/>
                    </a:cubicBezTo>
                    <a:cubicBezTo>
                      <a:pt x="5704" y="34"/>
                      <a:pt x="5671" y="1"/>
                      <a:pt x="56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1"/>
              <p:cNvSpPr/>
              <p:nvPr/>
            </p:nvSpPr>
            <p:spPr>
              <a:xfrm>
                <a:off x="2293050" y="2445900"/>
                <a:ext cx="241025" cy="588000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23520" extrusionOk="0">
                    <a:moveTo>
                      <a:pt x="2269" y="0"/>
                    </a:moveTo>
                    <a:lnTo>
                      <a:pt x="1402" y="4870"/>
                    </a:lnTo>
                    <a:cubicBezTo>
                      <a:pt x="1402" y="4870"/>
                      <a:pt x="7339" y="9407"/>
                      <a:pt x="7239" y="10908"/>
                    </a:cubicBezTo>
                    <a:cubicBezTo>
                      <a:pt x="7173" y="12409"/>
                      <a:pt x="1402" y="18080"/>
                      <a:pt x="1402" y="18080"/>
                    </a:cubicBezTo>
                    <a:cubicBezTo>
                      <a:pt x="1402" y="18080"/>
                      <a:pt x="1" y="18914"/>
                      <a:pt x="301" y="19514"/>
                    </a:cubicBezTo>
                    <a:cubicBezTo>
                      <a:pt x="601" y="20115"/>
                      <a:pt x="2469" y="23450"/>
                      <a:pt x="2736" y="23517"/>
                    </a:cubicBezTo>
                    <a:cubicBezTo>
                      <a:pt x="2741" y="23519"/>
                      <a:pt x="2747" y="23519"/>
                      <a:pt x="2754" y="23519"/>
                    </a:cubicBezTo>
                    <a:cubicBezTo>
                      <a:pt x="3066" y="23519"/>
                      <a:pt x="5271" y="22049"/>
                      <a:pt x="5271" y="22049"/>
                    </a:cubicBezTo>
                    <a:lnTo>
                      <a:pt x="2569" y="19514"/>
                    </a:lnTo>
                    <a:cubicBezTo>
                      <a:pt x="2569" y="19514"/>
                      <a:pt x="9474" y="14210"/>
                      <a:pt x="9574" y="11242"/>
                    </a:cubicBezTo>
                    <a:cubicBezTo>
                      <a:pt x="9641" y="8273"/>
                      <a:pt x="3870" y="667"/>
                      <a:pt x="2269" y="0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1"/>
              <p:cNvSpPr/>
              <p:nvPr/>
            </p:nvSpPr>
            <p:spPr>
              <a:xfrm>
                <a:off x="1956150" y="2400875"/>
                <a:ext cx="123450" cy="42697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17079" extrusionOk="0">
                    <a:moveTo>
                      <a:pt x="1969" y="0"/>
                    </a:moveTo>
                    <a:cubicBezTo>
                      <a:pt x="401" y="3169"/>
                      <a:pt x="0" y="16645"/>
                      <a:pt x="0" y="16645"/>
                    </a:cubicBezTo>
                    <a:lnTo>
                      <a:pt x="2102" y="17079"/>
                    </a:lnTo>
                    <a:cubicBezTo>
                      <a:pt x="2102" y="17079"/>
                      <a:pt x="4937" y="3536"/>
                      <a:pt x="4771" y="2468"/>
                    </a:cubicBezTo>
                    <a:lnTo>
                      <a:pt x="3603" y="100"/>
                    </a:lnTo>
                    <a:lnTo>
                      <a:pt x="196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1"/>
              <p:cNvSpPr/>
              <p:nvPr/>
            </p:nvSpPr>
            <p:spPr>
              <a:xfrm>
                <a:off x="2198825" y="2414200"/>
                <a:ext cx="150975" cy="448675"/>
              </a:xfrm>
              <a:custGeom>
                <a:avLst/>
                <a:gdLst/>
                <a:ahLst/>
                <a:cxnLst/>
                <a:rect l="l" t="t" r="r" b="b"/>
                <a:pathLst>
                  <a:path w="6039" h="17947" extrusionOk="0">
                    <a:moveTo>
                      <a:pt x="3336" y="1"/>
                    </a:moveTo>
                    <a:lnTo>
                      <a:pt x="834" y="2302"/>
                    </a:lnTo>
                    <a:cubicBezTo>
                      <a:pt x="0" y="3370"/>
                      <a:pt x="1068" y="17947"/>
                      <a:pt x="1068" y="17947"/>
                    </a:cubicBezTo>
                    <a:lnTo>
                      <a:pt x="4904" y="17613"/>
                    </a:lnTo>
                    <a:lnTo>
                      <a:pt x="6038" y="1268"/>
                    </a:lnTo>
                    <a:cubicBezTo>
                      <a:pt x="6038" y="1268"/>
                      <a:pt x="5538" y="601"/>
                      <a:pt x="33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1"/>
              <p:cNvSpPr/>
              <p:nvPr/>
            </p:nvSpPr>
            <p:spPr>
              <a:xfrm>
                <a:off x="2219675" y="2380150"/>
                <a:ext cx="122600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3665" extrusionOk="0">
                    <a:moveTo>
                      <a:pt x="3108" y="1"/>
                    </a:moveTo>
                    <a:cubicBezTo>
                      <a:pt x="2180" y="1"/>
                      <a:pt x="0" y="3664"/>
                      <a:pt x="0" y="3664"/>
                    </a:cubicBezTo>
                    <a:cubicBezTo>
                      <a:pt x="3336" y="3331"/>
                      <a:pt x="4904" y="1696"/>
                      <a:pt x="4837" y="1363"/>
                    </a:cubicBezTo>
                    <a:cubicBezTo>
                      <a:pt x="4737" y="1029"/>
                      <a:pt x="3970" y="929"/>
                      <a:pt x="3970" y="929"/>
                    </a:cubicBezTo>
                    <a:cubicBezTo>
                      <a:pt x="3970" y="929"/>
                      <a:pt x="4103" y="429"/>
                      <a:pt x="3236" y="28"/>
                    </a:cubicBezTo>
                    <a:cubicBezTo>
                      <a:pt x="3197" y="10"/>
                      <a:pt x="3154" y="1"/>
                      <a:pt x="31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1"/>
              <p:cNvSpPr/>
              <p:nvPr/>
            </p:nvSpPr>
            <p:spPr>
              <a:xfrm>
                <a:off x="2005350" y="2365225"/>
                <a:ext cx="70075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3895" extrusionOk="0">
                    <a:moveTo>
                      <a:pt x="2140" y="1"/>
                    </a:moveTo>
                    <a:cubicBezTo>
                      <a:pt x="1682" y="1"/>
                      <a:pt x="1402" y="926"/>
                      <a:pt x="1402" y="926"/>
                    </a:cubicBezTo>
                    <a:cubicBezTo>
                      <a:pt x="1402" y="926"/>
                      <a:pt x="1238" y="555"/>
                      <a:pt x="972" y="555"/>
                    </a:cubicBezTo>
                    <a:cubicBezTo>
                      <a:pt x="838" y="555"/>
                      <a:pt x="679" y="648"/>
                      <a:pt x="501" y="926"/>
                    </a:cubicBezTo>
                    <a:cubicBezTo>
                      <a:pt x="1" y="1760"/>
                      <a:pt x="2803" y="3894"/>
                      <a:pt x="2803" y="3894"/>
                    </a:cubicBezTo>
                    <a:cubicBezTo>
                      <a:pt x="2803" y="3894"/>
                      <a:pt x="2803" y="225"/>
                      <a:pt x="2269" y="25"/>
                    </a:cubicBezTo>
                    <a:cubicBezTo>
                      <a:pt x="2224" y="8"/>
                      <a:pt x="2181" y="1"/>
                      <a:pt x="214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1"/>
              <p:cNvSpPr/>
              <p:nvPr/>
            </p:nvSpPr>
            <p:spPr>
              <a:xfrm>
                <a:off x="2322250" y="2533450"/>
                <a:ext cx="20875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5172" extrusionOk="0">
                    <a:moveTo>
                      <a:pt x="167" y="1"/>
                    </a:moveTo>
                    <a:cubicBezTo>
                      <a:pt x="0" y="1702"/>
                      <a:pt x="100" y="3470"/>
                      <a:pt x="501" y="5171"/>
                    </a:cubicBezTo>
                    <a:lnTo>
                      <a:pt x="834" y="43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1"/>
              <p:cNvSpPr/>
              <p:nvPr/>
            </p:nvSpPr>
            <p:spPr>
              <a:xfrm>
                <a:off x="2318900" y="2445900"/>
                <a:ext cx="225200" cy="463675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8547" extrusionOk="0">
                    <a:moveTo>
                      <a:pt x="1235" y="0"/>
                    </a:moveTo>
                    <a:cubicBezTo>
                      <a:pt x="1235" y="0"/>
                      <a:pt x="701" y="401"/>
                      <a:pt x="368" y="2535"/>
                    </a:cubicBezTo>
                    <a:cubicBezTo>
                      <a:pt x="1" y="4670"/>
                      <a:pt x="835" y="5371"/>
                      <a:pt x="835" y="5371"/>
                    </a:cubicBezTo>
                    <a:cubicBezTo>
                      <a:pt x="835" y="5371"/>
                      <a:pt x="5071" y="8373"/>
                      <a:pt x="5305" y="9774"/>
                    </a:cubicBezTo>
                    <a:cubicBezTo>
                      <a:pt x="5505" y="11208"/>
                      <a:pt x="835" y="17046"/>
                      <a:pt x="835" y="17046"/>
                    </a:cubicBezTo>
                    <a:lnTo>
                      <a:pt x="3036" y="18547"/>
                    </a:lnTo>
                    <a:cubicBezTo>
                      <a:pt x="3036" y="18547"/>
                      <a:pt x="8774" y="13910"/>
                      <a:pt x="8874" y="10841"/>
                    </a:cubicBezTo>
                    <a:cubicBezTo>
                      <a:pt x="9007" y="7773"/>
                      <a:pt x="2403" y="467"/>
                      <a:pt x="123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1"/>
              <p:cNvSpPr/>
              <p:nvPr/>
            </p:nvSpPr>
            <p:spPr>
              <a:xfrm>
                <a:off x="1621750" y="3083025"/>
                <a:ext cx="78400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2846" extrusionOk="0">
                    <a:moveTo>
                      <a:pt x="300" y="0"/>
                    </a:moveTo>
                    <a:cubicBezTo>
                      <a:pt x="167" y="367"/>
                      <a:pt x="67" y="801"/>
                      <a:pt x="0" y="1201"/>
                    </a:cubicBezTo>
                    <a:cubicBezTo>
                      <a:pt x="0" y="1535"/>
                      <a:pt x="801" y="2402"/>
                      <a:pt x="1368" y="2736"/>
                    </a:cubicBezTo>
                    <a:cubicBezTo>
                      <a:pt x="1503" y="2815"/>
                      <a:pt x="1674" y="2845"/>
                      <a:pt x="1856" y="2845"/>
                    </a:cubicBezTo>
                    <a:cubicBezTo>
                      <a:pt x="2439" y="2845"/>
                      <a:pt x="3136" y="2535"/>
                      <a:pt x="3136" y="2535"/>
                    </a:cubicBezTo>
                    <a:lnTo>
                      <a:pt x="1802" y="467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27984" y="1563638"/>
            <a:ext cx="3744416" cy="155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123478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smtClean="0">
                <a:latin typeface="標楷體" pitchFamily="65" charset="-120"/>
                <a:ea typeface="標楷體" pitchFamily="65" charset="-120"/>
              </a:rPr>
              <a:t>8</a:t>
            </a:r>
            <a:r>
              <a:rPr lang="en-US" altLang="zh-TW" sz="5400" b="1" dirty="0" smtClean="0">
                <a:latin typeface="標楷體" pitchFamily="65" charset="-120"/>
                <a:ea typeface="標楷體" pitchFamily="65" charset="-120"/>
              </a:rPr>
              <a:t>:2</a:t>
            </a:r>
            <a:r>
              <a:rPr lang="zh-TW" altLang="en-US" sz="5400" b="1" dirty="0" smtClean="0">
                <a:latin typeface="標楷體" pitchFamily="65" charset="-120"/>
                <a:ea typeface="標楷體" pitchFamily="65" charset="-120"/>
              </a:rPr>
              <a:t>比例分割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81" name="Google Shape;593;p61"/>
          <p:cNvSpPr txBox="1"/>
          <p:nvPr/>
        </p:nvSpPr>
        <p:spPr>
          <a:xfrm>
            <a:off x="4355976" y="987574"/>
            <a:ext cx="2494255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dirty="0">
                <a:solidFill>
                  <a:schemeClr val="lt1"/>
                </a:solidFill>
                <a:latin typeface="標楷體" pitchFamily="65" charset="-120"/>
                <a:ea typeface="標楷體" pitchFamily="65" charset="-120"/>
                <a:sym typeface="Arial"/>
              </a:rPr>
              <a:t>Percentage split=80%</a:t>
            </a:r>
            <a:endParaRPr sz="1800" dirty="0">
              <a:solidFill>
                <a:schemeClr val="lt1"/>
              </a:solidFill>
              <a:latin typeface="標楷體" pitchFamily="65" charset="-120"/>
              <a:ea typeface="標楷體" pitchFamily="65" charset="-120"/>
              <a:sym typeface="Arial"/>
            </a:endParaRPr>
          </a:p>
        </p:txBody>
      </p:sp>
      <p:sp>
        <p:nvSpPr>
          <p:cNvPr id="182" name="Google Shape;595;p61"/>
          <p:cNvSpPr txBox="1"/>
          <p:nvPr/>
        </p:nvSpPr>
        <p:spPr>
          <a:xfrm>
            <a:off x="467544" y="1131590"/>
            <a:ext cx="3456384" cy="1315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700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得到</a:t>
            </a:r>
            <a:endParaRPr sz="2700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700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TrainD</a:t>
            </a:r>
            <a:r>
              <a:rPr 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有</a:t>
            </a:r>
            <a:r>
              <a:rPr lang="en-US" alt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8102</a:t>
            </a:r>
            <a:r>
              <a:rPr 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筆</a:t>
            </a:r>
            <a:r>
              <a:rPr lang="zh-TW" sz="2700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資料</a:t>
            </a:r>
            <a:endParaRPr sz="2700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700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TestD</a:t>
            </a:r>
            <a:r>
              <a:rPr 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有</a:t>
            </a:r>
            <a:r>
              <a:rPr lang="en-US" alt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2025</a:t>
            </a:r>
            <a:r>
              <a:rPr lang="zh-TW" sz="2700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筆</a:t>
            </a:r>
            <a:r>
              <a:rPr lang="zh-TW" sz="2700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資料</a:t>
            </a:r>
            <a:endParaRPr sz="2700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331640" y="267494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5400" b="1" dirty="0" smtClean="0">
                <a:latin typeface="標楷體" pitchFamily="65" charset="-120"/>
                <a:ea typeface="標楷體" pitchFamily="65" charset="-120"/>
              </a:rPr>
              <a:t>ALL A</a:t>
            </a:r>
            <a:r>
              <a:rPr lang="en-US" altLang="zh-TW" sz="5400" b="1" dirty="0" smtClean="0">
                <a:latin typeface="標楷體" pitchFamily="65" charset="-120"/>
                <a:ea typeface="標楷體" pitchFamily="65" charset="-120"/>
              </a:rPr>
              <a:t>ttribute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9592" y="1131590"/>
            <a:ext cx="7637537" cy="256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文字方塊 3"/>
          <p:cNvSpPr txBox="1"/>
          <p:nvPr/>
        </p:nvSpPr>
        <p:spPr>
          <a:xfrm>
            <a:off x="2987824" y="4083918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測試正確率最高的情況為：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有修剪樹，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M=7</a:t>
            </a:r>
            <a:endParaRPr lang="zh-TW" altLang="en-US" sz="2000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76056" y="2787774"/>
            <a:ext cx="4001872" cy="22698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7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51520" y="123478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5400" b="1" dirty="0" smtClean="0">
                <a:solidFill>
                  <a:srgbClr val="002060"/>
                </a:solidFill>
                <a:latin typeface="標楷體" pitchFamily="65" charset="-120"/>
                <a:ea typeface="標楷體" pitchFamily="65" charset="-120"/>
              </a:rPr>
              <a:t>CFS</a:t>
            </a:r>
            <a:r>
              <a:rPr lang="en-US" sz="5400" b="1" dirty="0" smtClean="0">
                <a:latin typeface="標楷體" pitchFamily="65" charset="-120"/>
                <a:ea typeface="標楷體" pitchFamily="65" charset="-120"/>
              </a:rPr>
              <a:t> 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68" name="Google Shape;6271;p83"/>
          <p:cNvGrpSpPr/>
          <p:nvPr/>
        </p:nvGrpSpPr>
        <p:grpSpPr>
          <a:xfrm>
            <a:off x="2555776" y="483518"/>
            <a:ext cx="4024823" cy="3880808"/>
            <a:chOff x="180390" y="1428589"/>
            <a:chExt cx="5453691" cy="5258547"/>
          </a:xfrm>
        </p:grpSpPr>
        <p:sp>
          <p:nvSpPr>
            <p:cNvPr id="69" name="Google Shape;6272;p83"/>
            <p:cNvSpPr/>
            <p:nvPr/>
          </p:nvSpPr>
          <p:spPr>
            <a:xfrm>
              <a:off x="5058981" y="1428589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273;p83"/>
            <p:cNvSpPr/>
            <p:nvPr/>
          </p:nvSpPr>
          <p:spPr>
            <a:xfrm>
              <a:off x="4083264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274;p83"/>
            <p:cNvSpPr/>
            <p:nvPr/>
          </p:nvSpPr>
          <p:spPr>
            <a:xfrm>
              <a:off x="2424543" y="3965456"/>
              <a:ext cx="575101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3" name="Google Shape;6276;p83"/>
            <p:cNvCxnSpPr>
              <a:stCxn id="70" idx="4"/>
              <a:endCxn id="76" idx="0"/>
            </p:cNvCxnSpPr>
            <p:nvPr/>
          </p:nvCxnSpPr>
          <p:spPr>
            <a:xfrm rot="5400000">
              <a:off x="3780217" y="2496713"/>
              <a:ext cx="303046" cy="878147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6279;p83"/>
            <p:cNvCxnSpPr>
              <a:stCxn id="71" idx="4"/>
              <a:endCxn id="77" idx="0"/>
            </p:cNvCxnSpPr>
            <p:nvPr/>
          </p:nvCxnSpPr>
          <p:spPr>
            <a:xfrm rot="5400000">
              <a:off x="1975139" y="4301792"/>
              <a:ext cx="498190" cy="975719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" name="Google Shape;6277;p83"/>
            <p:cNvSpPr/>
            <p:nvPr/>
          </p:nvSpPr>
          <p:spPr>
            <a:xfrm>
              <a:off x="3205118" y="3087309"/>
              <a:ext cx="575101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280;p83"/>
            <p:cNvSpPr/>
            <p:nvPr/>
          </p:nvSpPr>
          <p:spPr>
            <a:xfrm>
              <a:off x="1448824" y="5038746"/>
              <a:ext cx="575101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281;p83"/>
            <p:cNvSpPr/>
            <p:nvPr/>
          </p:nvSpPr>
          <p:spPr>
            <a:xfrm>
              <a:off x="180390" y="6112036"/>
              <a:ext cx="575101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" name="Google Shape;6282;p83"/>
            <p:cNvCxnSpPr>
              <a:stCxn id="78" idx="0"/>
              <a:endCxn id="77" idx="4"/>
            </p:cNvCxnSpPr>
            <p:nvPr/>
          </p:nvCxnSpPr>
          <p:spPr>
            <a:xfrm rot="5400000" flipH="1" flipV="1">
              <a:off x="853062" y="5228724"/>
              <a:ext cx="498190" cy="1268434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" name="Google Shape;1161;p50"/>
          <p:cNvSpPr txBox="1">
            <a:spLocks/>
          </p:cNvSpPr>
          <p:nvPr/>
        </p:nvSpPr>
        <p:spPr>
          <a:xfrm>
            <a:off x="1619672" y="843558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Months_Inactive_12_mon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81" name="文字方塊 80"/>
          <p:cNvSpPr txBox="1"/>
          <p:nvPr/>
        </p:nvSpPr>
        <p:spPr>
          <a:xfrm>
            <a:off x="1691680" y="1275606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個月裡，</a:t>
            </a:r>
            <a:r>
              <a:rPr lang="zh-TW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最後一次使用信用卡距離至今幾個月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?</a:t>
            </a: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0~6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個月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82" name="Google Shape;1161;p50"/>
          <p:cNvSpPr txBox="1">
            <a:spLocks/>
          </p:cNvSpPr>
          <p:nvPr/>
        </p:nvSpPr>
        <p:spPr>
          <a:xfrm>
            <a:off x="1115616" y="199568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Total_Revolving_Bal</a:t>
            </a:r>
            <a:endParaRPr lang="en-US" altLang="zh-TW" sz="18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83" name="文字方塊 82"/>
          <p:cNvSpPr txBox="1"/>
          <p:nvPr/>
        </p:nvSpPr>
        <p:spPr>
          <a:xfrm>
            <a:off x="1187624" y="2427734"/>
            <a:ext cx="273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信用卡循環結餘總額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(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循環利息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0~2517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84" name="Google Shape;1160;p50"/>
          <p:cNvSpPr txBox="1">
            <a:spLocks/>
          </p:cNvSpPr>
          <p:nvPr/>
        </p:nvSpPr>
        <p:spPr>
          <a:xfrm>
            <a:off x="179512" y="3795886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Total_Trans_Ct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85" name="Google Shape;1161;p50"/>
          <p:cNvSpPr txBox="1">
            <a:spLocks/>
          </p:cNvSpPr>
          <p:nvPr/>
        </p:nvSpPr>
        <p:spPr>
          <a:xfrm>
            <a:off x="539552" y="2931790"/>
            <a:ext cx="273630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Total_Trans_Amt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611560" y="3363838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個月的總交易金額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510~18484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7" name="文字方塊 86"/>
          <p:cNvSpPr txBox="1"/>
          <p:nvPr/>
        </p:nvSpPr>
        <p:spPr>
          <a:xfrm>
            <a:off x="251520" y="4227934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個月的總交易次數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10~139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次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cxnSp>
        <p:nvCxnSpPr>
          <p:cNvPr id="113" name="Google Shape;6276;p83"/>
          <p:cNvCxnSpPr>
            <a:stCxn id="69" idx="4"/>
            <a:endCxn id="70" idx="0"/>
          </p:cNvCxnSpPr>
          <p:nvPr/>
        </p:nvCxnSpPr>
        <p:spPr>
          <a:xfrm rot="5400000">
            <a:off x="5932529" y="623723"/>
            <a:ext cx="151640" cy="720079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6276;p83"/>
          <p:cNvCxnSpPr>
            <a:stCxn id="76" idx="4"/>
            <a:endCxn id="71" idx="0"/>
          </p:cNvCxnSpPr>
          <p:nvPr/>
        </p:nvCxnSpPr>
        <p:spPr>
          <a:xfrm rot="5400000">
            <a:off x="4600381" y="1955870"/>
            <a:ext cx="223648" cy="57606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7495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58;p50"/>
          <p:cNvSpPr txBox="1">
            <a:spLocks/>
          </p:cNvSpPr>
          <p:nvPr/>
        </p:nvSpPr>
        <p:spPr>
          <a:xfrm>
            <a:off x="6660232" y="483518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1600" dirty="0" smtClean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Total_Ct_Chng_Q4_Q1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0" name="文字方塊 119"/>
          <p:cNvSpPr txBox="1"/>
          <p:nvPr/>
        </p:nvSpPr>
        <p:spPr>
          <a:xfrm>
            <a:off x="6695808" y="940370"/>
            <a:ext cx="2016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交易次數的變化</a:t>
            </a:r>
            <a:endParaRPr lang="en-US" altLang="zh-TW" b="1" dirty="0" smtClean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(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第四季度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÷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第一季度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  <a:endParaRPr lang="zh-TW" altLang="en-US" b="1" dirty="0" smtClean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r>
              <a:rPr lang="en-US" altLang="zh-TW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0~ 3.714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  <p:sp>
        <p:nvSpPr>
          <p:cNvPr id="121" name="Google Shape;1161;p50"/>
          <p:cNvSpPr txBox="1">
            <a:spLocks/>
          </p:cNvSpPr>
          <p:nvPr/>
        </p:nvSpPr>
        <p:spPr>
          <a:xfrm>
            <a:off x="5724128" y="163564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</a:rPr>
              <a:t>Avg_Utilization_Ratio</a:t>
            </a:r>
            <a:endParaRPr lang="en-US" altLang="zh-TW" sz="1800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5796136" y="206769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信用卡平均使用率</a:t>
            </a:r>
            <a:endParaRPr lang="en-US" altLang="zh-TW" b="1" dirty="0" smtClean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sym typeface="Poppins"/>
              </a:rPr>
              <a:t>0~0.999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195486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</a:rPr>
              <a:t>CFS</a:t>
            </a:r>
            <a:r>
              <a:rPr lang="en-US" sz="5400" b="1" dirty="0" smtClean="0">
                <a:latin typeface="標楷體" pitchFamily="65" charset="-120"/>
                <a:ea typeface="標楷體" pitchFamily="65" charset="-120"/>
              </a:rPr>
              <a:t> 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7584" y="1059582"/>
            <a:ext cx="7539871" cy="2736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字方塊 4"/>
          <p:cNvSpPr txBox="1"/>
          <p:nvPr/>
        </p:nvSpPr>
        <p:spPr>
          <a:xfrm>
            <a:off x="2699792" y="4011910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latin typeface="標楷體" pitchFamily="65" charset="-120"/>
                <a:ea typeface="標楷體" pitchFamily="65" charset="-120"/>
              </a:rPr>
              <a:t>測試正確率最高的情況為：</a:t>
            </a:r>
            <a:endParaRPr lang="en-US" altLang="zh-TW" sz="2000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sz="2000" dirty="0" smtClean="0">
                <a:latin typeface="標楷體" pitchFamily="65" charset="-120"/>
                <a:ea typeface="標楷體" pitchFamily="65" charset="-120"/>
              </a:rPr>
              <a:t>未修剪樹，</a:t>
            </a:r>
            <a:r>
              <a:rPr lang="en-US" altLang="zh-TW" sz="2000" dirty="0" smtClean="0">
                <a:latin typeface="標楷體" pitchFamily="65" charset="-120"/>
                <a:ea typeface="標楷體" pitchFamily="65" charset="-120"/>
              </a:rPr>
              <a:t>M=2</a:t>
            </a:r>
            <a:endParaRPr lang="zh-TW" altLang="en-US" sz="2000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3635896" y="123478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</a:rPr>
              <a:t>INGO GAIN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11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8024" y="1131590"/>
            <a:ext cx="3883379" cy="3816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Google Shape;2967;p80"/>
          <p:cNvPicPr preferRelativeResize="0"/>
          <p:nvPr/>
        </p:nvPicPr>
        <p:blipFill rotWithShape="1">
          <a:blip r:embed="rId4">
            <a:alphaModFix/>
          </a:blip>
          <a:srcRect t="16540" b="16547"/>
          <a:stretch/>
        </p:blipFill>
        <p:spPr>
          <a:xfrm>
            <a:off x="395536" y="1995686"/>
            <a:ext cx="2880320" cy="1728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0" y="339502"/>
            <a:ext cx="2987824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4800" b="1" dirty="0" smtClean="0">
                <a:solidFill>
                  <a:srgbClr val="002060"/>
                </a:solidFill>
                <a:latin typeface="標楷體" pitchFamily="65" charset="-120"/>
                <a:ea typeface="標楷體" pitchFamily="65" charset="-120"/>
              </a:rPr>
              <a:t>INGO GAIN</a:t>
            </a:r>
            <a:endParaRPr sz="4800" b="1" dirty="0">
              <a:solidFill>
                <a:srgbClr val="002060"/>
              </a:solidFill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2915816" y="72010"/>
            <a:ext cx="6093388" cy="5071490"/>
            <a:chOff x="2915816" y="0"/>
            <a:chExt cx="6093388" cy="5071490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915816" y="0"/>
              <a:ext cx="6084168" cy="34710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2915816" y="3435845"/>
              <a:ext cx="6093388" cy="16356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文字方塊 6"/>
          <p:cNvSpPr txBox="1"/>
          <p:nvPr/>
        </p:nvSpPr>
        <p:spPr>
          <a:xfrm>
            <a:off x="179512" y="1347614"/>
            <a:ext cx="25202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當有修剪樹時，測試正確率最高的為：</a:t>
            </a:r>
            <a:endParaRPr lang="en-US" altLang="zh-TW" sz="2000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M=3</a:t>
            </a:r>
          </a:p>
          <a:p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剩餘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15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個變數</a:t>
            </a:r>
            <a:endParaRPr lang="en-US" altLang="zh-TW" sz="2000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包含目標變數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endParaRPr lang="en-US" altLang="zh-TW" sz="2000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當未修剪樹時，測試正確率最高的為：</a:t>
            </a:r>
            <a:endParaRPr lang="en-US" altLang="zh-TW" sz="2000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M=9</a:t>
            </a:r>
          </a:p>
          <a:p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剩餘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18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個變數</a:t>
            </a:r>
            <a:endParaRPr lang="en-US" altLang="zh-TW" sz="2000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000" dirty="0" smtClean="0">
                <a:latin typeface="微軟正黑體" pitchFamily="34" charset="-120"/>
                <a:ea typeface="微軟正黑體" pitchFamily="34" charset="-120"/>
              </a:rPr>
              <a:t>包含目標變數</a:t>
            </a:r>
            <a:r>
              <a:rPr lang="en-US" altLang="zh-TW" sz="2000" dirty="0" smtClean="0"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sz="2000" dirty="0" smtClean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2"/>
          <p:cNvSpPr txBox="1">
            <a:spLocks noGrp="1"/>
          </p:cNvSpPr>
          <p:nvPr>
            <p:ph type="title"/>
          </p:nvPr>
        </p:nvSpPr>
        <p:spPr>
          <a:xfrm>
            <a:off x="1403648" y="1419622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資料來源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32" name="Google Shape;832;p42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目錄</a:t>
            </a:r>
            <a:endParaRPr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598373" y="1339895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584873" y="1419622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9" name="Google Shape;821;p42"/>
          <p:cNvSpPr txBox="1">
            <a:spLocks noGrp="1"/>
          </p:cNvSpPr>
          <p:nvPr>
            <p:ph type="title"/>
          </p:nvPr>
        </p:nvSpPr>
        <p:spPr>
          <a:xfrm>
            <a:off x="1403648" y="2211710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原始變數說明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0" name="Google Shape;833;p42"/>
          <p:cNvSpPr/>
          <p:nvPr/>
        </p:nvSpPr>
        <p:spPr>
          <a:xfrm>
            <a:off x="598373" y="2131983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584873" y="2211710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32" name="Google Shape;821;p42"/>
          <p:cNvSpPr txBox="1">
            <a:spLocks noGrp="1"/>
          </p:cNvSpPr>
          <p:nvPr>
            <p:ph type="title"/>
          </p:nvPr>
        </p:nvSpPr>
        <p:spPr>
          <a:xfrm>
            <a:off x="1403648" y="3003798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資料預處理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3" name="Google Shape;833;p42"/>
          <p:cNvSpPr/>
          <p:nvPr/>
        </p:nvSpPr>
        <p:spPr>
          <a:xfrm>
            <a:off x="598373" y="2924071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584873" y="3003798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35" name="Google Shape;821;p42"/>
          <p:cNvSpPr txBox="1">
            <a:spLocks noGrp="1"/>
          </p:cNvSpPr>
          <p:nvPr>
            <p:ph type="title"/>
          </p:nvPr>
        </p:nvSpPr>
        <p:spPr>
          <a:xfrm>
            <a:off x="1403648" y="3795886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變數挑選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6" name="Google Shape;833;p42"/>
          <p:cNvSpPr/>
          <p:nvPr/>
        </p:nvSpPr>
        <p:spPr>
          <a:xfrm>
            <a:off x="598373" y="371615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584873" y="3795886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38" name="Google Shape;821;p42"/>
          <p:cNvSpPr txBox="1">
            <a:spLocks noGrp="1"/>
          </p:cNvSpPr>
          <p:nvPr>
            <p:ph type="title"/>
          </p:nvPr>
        </p:nvSpPr>
        <p:spPr>
          <a:xfrm>
            <a:off x="4716016" y="1419622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決策樹分析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9" name="Google Shape;833;p42"/>
          <p:cNvSpPr/>
          <p:nvPr/>
        </p:nvSpPr>
        <p:spPr>
          <a:xfrm>
            <a:off x="3910741" y="1339895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3897241" y="1419622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altLang="zh-TW" dirty="0" smtClean="0"/>
              <a:t>5</a:t>
            </a:r>
            <a:endParaRPr dirty="0"/>
          </a:p>
        </p:txBody>
      </p:sp>
      <p:sp>
        <p:nvSpPr>
          <p:cNvPr id="18" name="Google Shape;821;p42"/>
          <p:cNvSpPr txBox="1">
            <a:spLocks noGrp="1"/>
          </p:cNvSpPr>
          <p:nvPr>
            <p:ph type="title"/>
          </p:nvPr>
        </p:nvSpPr>
        <p:spPr>
          <a:xfrm>
            <a:off x="4716016" y="2211710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err="1" smtClean="0">
                <a:latin typeface="標楷體" pitchFamily="65" charset="-120"/>
                <a:ea typeface="標楷體" pitchFamily="65" charset="-120"/>
              </a:rPr>
              <a:t>Kmeans,KNN</a:t>
            </a:r>
            <a:endParaRPr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9" name="Google Shape;833;p42"/>
          <p:cNvSpPr/>
          <p:nvPr/>
        </p:nvSpPr>
        <p:spPr>
          <a:xfrm>
            <a:off x="3910741" y="2131983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3897241" y="2211710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4" name="Google Shape;821;p42"/>
          <p:cNvSpPr txBox="1">
            <a:spLocks noGrp="1"/>
          </p:cNvSpPr>
          <p:nvPr>
            <p:ph type="title"/>
          </p:nvPr>
        </p:nvSpPr>
        <p:spPr>
          <a:xfrm>
            <a:off x="4716016" y="3003798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交叉分析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" name="Google Shape;833;p42"/>
          <p:cNvSpPr/>
          <p:nvPr/>
        </p:nvSpPr>
        <p:spPr>
          <a:xfrm>
            <a:off x="3910741" y="2924071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3897241" y="3003798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07</a:t>
            </a:r>
            <a:endParaRPr dirty="0"/>
          </a:p>
        </p:txBody>
      </p:sp>
      <p:sp>
        <p:nvSpPr>
          <p:cNvPr id="27" name="Google Shape;821;p42"/>
          <p:cNvSpPr txBox="1">
            <a:spLocks noGrp="1"/>
          </p:cNvSpPr>
          <p:nvPr>
            <p:ph type="title"/>
          </p:nvPr>
        </p:nvSpPr>
        <p:spPr>
          <a:xfrm>
            <a:off x="4716016" y="3795886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簡單貝氏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8" name="Google Shape;833;p42"/>
          <p:cNvSpPr/>
          <p:nvPr/>
        </p:nvSpPr>
        <p:spPr>
          <a:xfrm>
            <a:off x="3910741" y="3716159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3897241" y="3795886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08</a:t>
            </a:r>
            <a:endParaRPr dirty="0"/>
          </a:p>
        </p:txBody>
      </p:sp>
      <p:sp>
        <p:nvSpPr>
          <p:cNvPr id="42" name="Google Shape;821;p42"/>
          <p:cNvSpPr txBox="1">
            <a:spLocks noGrp="1"/>
          </p:cNvSpPr>
          <p:nvPr>
            <p:ph type="title"/>
          </p:nvPr>
        </p:nvSpPr>
        <p:spPr>
          <a:xfrm>
            <a:off x="7452320" y="3291830"/>
            <a:ext cx="2690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結論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3" name="Google Shape;833;p42"/>
          <p:cNvSpPr/>
          <p:nvPr/>
        </p:nvSpPr>
        <p:spPr>
          <a:xfrm>
            <a:off x="6647045" y="3212103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834;p42"/>
          <p:cNvSpPr txBox="1">
            <a:spLocks noGrp="1"/>
          </p:cNvSpPr>
          <p:nvPr>
            <p:ph type="title" idx="2"/>
          </p:nvPr>
        </p:nvSpPr>
        <p:spPr>
          <a:xfrm>
            <a:off x="6633545" y="3291830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09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2139702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500" b="1" dirty="0" smtClean="0">
                <a:latin typeface="標楷體" pitchFamily="65" charset="-120"/>
                <a:ea typeface="標楷體" pitchFamily="65" charset="-120"/>
              </a:rPr>
              <a:t>決策樹分析</a:t>
            </a:r>
            <a:endParaRPr sz="45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119;p48"/>
          <p:cNvSpPr txBox="1">
            <a:spLocks/>
          </p:cNvSpPr>
          <p:nvPr/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6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 ExtraBold" charset="0"/>
                <a:sym typeface="Arial"/>
              </a:rPr>
              <a:t>05</a:t>
            </a:r>
            <a:endParaRPr kumimoji="0" lang="en" sz="6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 ExtraBold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043608" y="123478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5400" b="1" dirty="0" smtClean="0">
                <a:latin typeface="標楷體" pitchFamily="65" charset="-120"/>
                <a:ea typeface="標楷體" pitchFamily="65" charset="-120"/>
              </a:rPr>
              <a:t>比較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graphicFrame>
        <p:nvGraphicFramePr>
          <p:cNvPr id="7" name="Google Shape;1528;p58"/>
          <p:cNvGraphicFramePr/>
          <p:nvPr/>
        </p:nvGraphicFramePr>
        <p:xfrm>
          <a:off x="251520" y="987574"/>
          <a:ext cx="7239000" cy="2925930"/>
        </p:xfrm>
        <a:graphic>
          <a:graphicData uri="http://schemas.openxmlformats.org/drawingml/2006/table">
            <a:tbl>
              <a:tblPr>
                <a:noFill/>
                <a:tableStyleId>{54543E56-9928-4C7C-81A0-B25B8BE05E49}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 smtClean="0">
                          <a:solidFill>
                            <a:srgbClr val="FF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All</a:t>
                      </a:r>
                      <a:r>
                        <a:rPr lang="en" sz="2000" b="1" baseline="0" dirty="0" smtClean="0">
                          <a:solidFill>
                            <a:srgbClr val="FF000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Attribute</a:t>
                      </a:r>
                      <a:endParaRPr sz="2000" b="1" dirty="0">
                        <a:solidFill>
                          <a:srgbClr val="FF000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 smtClean="0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CFS</a:t>
                      </a:r>
                      <a:endParaRPr sz="2000" b="1" dirty="0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 smtClean="0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INFO 5</a:t>
                      </a:r>
                      <a:endParaRPr sz="2000" b="1" dirty="0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2000" b="1" dirty="0" smtClean="0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INFO 2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M=7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，有修剪樹</a:t>
                      </a:r>
                      <a:endParaRPr sz="1600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M=2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，未修剪樹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M=3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，有修剪樹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M=9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，未修剪樹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測試正確率：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94.4691%</a:t>
                      </a:r>
                      <a:endParaRPr sz="1600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測試正確率：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92.7407%</a:t>
                      </a:r>
                      <a:endParaRPr lang="zh-TW" altLang="en-US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測試正確率：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94.5185%</a:t>
                      </a:r>
                      <a:endParaRPr lang="zh-TW" altLang="en-US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測試正確率：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rgbClr val="FF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94.6173%</a:t>
                      </a:r>
                      <a:endParaRPr lang="zh-TW" altLang="en-US" sz="1600" dirty="0" smtClean="0">
                        <a:solidFill>
                          <a:srgbClr val="FF0000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Leaves=</a:t>
                      </a: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64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Size=108</a:t>
                      </a:r>
                      <a:endParaRPr sz="1600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Leaves=234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Size=372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Leaves=103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Size=161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Leaves=179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Size=251</a:t>
                      </a: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剩餘</a:t>
                      </a: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15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個變數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(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包含目標變數</a:t>
                      </a: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)</a:t>
                      </a:r>
                      <a:endParaRPr lang="zh-TW" altLang="en-US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剩餘</a:t>
                      </a: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18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個變數</a:t>
                      </a:r>
                      <a:endParaRPr lang="en-US" altLang="zh-TW" sz="1600" dirty="0" smtClean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(</a:t>
                      </a:r>
                      <a:r>
                        <a:rPr lang="zh-TW" altLang="en-US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包含目標變數</a:t>
                      </a:r>
                      <a:r>
                        <a:rPr lang="en-US" altLang="zh-TW" sz="1600" dirty="0" smtClean="0">
                          <a:solidFill>
                            <a:schemeClr val="dk1"/>
                          </a:solidFill>
                          <a:latin typeface="微軟正黑體" pitchFamily="34" charset="-120"/>
                          <a:ea typeface="微軟正黑體" pitchFamily="34" charset="-120"/>
                          <a:cs typeface="Poppins"/>
                          <a:sym typeface="Poppins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8" name="文字方塊 7"/>
          <p:cNvSpPr txBox="1"/>
          <p:nvPr/>
        </p:nvSpPr>
        <p:spPr>
          <a:xfrm>
            <a:off x="1043608" y="4155926"/>
            <a:ext cx="6120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在正確率沒有下降很多的情況下，由於正確率高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(INFO2,INFO5)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的葉子樹過於複雜，故選擇葉子較少的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All Attribute(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葉子少了快一半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)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。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123478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5400" b="1" dirty="0" smtClean="0">
                <a:solidFill>
                  <a:srgbClr val="002060"/>
                </a:solidFill>
                <a:latin typeface="標楷體" pitchFamily="65" charset="-120"/>
                <a:ea typeface="標楷體" pitchFamily="65" charset="-120"/>
              </a:rPr>
              <a:t>決策樹</a:t>
            </a:r>
            <a:endParaRPr sz="5400" b="1" dirty="0">
              <a:solidFill>
                <a:srgbClr val="002060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7504" y="805235"/>
            <a:ext cx="8964488" cy="4338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6"/>
          <p:cNvSpPr txBox="1">
            <a:spLocks noGrp="1"/>
          </p:cNvSpPr>
          <p:nvPr>
            <p:ph type="title"/>
          </p:nvPr>
        </p:nvSpPr>
        <p:spPr>
          <a:xfrm flipH="1">
            <a:off x="4211960" y="2859782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b="1" dirty="0" err="1" smtClean="0">
                <a:latin typeface="標楷體" pitchFamily="65" charset="-120"/>
                <a:ea typeface="標楷體" pitchFamily="65" charset="-120"/>
              </a:rPr>
              <a:t>Kmeans,KNN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latin typeface="標楷體" pitchFamily="65" charset="-120"/>
                <a:ea typeface="標楷體" pitchFamily="65" charset="-120"/>
              </a:rPr>
            </a:br>
            <a:endParaRPr dirty="0"/>
          </a:p>
        </p:txBody>
      </p:sp>
      <p:sp>
        <p:nvSpPr>
          <p:cNvPr id="1026" name="Google Shape;1026;p46"/>
          <p:cNvSpPr/>
          <p:nvPr/>
        </p:nvSpPr>
        <p:spPr>
          <a:xfrm>
            <a:off x="7044600" y="1326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6"/>
          <p:cNvSpPr txBox="1">
            <a:spLocks noGrp="1"/>
          </p:cNvSpPr>
          <p:nvPr>
            <p:ph type="title" idx="2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altLang="zh-TW" dirty="0" smtClean="0"/>
              <a:t>6</a:t>
            </a:r>
            <a:endParaRPr dirty="0"/>
          </a:p>
        </p:txBody>
      </p:sp>
      <p:grpSp>
        <p:nvGrpSpPr>
          <p:cNvPr id="185" name="Google Shape;2329;p74"/>
          <p:cNvGrpSpPr/>
          <p:nvPr/>
        </p:nvGrpSpPr>
        <p:grpSpPr>
          <a:xfrm>
            <a:off x="683568" y="915566"/>
            <a:ext cx="2736304" cy="2448272"/>
            <a:chOff x="2895165" y="2694611"/>
            <a:chExt cx="1928059" cy="1603878"/>
          </a:xfrm>
        </p:grpSpPr>
        <p:sp>
          <p:nvSpPr>
            <p:cNvPr id="186" name="Google Shape;2330;p74"/>
            <p:cNvSpPr/>
            <p:nvPr/>
          </p:nvSpPr>
          <p:spPr>
            <a:xfrm>
              <a:off x="4219893" y="4167641"/>
              <a:ext cx="42957" cy="1204"/>
            </a:xfrm>
            <a:custGeom>
              <a:avLst/>
              <a:gdLst/>
              <a:ahLst/>
              <a:cxnLst/>
              <a:rect l="l" t="t" r="r" b="b"/>
              <a:pathLst>
                <a:path w="3603" h="101" extrusionOk="0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331;p74"/>
            <p:cNvSpPr/>
            <p:nvPr/>
          </p:nvSpPr>
          <p:spPr>
            <a:xfrm>
              <a:off x="4587757" y="4107983"/>
              <a:ext cx="95463" cy="1204"/>
            </a:xfrm>
            <a:custGeom>
              <a:avLst/>
              <a:gdLst/>
              <a:ahLst/>
              <a:cxnLst/>
              <a:rect l="l" t="t" r="r" b="b"/>
              <a:pathLst>
                <a:path w="8007" h="101" extrusionOk="0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332;p74"/>
            <p:cNvSpPr/>
            <p:nvPr/>
          </p:nvSpPr>
          <p:spPr>
            <a:xfrm>
              <a:off x="3514376" y="3304258"/>
              <a:ext cx="44554" cy="22283"/>
            </a:xfrm>
            <a:custGeom>
              <a:avLst/>
              <a:gdLst/>
              <a:ahLst/>
              <a:cxnLst/>
              <a:rect l="l" t="t" r="r" b="b"/>
              <a:pathLst>
                <a:path w="3737" h="1869" extrusionOk="0">
                  <a:moveTo>
                    <a:pt x="0" y="1"/>
                  </a:moveTo>
                  <a:lnTo>
                    <a:pt x="1868" y="186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33;p74"/>
            <p:cNvSpPr/>
            <p:nvPr/>
          </p:nvSpPr>
          <p:spPr>
            <a:xfrm>
              <a:off x="2895165" y="4185929"/>
              <a:ext cx="1928059" cy="112560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334;p74"/>
            <p:cNvSpPr/>
            <p:nvPr/>
          </p:nvSpPr>
          <p:spPr>
            <a:xfrm>
              <a:off x="3768906" y="2922478"/>
              <a:ext cx="779898" cy="1320381"/>
            </a:xfrm>
            <a:custGeom>
              <a:avLst/>
              <a:gdLst/>
              <a:ahLst/>
              <a:cxnLst/>
              <a:rect l="l" t="t" r="r" b="b"/>
              <a:pathLst>
                <a:path w="65414" h="110747" extrusionOk="0">
                  <a:moveTo>
                    <a:pt x="46733" y="1"/>
                  </a:moveTo>
                  <a:lnTo>
                    <a:pt x="6972" y="55374"/>
                  </a:lnTo>
                  <a:lnTo>
                    <a:pt x="0" y="65081"/>
                  </a:lnTo>
                  <a:lnTo>
                    <a:pt x="0" y="110747"/>
                  </a:lnTo>
                  <a:lnTo>
                    <a:pt x="65413" y="110747"/>
                  </a:lnTo>
                  <a:lnTo>
                    <a:pt x="65413" y="7640"/>
                  </a:lnTo>
                  <a:lnTo>
                    <a:pt x="467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335;p74"/>
            <p:cNvSpPr/>
            <p:nvPr/>
          </p:nvSpPr>
          <p:spPr>
            <a:xfrm>
              <a:off x="3836911" y="3831200"/>
              <a:ext cx="268054" cy="254533"/>
            </a:xfrm>
            <a:custGeom>
              <a:avLst/>
              <a:gdLst/>
              <a:ahLst/>
              <a:cxnLst/>
              <a:rect l="l" t="t" r="r" b="b"/>
              <a:pathLst>
                <a:path w="22483" h="21349" extrusionOk="0">
                  <a:moveTo>
                    <a:pt x="22083" y="367"/>
                  </a:moveTo>
                  <a:lnTo>
                    <a:pt x="22083" y="20949"/>
                  </a:lnTo>
                  <a:lnTo>
                    <a:pt x="367" y="20949"/>
                  </a:lnTo>
                  <a:lnTo>
                    <a:pt x="400" y="367"/>
                  </a:lnTo>
                  <a:close/>
                  <a:moveTo>
                    <a:pt x="0" y="0"/>
                  </a:moveTo>
                  <a:lnTo>
                    <a:pt x="0" y="21349"/>
                  </a:lnTo>
                  <a:lnTo>
                    <a:pt x="22483" y="21349"/>
                  </a:lnTo>
                  <a:lnTo>
                    <a:pt x="224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336;p74"/>
            <p:cNvSpPr/>
            <p:nvPr/>
          </p:nvSpPr>
          <p:spPr>
            <a:xfrm>
              <a:off x="3735500" y="2901411"/>
              <a:ext cx="645079" cy="836375"/>
            </a:xfrm>
            <a:custGeom>
              <a:avLst/>
              <a:gdLst/>
              <a:ahLst/>
              <a:cxnLst/>
              <a:rect l="l" t="t" r="r" b="b"/>
              <a:pathLst>
                <a:path w="54106" h="70151" extrusionOk="0">
                  <a:moveTo>
                    <a:pt x="22316" y="0"/>
                  </a:moveTo>
                  <a:cubicBezTo>
                    <a:pt x="22316" y="0"/>
                    <a:pt x="0" y="44732"/>
                    <a:pt x="0" y="53638"/>
                  </a:cubicBezTo>
                  <a:lnTo>
                    <a:pt x="0" y="67415"/>
                  </a:lnTo>
                  <a:cubicBezTo>
                    <a:pt x="0" y="68916"/>
                    <a:pt x="1234" y="70150"/>
                    <a:pt x="2735" y="70150"/>
                  </a:cubicBezTo>
                  <a:lnTo>
                    <a:pt x="39628" y="70150"/>
                  </a:lnTo>
                  <a:cubicBezTo>
                    <a:pt x="41163" y="70150"/>
                    <a:pt x="42364" y="68916"/>
                    <a:pt x="42364" y="67415"/>
                  </a:cubicBezTo>
                  <a:lnTo>
                    <a:pt x="42364" y="53272"/>
                  </a:lnTo>
                  <a:cubicBezTo>
                    <a:pt x="42364" y="41230"/>
                    <a:pt x="54105" y="1768"/>
                    <a:pt x="54105" y="1768"/>
                  </a:cubicBezTo>
                  <a:lnTo>
                    <a:pt x="521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37;p74"/>
            <p:cNvSpPr/>
            <p:nvPr/>
          </p:nvSpPr>
          <p:spPr>
            <a:xfrm>
              <a:off x="3830151" y="3003214"/>
              <a:ext cx="453782" cy="373448"/>
            </a:xfrm>
            <a:custGeom>
              <a:avLst/>
              <a:gdLst/>
              <a:ahLst/>
              <a:cxnLst/>
              <a:rect l="l" t="t" r="r" b="b"/>
              <a:pathLst>
                <a:path w="38061" h="31323" extrusionOk="0">
                  <a:moveTo>
                    <a:pt x="14444" y="1"/>
                  </a:moveTo>
                  <a:lnTo>
                    <a:pt x="0" y="31323"/>
                  </a:lnTo>
                  <a:lnTo>
                    <a:pt x="28020" y="31323"/>
                  </a:lnTo>
                  <a:lnTo>
                    <a:pt x="3806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338;p74"/>
            <p:cNvSpPr/>
            <p:nvPr/>
          </p:nvSpPr>
          <p:spPr>
            <a:xfrm>
              <a:off x="4002346" y="3003214"/>
              <a:ext cx="281586" cy="67219"/>
            </a:xfrm>
            <a:custGeom>
              <a:avLst/>
              <a:gdLst/>
              <a:ahLst/>
              <a:cxnLst/>
              <a:rect l="l" t="t" r="r" b="b"/>
              <a:pathLst>
                <a:path w="23618" h="5638" extrusionOk="0">
                  <a:moveTo>
                    <a:pt x="1" y="1"/>
                  </a:moveTo>
                  <a:lnTo>
                    <a:pt x="3837" y="5638"/>
                  </a:lnTo>
                  <a:lnTo>
                    <a:pt x="21850" y="5638"/>
                  </a:lnTo>
                  <a:lnTo>
                    <a:pt x="236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339;p74"/>
            <p:cNvSpPr/>
            <p:nvPr/>
          </p:nvSpPr>
          <p:spPr>
            <a:xfrm>
              <a:off x="3858384" y="3400504"/>
              <a:ext cx="209598" cy="89490"/>
            </a:xfrm>
            <a:custGeom>
              <a:avLst/>
              <a:gdLst/>
              <a:ahLst/>
              <a:cxnLst/>
              <a:rect l="l" t="t" r="r" b="b"/>
              <a:pathLst>
                <a:path w="17580" h="7506" extrusionOk="0">
                  <a:moveTo>
                    <a:pt x="1902" y="0"/>
                  </a:moveTo>
                  <a:lnTo>
                    <a:pt x="0" y="7506"/>
                  </a:lnTo>
                  <a:lnTo>
                    <a:pt x="15678" y="7506"/>
                  </a:lnTo>
                  <a:lnTo>
                    <a:pt x="175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340;p74"/>
            <p:cNvSpPr/>
            <p:nvPr/>
          </p:nvSpPr>
          <p:spPr>
            <a:xfrm>
              <a:off x="3882646" y="3412033"/>
              <a:ext cx="168238" cy="63642"/>
            </a:xfrm>
            <a:custGeom>
              <a:avLst/>
              <a:gdLst/>
              <a:ahLst/>
              <a:cxnLst/>
              <a:rect l="l" t="t" r="r" b="b"/>
              <a:pathLst>
                <a:path w="14111" h="5338" extrusionOk="0">
                  <a:moveTo>
                    <a:pt x="901" y="1"/>
                  </a:moveTo>
                  <a:cubicBezTo>
                    <a:pt x="667" y="1"/>
                    <a:pt x="467" y="168"/>
                    <a:pt x="434" y="401"/>
                  </a:cubicBezTo>
                  <a:lnTo>
                    <a:pt x="67" y="1902"/>
                  </a:lnTo>
                  <a:cubicBezTo>
                    <a:pt x="0" y="2169"/>
                    <a:pt x="200" y="2402"/>
                    <a:pt x="434" y="2402"/>
                  </a:cubicBezTo>
                  <a:lnTo>
                    <a:pt x="3836" y="2402"/>
                  </a:lnTo>
                  <a:cubicBezTo>
                    <a:pt x="4103" y="2402"/>
                    <a:pt x="4270" y="2636"/>
                    <a:pt x="4237" y="2869"/>
                  </a:cubicBezTo>
                  <a:lnTo>
                    <a:pt x="3803" y="4871"/>
                  </a:lnTo>
                  <a:cubicBezTo>
                    <a:pt x="3736" y="5104"/>
                    <a:pt x="3936" y="5338"/>
                    <a:pt x="4170" y="5338"/>
                  </a:cubicBezTo>
                  <a:lnTo>
                    <a:pt x="7506" y="5338"/>
                  </a:lnTo>
                  <a:cubicBezTo>
                    <a:pt x="7906" y="5338"/>
                    <a:pt x="8206" y="5071"/>
                    <a:pt x="8306" y="4704"/>
                  </a:cubicBezTo>
                  <a:lnTo>
                    <a:pt x="8673" y="3036"/>
                  </a:lnTo>
                  <a:cubicBezTo>
                    <a:pt x="8740" y="2669"/>
                    <a:pt x="9073" y="2402"/>
                    <a:pt x="9440" y="2402"/>
                  </a:cubicBezTo>
                  <a:lnTo>
                    <a:pt x="12976" y="2402"/>
                  </a:lnTo>
                  <a:cubicBezTo>
                    <a:pt x="13343" y="2402"/>
                    <a:pt x="13643" y="2136"/>
                    <a:pt x="13743" y="1769"/>
                  </a:cubicBezTo>
                  <a:lnTo>
                    <a:pt x="14077" y="301"/>
                  </a:lnTo>
                  <a:cubicBezTo>
                    <a:pt x="14110" y="168"/>
                    <a:pt x="14010" y="1"/>
                    <a:pt x="13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341;p74"/>
            <p:cNvSpPr/>
            <p:nvPr/>
          </p:nvSpPr>
          <p:spPr>
            <a:xfrm>
              <a:off x="3939110" y="3070418"/>
              <a:ext cx="323744" cy="271642"/>
            </a:xfrm>
            <a:custGeom>
              <a:avLst/>
              <a:gdLst/>
              <a:ahLst/>
              <a:cxnLst/>
              <a:rect l="l" t="t" r="r" b="b"/>
              <a:pathLst>
                <a:path w="27154" h="22784" extrusionOk="0">
                  <a:moveTo>
                    <a:pt x="9141" y="1"/>
                  </a:moveTo>
                  <a:lnTo>
                    <a:pt x="1" y="22784"/>
                  </a:lnTo>
                  <a:lnTo>
                    <a:pt x="19815" y="22784"/>
                  </a:lnTo>
                  <a:lnTo>
                    <a:pt x="27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342;p74"/>
            <p:cNvSpPr/>
            <p:nvPr/>
          </p:nvSpPr>
          <p:spPr>
            <a:xfrm>
              <a:off x="4002346" y="3097470"/>
              <a:ext cx="251756" cy="135618"/>
            </a:xfrm>
            <a:custGeom>
              <a:avLst/>
              <a:gdLst/>
              <a:ahLst/>
              <a:cxnLst/>
              <a:rect l="l" t="t" r="r" b="b"/>
              <a:pathLst>
                <a:path w="21116" h="11375" extrusionOk="0">
                  <a:moveTo>
                    <a:pt x="4604" y="0"/>
                  </a:moveTo>
                  <a:lnTo>
                    <a:pt x="1" y="11375"/>
                  </a:lnTo>
                  <a:lnTo>
                    <a:pt x="17313" y="11375"/>
                  </a:lnTo>
                  <a:lnTo>
                    <a:pt x="211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343;p74"/>
            <p:cNvSpPr/>
            <p:nvPr/>
          </p:nvSpPr>
          <p:spPr>
            <a:xfrm>
              <a:off x="4002346" y="3097470"/>
              <a:ext cx="80346" cy="135618"/>
            </a:xfrm>
            <a:custGeom>
              <a:avLst/>
              <a:gdLst/>
              <a:ahLst/>
              <a:cxnLst/>
              <a:rect l="l" t="t" r="r" b="b"/>
              <a:pathLst>
                <a:path w="6739" h="11375" extrusionOk="0">
                  <a:moveTo>
                    <a:pt x="4604" y="0"/>
                  </a:moveTo>
                  <a:lnTo>
                    <a:pt x="1" y="11375"/>
                  </a:lnTo>
                  <a:lnTo>
                    <a:pt x="2369" y="11375"/>
                  </a:lnTo>
                  <a:lnTo>
                    <a:pt x="6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344;p74"/>
            <p:cNvSpPr/>
            <p:nvPr/>
          </p:nvSpPr>
          <p:spPr>
            <a:xfrm>
              <a:off x="3980480" y="3265284"/>
              <a:ext cx="114539" cy="29043"/>
            </a:xfrm>
            <a:custGeom>
              <a:avLst/>
              <a:gdLst/>
              <a:ahLst/>
              <a:cxnLst/>
              <a:rect l="l" t="t" r="r" b="b"/>
              <a:pathLst>
                <a:path w="9607" h="2436" extrusionOk="0">
                  <a:moveTo>
                    <a:pt x="867" y="1"/>
                  </a:moveTo>
                  <a:lnTo>
                    <a:pt x="0" y="2436"/>
                  </a:lnTo>
                  <a:lnTo>
                    <a:pt x="8940" y="2436"/>
                  </a:lnTo>
                  <a:lnTo>
                    <a:pt x="960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345;p74"/>
            <p:cNvSpPr/>
            <p:nvPr/>
          </p:nvSpPr>
          <p:spPr>
            <a:xfrm>
              <a:off x="3989219" y="3276420"/>
              <a:ext cx="97455" cy="3601"/>
            </a:xfrm>
            <a:custGeom>
              <a:avLst/>
              <a:gdLst/>
              <a:ahLst/>
              <a:cxnLst/>
              <a:rect l="l" t="t" r="r" b="b"/>
              <a:pathLst>
                <a:path w="8174" h="302" extrusionOk="0">
                  <a:moveTo>
                    <a:pt x="101" y="1"/>
                  </a:moveTo>
                  <a:lnTo>
                    <a:pt x="1" y="301"/>
                  </a:lnTo>
                  <a:lnTo>
                    <a:pt x="8107" y="301"/>
                  </a:lnTo>
                  <a:lnTo>
                    <a:pt x="8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346;p74"/>
            <p:cNvSpPr/>
            <p:nvPr/>
          </p:nvSpPr>
          <p:spPr>
            <a:xfrm>
              <a:off x="4127221" y="3265284"/>
              <a:ext cx="72799" cy="29043"/>
            </a:xfrm>
            <a:custGeom>
              <a:avLst/>
              <a:gdLst/>
              <a:ahLst/>
              <a:cxnLst/>
              <a:rect l="l" t="t" r="r" b="b"/>
              <a:pathLst>
                <a:path w="6106" h="2436" extrusionOk="0">
                  <a:moveTo>
                    <a:pt x="868" y="1"/>
                  </a:moveTo>
                  <a:lnTo>
                    <a:pt x="1" y="2436"/>
                  </a:lnTo>
                  <a:lnTo>
                    <a:pt x="5405" y="2436"/>
                  </a:lnTo>
                  <a:lnTo>
                    <a:pt x="6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347;p74"/>
            <p:cNvSpPr/>
            <p:nvPr/>
          </p:nvSpPr>
          <p:spPr>
            <a:xfrm>
              <a:off x="3830151" y="3342039"/>
              <a:ext cx="345216" cy="34611"/>
            </a:xfrm>
            <a:custGeom>
              <a:avLst/>
              <a:gdLst/>
              <a:ahLst/>
              <a:cxnLst/>
              <a:rect l="l" t="t" r="r" b="b"/>
              <a:pathLst>
                <a:path w="28955" h="2903" extrusionOk="0">
                  <a:moveTo>
                    <a:pt x="9140" y="1"/>
                  </a:moveTo>
                  <a:lnTo>
                    <a:pt x="0" y="2903"/>
                  </a:lnTo>
                  <a:lnTo>
                    <a:pt x="28020" y="2903"/>
                  </a:lnTo>
                  <a:lnTo>
                    <a:pt x="289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348;p74"/>
            <p:cNvSpPr/>
            <p:nvPr/>
          </p:nvSpPr>
          <p:spPr>
            <a:xfrm>
              <a:off x="3902127" y="3319375"/>
              <a:ext cx="147958" cy="45747"/>
            </a:xfrm>
            <a:custGeom>
              <a:avLst/>
              <a:gdLst/>
              <a:ahLst/>
              <a:cxnLst/>
              <a:rect l="l" t="t" r="r" b="b"/>
              <a:pathLst>
                <a:path w="12410" h="3837" extrusionOk="0">
                  <a:moveTo>
                    <a:pt x="1168" y="0"/>
                  </a:moveTo>
                  <a:lnTo>
                    <a:pt x="1" y="3837"/>
                  </a:lnTo>
                  <a:lnTo>
                    <a:pt x="10275" y="3837"/>
                  </a:lnTo>
                  <a:lnTo>
                    <a:pt x="12410" y="2235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349;p74"/>
            <p:cNvSpPr/>
            <p:nvPr/>
          </p:nvSpPr>
          <p:spPr>
            <a:xfrm>
              <a:off x="3902127" y="3319375"/>
              <a:ext cx="147958" cy="45747"/>
            </a:xfrm>
            <a:custGeom>
              <a:avLst/>
              <a:gdLst/>
              <a:ahLst/>
              <a:cxnLst/>
              <a:rect l="l" t="t" r="r" b="b"/>
              <a:pathLst>
                <a:path w="12410" h="3837" extrusionOk="0">
                  <a:moveTo>
                    <a:pt x="1168" y="0"/>
                  </a:moveTo>
                  <a:lnTo>
                    <a:pt x="1" y="3837"/>
                  </a:lnTo>
                  <a:lnTo>
                    <a:pt x="10275" y="3837"/>
                  </a:lnTo>
                  <a:lnTo>
                    <a:pt x="12410" y="2235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350;p74"/>
            <p:cNvSpPr/>
            <p:nvPr/>
          </p:nvSpPr>
          <p:spPr>
            <a:xfrm>
              <a:off x="3908100" y="3325336"/>
              <a:ext cx="110569" cy="39785"/>
            </a:xfrm>
            <a:custGeom>
              <a:avLst/>
              <a:gdLst/>
              <a:ahLst/>
              <a:cxnLst/>
              <a:rect l="l" t="t" r="r" b="b"/>
              <a:pathLst>
                <a:path w="9274" h="3337" extrusionOk="0">
                  <a:moveTo>
                    <a:pt x="1034" y="1"/>
                  </a:moveTo>
                  <a:lnTo>
                    <a:pt x="0" y="3337"/>
                  </a:lnTo>
                  <a:lnTo>
                    <a:pt x="9273" y="3337"/>
                  </a:lnTo>
                  <a:lnTo>
                    <a:pt x="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2351;p74"/>
            <p:cNvSpPr/>
            <p:nvPr/>
          </p:nvSpPr>
          <p:spPr>
            <a:xfrm>
              <a:off x="4044897" y="2922502"/>
              <a:ext cx="207618" cy="55106"/>
            </a:xfrm>
            <a:custGeom>
              <a:avLst/>
              <a:gdLst/>
              <a:ahLst/>
              <a:cxnLst/>
              <a:rect l="l" t="t" r="r" b="b"/>
              <a:pathLst>
                <a:path w="17414" h="4622" extrusionOk="0">
                  <a:moveTo>
                    <a:pt x="13589" y="1"/>
                  </a:moveTo>
                  <a:cubicBezTo>
                    <a:pt x="12123" y="1"/>
                    <a:pt x="10326" y="153"/>
                    <a:pt x="8407" y="466"/>
                  </a:cubicBezTo>
                  <a:cubicBezTo>
                    <a:pt x="3670" y="1200"/>
                    <a:pt x="1" y="2634"/>
                    <a:pt x="134" y="3668"/>
                  </a:cubicBezTo>
                  <a:cubicBezTo>
                    <a:pt x="235" y="4289"/>
                    <a:pt x="1707" y="4622"/>
                    <a:pt x="3894" y="4622"/>
                  </a:cubicBezTo>
                  <a:cubicBezTo>
                    <a:pt x="5347" y="4622"/>
                    <a:pt x="7116" y="4475"/>
                    <a:pt x="9007" y="4169"/>
                  </a:cubicBezTo>
                  <a:cubicBezTo>
                    <a:pt x="13711" y="3401"/>
                    <a:pt x="17413" y="1967"/>
                    <a:pt x="17247" y="933"/>
                  </a:cubicBezTo>
                  <a:cubicBezTo>
                    <a:pt x="17148" y="321"/>
                    <a:pt x="15717" y="1"/>
                    <a:pt x="13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2352;p74"/>
            <p:cNvSpPr/>
            <p:nvPr/>
          </p:nvSpPr>
          <p:spPr>
            <a:xfrm>
              <a:off x="4063591" y="2928844"/>
              <a:ext cx="50528" cy="42563"/>
            </a:xfrm>
            <a:custGeom>
              <a:avLst/>
              <a:gdLst/>
              <a:ahLst/>
              <a:cxnLst/>
              <a:rect l="l" t="t" r="r" b="b"/>
              <a:pathLst>
                <a:path w="4238" h="3570" extrusionOk="0">
                  <a:moveTo>
                    <a:pt x="3036" y="1068"/>
                  </a:moveTo>
                  <a:lnTo>
                    <a:pt x="3036" y="2236"/>
                  </a:lnTo>
                  <a:lnTo>
                    <a:pt x="2169" y="2236"/>
                  </a:lnTo>
                  <a:lnTo>
                    <a:pt x="3036" y="1068"/>
                  </a:lnTo>
                  <a:close/>
                  <a:moveTo>
                    <a:pt x="2903" y="1"/>
                  </a:moveTo>
                  <a:lnTo>
                    <a:pt x="1" y="3570"/>
                  </a:lnTo>
                  <a:lnTo>
                    <a:pt x="1135" y="3570"/>
                  </a:lnTo>
                  <a:lnTo>
                    <a:pt x="1568" y="3003"/>
                  </a:lnTo>
                  <a:lnTo>
                    <a:pt x="3036" y="3003"/>
                  </a:lnTo>
                  <a:lnTo>
                    <a:pt x="3070" y="3570"/>
                  </a:lnTo>
                  <a:lnTo>
                    <a:pt x="4237" y="357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2353;p74"/>
            <p:cNvSpPr/>
            <p:nvPr/>
          </p:nvSpPr>
          <p:spPr>
            <a:xfrm>
              <a:off x="4123644" y="2928844"/>
              <a:ext cx="42170" cy="42563"/>
            </a:xfrm>
            <a:custGeom>
              <a:avLst/>
              <a:gdLst/>
              <a:ahLst/>
              <a:cxnLst/>
              <a:rect l="l" t="t" r="r" b="b"/>
              <a:pathLst>
                <a:path w="3537" h="3570" extrusionOk="0">
                  <a:moveTo>
                    <a:pt x="301" y="1"/>
                  </a:moveTo>
                  <a:lnTo>
                    <a:pt x="1" y="835"/>
                  </a:lnTo>
                  <a:lnTo>
                    <a:pt x="1068" y="835"/>
                  </a:lnTo>
                  <a:lnTo>
                    <a:pt x="67" y="3570"/>
                  </a:lnTo>
                  <a:lnTo>
                    <a:pt x="1168" y="3570"/>
                  </a:lnTo>
                  <a:lnTo>
                    <a:pt x="2169" y="835"/>
                  </a:lnTo>
                  <a:lnTo>
                    <a:pt x="3236" y="835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2354;p74"/>
            <p:cNvSpPr/>
            <p:nvPr/>
          </p:nvSpPr>
          <p:spPr>
            <a:xfrm>
              <a:off x="4154273" y="2928844"/>
              <a:ext cx="67219" cy="42563"/>
            </a:xfrm>
            <a:custGeom>
              <a:avLst/>
              <a:gdLst/>
              <a:ahLst/>
              <a:cxnLst/>
              <a:rect l="l" t="t" r="r" b="b"/>
              <a:pathLst>
                <a:path w="5638" h="3570" extrusionOk="0">
                  <a:moveTo>
                    <a:pt x="1301" y="1"/>
                  </a:moveTo>
                  <a:lnTo>
                    <a:pt x="0" y="3570"/>
                  </a:lnTo>
                  <a:lnTo>
                    <a:pt x="967" y="3570"/>
                  </a:lnTo>
                  <a:lnTo>
                    <a:pt x="1735" y="1435"/>
                  </a:lnTo>
                  <a:lnTo>
                    <a:pt x="1935" y="3203"/>
                  </a:lnTo>
                  <a:lnTo>
                    <a:pt x="2635" y="3203"/>
                  </a:lnTo>
                  <a:lnTo>
                    <a:pt x="4136" y="1435"/>
                  </a:lnTo>
                  <a:lnTo>
                    <a:pt x="3336" y="3570"/>
                  </a:lnTo>
                  <a:lnTo>
                    <a:pt x="4303" y="3570"/>
                  </a:lnTo>
                  <a:lnTo>
                    <a:pt x="5637" y="1"/>
                  </a:lnTo>
                  <a:lnTo>
                    <a:pt x="4437" y="1"/>
                  </a:lnTo>
                  <a:lnTo>
                    <a:pt x="2735" y="1969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355;p74"/>
            <p:cNvSpPr/>
            <p:nvPr/>
          </p:nvSpPr>
          <p:spPr>
            <a:xfrm>
              <a:off x="3771291" y="3662980"/>
              <a:ext cx="35398" cy="35398"/>
            </a:xfrm>
            <a:custGeom>
              <a:avLst/>
              <a:gdLst/>
              <a:ahLst/>
              <a:cxnLst/>
              <a:rect l="l" t="t" r="r" b="b"/>
              <a:pathLst>
                <a:path w="2969" h="2969" extrusionOk="0">
                  <a:moveTo>
                    <a:pt x="0" y="0"/>
                  </a:moveTo>
                  <a:lnTo>
                    <a:pt x="0" y="2969"/>
                  </a:lnTo>
                  <a:lnTo>
                    <a:pt x="2969" y="2969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356;p74"/>
            <p:cNvSpPr/>
            <p:nvPr/>
          </p:nvSpPr>
          <p:spPr>
            <a:xfrm>
              <a:off x="4513386" y="4068616"/>
              <a:ext cx="191702" cy="167940"/>
            </a:xfrm>
            <a:custGeom>
              <a:avLst/>
              <a:gdLst/>
              <a:ahLst/>
              <a:cxnLst/>
              <a:rect l="l" t="t" r="r" b="b"/>
              <a:pathLst>
                <a:path w="16079" h="14086" extrusionOk="0">
                  <a:moveTo>
                    <a:pt x="12943" y="0"/>
                  </a:moveTo>
                  <a:cubicBezTo>
                    <a:pt x="12776" y="0"/>
                    <a:pt x="12643" y="67"/>
                    <a:pt x="12543" y="167"/>
                  </a:cubicBezTo>
                  <a:lnTo>
                    <a:pt x="10275" y="1802"/>
                  </a:lnTo>
                  <a:cubicBezTo>
                    <a:pt x="10108" y="1902"/>
                    <a:pt x="9941" y="2069"/>
                    <a:pt x="9841" y="2235"/>
                  </a:cubicBezTo>
                  <a:cubicBezTo>
                    <a:pt x="9374" y="3136"/>
                    <a:pt x="11042" y="4270"/>
                    <a:pt x="10341" y="5004"/>
                  </a:cubicBezTo>
                  <a:cubicBezTo>
                    <a:pt x="10141" y="5238"/>
                    <a:pt x="9841" y="5271"/>
                    <a:pt x="9607" y="5438"/>
                  </a:cubicBezTo>
                  <a:cubicBezTo>
                    <a:pt x="9040" y="5771"/>
                    <a:pt x="9007" y="6505"/>
                    <a:pt x="8774" y="7106"/>
                  </a:cubicBezTo>
                  <a:cubicBezTo>
                    <a:pt x="8614" y="7515"/>
                    <a:pt x="8144" y="7847"/>
                    <a:pt x="7756" y="7847"/>
                  </a:cubicBezTo>
                  <a:cubicBezTo>
                    <a:pt x="7575" y="7847"/>
                    <a:pt x="7412" y="7775"/>
                    <a:pt x="7306" y="7606"/>
                  </a:cubicBezTo>
                  <a:cubicBezTo>
                    <a:pt x="7539" y="7039"/>
                    <a:pt x="6805" y="6572"/>
                    <a:pt x="6205" y="6472"/>
                  </a:cubicBezTo>
                  <a:cubicBezTo>
                    <a:pt x="5571" y="6405"/>
                    <a:pt x="4937" y="6372"/>
                    <a:pt x="4604" y="5805"/>
                  </a:cubicBezTo>
                  <a:cubicBezTo>
                    <a:pt x="4479" y="5920"/>
                    <a:pt x="4329" y="5970"/>
                    <a:pt x="4165" y="5970"/>
                  </a:cubicBezTo>
                  <a:cubicBezTo>
                    <a:pt x="3235" y="5970"/>
                    <a:pt x="1840" y="4340"/>
                    <a:pt x="1869" y="3603"/>
                  </a:cubicBezTo>
                  <a:lnTo>
                    <a:pt x="1869" y="3603"/>
                  </a:lnTo>
                  <a:cubicBezTo>
                    <a:pt x="1168" y="3670"/>
                    <a:pt x="668" y="4337"/>
                    <a:pt x="534" y="5004"/>
                  </a:cubicBezTo>
                  <a:cubicBezTo>
                    <a:pt x="434" y="5705"/>
                    <a:pt x="401" y="6405"/>
                    <a:pt x="468" y="7106"/>
                  </a:cubicBezTo>
                  <a:cubicBezTo>
                    <a:pt x="434" y="8473"/>
                    <a:pt x="1" y="9807"/>
                    <a:pt x="1" y="11208"/>
                  </a:cubicBezTo>
                  <a:cubicBezTo>
                    <a:pt x="34" y="12243"/>
                    <a:pt x="434" y="13443"/>
                    <a:pt x="1435" y="13877"/>
                  </a:cubicBezTo>
                  <a:cubicBezTo>
                    <a:pt x="1824" y="14016"/>
                    <a:pt x="2260" y="14086"/>
                    <a:pt x="2684" y="14086"/>
                  </a:cubicBezTo>
                  <a:cubicBezTo>
                    <a:pt x="2768" y="14086"/>
                    <a:pt x="2853" y="14083"/>
                    <a:pt x="2936" y="14077"/>
                  </a:cubicBezTo>
                  <a:lnTo>
                    <a:pt x="14044" y="14011"/>
                  </a:lnTo>
                  <a:cubicBezTo>
                    <a:pt x="14311" y="14011"/>
                    <a:pt x="14578" y="13977"/>
                    <a:pt x="14845" y="13877"/>
                  </a:cubicBezTo>
                  <a:cubicBezTo>
                    <a:pt x="15345" y="13610"/>
                    <a:pt x="15445" y="12943"/>
                    <a:pt x="15478" y="12376"/>
                  </a:cubicBezTo>
                  <a:cubicBezTo>
                    <a:pt x="15678" y="9974"/>
                    <a:pt x="15879" y="7573"/>
                    <a:pt x="16079" y="5137"/>
                  </a:cubicBezTo>
                  <a:lnTo>
                    <a:pt x="15078" y="4704"/>
                  </a:lnTo>
                  <a:cubicBezTo>
                    <a:pt x="15445" y="3970"/>
                    <a:pt x="14945" y="3069"/>
                    <a:pt x="14111" y="2969"/>
                  </a:cubicBezTo>
                  <a:cubicBezTo>
                    <a:pt x="14444" y="1969"/>
                    <a:pt x="14111" y="834"/>
                    <a:pt x="13277" y="167"/>
                  </a:cubicBezTo>
                  <a:cubicBezTo>
                    <a:pt x="13177" y="67"/>
                    <a:pt x="13043" y="0"/>
                    <a:pt x="12943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357;p74"/>
            <p:cNvSpPr/>
            <p:nvPr/>
          </p:nvSpPr>
          <p:spPr>
            <a:xfrm>
              <a:off x="4513386" y="4068616"/>
              <a:ext cx="191702" cy="167940"/>
            </a:xfrm>
            <a:custGeom>
              <a:avLst/>
              <a:gdLst/>
              <a:ahLst/>
              <a:cxnLst/>
              <a:rect l="l" t="t" r="r" b="b"/>
              <a:pathLst>
                <a:path w="16079" h="14086" extrusionOk="0">
                  <a:moveTo>
                    <a:pt x="12943" y="0"/>
                  </a:moveTo>
                  <a:cubicBezTo>
                    <a:pt x="12776" y="0"/>
                    <a:pt x="12643" y="67"/>
                    <a:pt x="12543" y="167"/>
                  </a:cubicBezTo>
                  <a:lnTo>
                    <a:pt x="10275" y="1802"/>
                  </a:lnTo>
                  <a:cubicBezTo>
                    <a:pt x="10108" y="1902"/>
                    <a:pt x="9941" y="2069"/>
                    <a:pt x="9841" y="2235"/>
                  </a:cubicBezTo>
                  <a:cubicBezTo>
                    <a:pt x="9374" y="3136"/>
                    <a:pt x="11042" y="4270"/>
                    <a:pt x="10341" y="5004"/>
                  </a:cubicBezTo>
                  <a:cubicBezTo>
                    <a:pt x="10141" y="5238"/>
                    <a:pt x="9841" y="5271"/>
                    <a:pt x="9607" y="5438"/>
                  </a:cubicBezTo>
                  <a:cubicBezTo>
                    <a:pt x="9040" y="5771"/>
                    <a:pt x="9007" y="6505"/>
                    <a:pt x="8774" y="7106"/>
                  </a:cubicBezTo>
                  <a:cubicBezTo>
                    <a:pt x="8614" y="7515"/>
                    <a:pt x="8144" y="7847"/>
                    <a:pt x="7756" y="7847"/>
                  </a:cubicBezTo>
                  <a:cubicBezTo>
                    <a:pt x="7575" y="7847"/>
                    <a:pt x="7412" y="7775"/>
                    <a:pt x="7306" y="7606"/>
                  </a:cubicBezTo>
                  <a:cubicBezTo>
                    <a:pt x="7539" y="7039"/>
                    <a:pt x="6805" y="6572"/>
                    <a:pt x="6205" y="6472"/>
                  </a:cubicBezTo>
                  <a:cubicBezTo>
                    <a:pt x="5571" y="6405"/>
                    <a:pt x="4937" y="6372"/>
                    <a:pt x="4604" y="5805"/>
                  </a:cubicBezTo>
                  <a:cubicBezTo>
                    <a:pt x="4479" y="5920"/>
                    <a:pt x="4329" y="5970"/>
                    <a:pt x="4165" y="5970"/>
                  </a:cubicBezTo>
                  <a:cubicBezTo>
                    <a:pt x="3235" y="5970"/>
                    <a:pt x="1840" y="4340"/>
                    <a:pt x="1869" y="3603"/>
                  </a:cubicBezTo>
                  <a:lnTo>
                    <a:pt x="1869" y="3603"/>
                  </a:lnTo>
                  <a:cubicBezTo>
                    <a:pt x="1168" y="3670"/>
                    <a:pt x="668" y="4337"/>
                    <a:pt x="534" y="5004"/>
                  </a:cubicBezTo>
                  <a:cubicBezTo>
                    <a:pt x="434" y="5705"/>
                    <a:pt x="401" y="6405"/>
                    <a:pt x="468" y="7106"/>
                  </a:cubicBezTo>
                  <a:cubicBezTo>
                    <a:pt x="434" y="8473"/>
                    <a:pt x="1" y="9807"/>
                    <a:pt x="1" y="11208"/>
                  </a:cubicBezTo>
                  <a:cubicBezTo>
                    <a:pt x="34" y="12243"/>
                    <a:pt x="434" y="13443"/>
                    <a:pt x="1435" y="13877"/>
                  </a:cubicBezTo>
                  <a:cubicBezTo>
                    <a:pt x="1824" y="14016"/>
                    <a:pt x="2260" y="14086"/>
                    <a:pt x="2684" y="14086"/>
                  </a:cubicBezTo>
                  <a:cubicBezTo>
                    <a:pt x="2768" y="14086"/>
                    <a:pt x="2853" y="14083"/>
                    <a:pt x="2936" y="14077"/>
                  </a:cubicBezTo>
                  <a:lnTo>
                    <a:pt x="14044" y="14011"/>
                  </a:lnTo>
                  <a:cubicBezTo>
                    <a:pt x="14311" y="14011"/>
                    <a:pt x="14578" y="13977"/>
                    <a:pt x="14845" y="13877"/>
                  </a:cubicBezTo>
                  <a:cubicBezTo>
                    <a:pt x="15345" y="13610"/>
                    <a:pt x="15445" y="12943"/>
                    <a:pt x="15478" y="12376"/>
                  </a:cubicBezTo>
                  <a:cubicBezTo>
                    <a:pt x="15678" y="9974"/>
                    <a:pt x="15879" y="7573"/>
                    <a:pt x="16079" y="5137"/>
                  </a:cubicBezTo>
                  <a:lnTo>
                    <a:pt x="15078" y="4704"/>
                  </a:lnTo>
                  <a:cubicBezTo>
                    <a:pt x="15445" y="3970"/>
                    <a:pt x="14945" y="3069"/>
                    <a:pt x="14111" y="2969"/>
                  </a:cubicBezTo>
                  <a:cubicBezTo>
                    <a:pt x="14444" y="1969"/>
                    <a:pt x="14111" y="834"/>
                    <a:pt x="13277" y="167"/>
                  </a:cubicBezTo>
                  <a:cubicBezTo>
                    <a:pt x="13177" y="67"/>
                    <a:pt x="13043" y="0"/>
                    <a:pt x="129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358;p74"/>
            <p:cNvSpPr/>
            <p:nvPr/>
          </p:nvSpPr>
          <p:spPr>
            <a:xfrm>
              <a:off x="4495097" y="3984709"/>
              <a:ext cx="229079" cy="247773"/>
            </a:xfrm>
            <a:custGeom>
              <a:avLst/>
              <a:gdLst/>
              <a:ahLst/>
              <a:cxnLst/>
              <a:rect l="l" t="t" r="r" b="b"/>
              <a:pathLst>
                <a:path w="19214" h="20782" extrusionOk="0">
                  <a:moveTo>
                    <a:pt x="1268" y="801"/>
                  </a:moveTo>
                  <a:lnTo>
                    <a:pt x="934" y="1134"/>
                  </a:lnTo>
                  <a:lnTo>
                    <a:pt x="901" y="801"/>
                  </a:lnTo>
                  <a:close/>
                  <a:moveTo>
                    <a:pt x="18347" y="801"/>
                  </a:moveTo>
                  <a:lnTo>
                    <a:pt x="18313" y="1134"/>
                  </a:lnTo>
                  <a:lnTo>
                    <a:pt x="17980" y="801"/>
                  </a:lnTo>
                  <a:close/>
                  <a:moveTo>
                    <a:pt x="5938" y="801"/>
                  </a:moveTo>
                  <a:lnTo>
                    <a:pt x="4937" y="1835"/>
                  </a:lnTo>
                  <a:lnTo>
                    <a:pt x="3936" y="801"/>
                  </a:lnTo>
                  <a:close/>
                  <a:moveTo>
                    <a:pt x="10641" y="801"/>
                  </a:moveTo>
                  <a:lnTo>
                    <a:pt x="9640" y="1835"/>
                  </a:lnTo>
                  <a:lnTo>
                    <a:pt x="8606" y="801"/>
                  </a:lnTo>
                  <a:close/>
                  <a:moveTo>
                    <a:pt x="15311" y="801"/>
                  </a:moveTo>
                  <a:lnTo>
                    <a:pt x="14310" y="1835"/>
                  </a:lnTo>
                  <a:lnTo>
                    <a:pt x="13276" y="801"/>
                  </a:lnTo>
                  <a:close/>
                  <a:moveTo>
                    <a:pt x="2769" y="801"/>
                  </a:moveTo>
                  <a:lnTo>
                    <a:pt x="4370" y="2402"/>
                  </a:lnTo>
                  <a:lnTo>
                    <a:pt x="2602" y="4170"/>
                  </a:lnTo>
                  <a:lnTo>
                    <a:pt x="1068" y="2635"/>
                  </a:lnTo>
                  <a:lnTo>
                    <a:pt x="1034" y="2202"/>
                  </a:lnTo>
                  <a:lnTo>
                    <a:pt x="2402" y="801"/>
                  </a:lnTo>
                  <a:close/>
                  <a:moveTo>
                    <a:pt x="7472" y="801"/>
                  </a:moveTo>
                  <a:lnTo>
                    <a:pt x="9040" y="2402"/>
                  </a:lnTo>
                  <a:lnTo>
                    <a:pt x="7272" y="4170"/>
                  </a:lnTo>
                  <a:lnTo>
                    <a:pt x="5504" y="2402"/>
                  </a:lnTo>
                  <a:lnTo>
                    <a:pt x="7105" y="801"/>
                  </a:lnTo>
                  <a:close/>
                  <a:moveTo>
                    <a:pt x="12142" y="801"/>
                  </a:moveTo>
                  <a:lnTo>
                    <a:pt x="13743" y="2402"/>
                  </a:lnTo>
                  <a:lnTo>
                    <a:pt x="11975" y="4170"/>
                  </a:lnTo>
                  <a:lnTo>
                    <a:pt x="10207" y="2402"/>
                  </a:lnTo>
                  <a:lnTo>
                    <a:pt x="11775" y="801"/>
                  </a:lnTo>
                  <a:close/>
                  <a:moveTo>
                    <a:pt x="16812" y="801"/>
                  </a:moveTo>
                  <a:lnTo>
                    <a:pt x="18213" y="2202"/>
                  </a:lnTo>
                  <a:lnTo>
                    <a:pt x="18180" y="2602"/>
                  </a:lnTo>
                  <a:lnTo>
                    <a:pt x="16645" y="4170"/>
                  </a:lnTo>
                  <a:lnTo>
                    <a:pt x="14877" y="2402"/>
                  </a:lnTo>
                  <a:lnTo>
                    <a:pt x="16445" y="801"/>
                  </a:lnTo>
                  <a:close/>
                  <a:moveTo>
                    <a:pt x="1168" y="3870"/>
                  </a:moveTo>
                  <a:lnTo>
                    <a:pt x="2035" y="4737"/>
                  </a:lnTo>
                  <a:lnTo>
                    <a:pt x="1301" y="5471"/>
                  </a:lnTo>
                  <a:lnTo>
                    <a:pt x="1168" y="3870"/>
                  </a:lnTo>
                  <a:close/>
                  <a:moveTo>
                    <a:pt x="18113" y="3870"/>
                  </a:moveTo>
                  <a:lnTo>
                    <a:pt x="17980" y="5471"/>
                  </a:lnTo>
                  <a:lnTo>
                    <a:pt x="17246" y="4737"/>
                  </a:lnTo>
                  <a:lnTo>
                    <a:pt x="18113" y="3870"/>
                  </a:lnTo>
                  <a:close/>
                  <a:moveTo>
                    <a:pt x="4904" y="2969"/>
                  </a:moveTo>
                  <a:lnTo>
                    <a:pt x="6705" y="4737"/>
                  </a:lnTo>
                  <a:lnTo>
                    <a:pt x="4904" y="6505"/>
                  </a:lnTo>
                  <a:lnTo>
                    <a:pt x="3136" y="4737"/>
                  </a:lnTo>
                  <a:lnTo>
                    <a:pt x="4904" y="2969"/>
                  </a:lnTo>
                  <a:close/>
                  <a:moveTo>
                    <a:pt x="9640" y="2969"/>
                  </a:moveTo>
                  <a:lnTo>
                    <a:pt x="11408" y="4737"/>
                  </a:lnTo>
                  <a:lnTo>
                    <a:pt x="9640" y="6505"/>
                  </a:lnTo>
                  <a:lnTo>
                    <a:pt x="7872" y="4737"/>
                  </a:lnTo>
                  <a:lnTo>
                    <a:pt x="9640" y="2969"/>
                  </a:lnTo>
                  <a:close/>
                  <a:moveTo>
                    <a:pt x="14310" y="2969"/>
                  </a:moveTo>
                  <a:lnTo>
                    <a:pt x="16078" y="4737"/>
                  </a:lnTo>
                  <a:lnTo>
                    <a:pt x="14310" y="6505"/>
                  </a:lnTo>
                  <a:lnTo>
                    <a:pt x="12542" y="4737"/>
                  </a:lnTo>
                  <a:lnTo>
                    <a:pt x="14310" y="2969"/>
                  </a:lnTo>
                  <a:close/>
                  <a:moveTo>
                    <a:pt x="2569" y="5304"/>
                  </a:moveTo>
                  <a:lnTo>
                    <a:pt x="4337" y="7072"/>
                  </a:lnTo>
                  <a:lnTo>
                    <a:pt x="2569" y="8840"/>
                  </a:lnTo>
                  <a:lnTo>
                    <a:pt x="1435" y="7706"/>
                  </a:lnTo>
                  <a:lnTo>
                    <a:pt x="1368" y="6538"/>
                  </a:lnTo>
                  <a:lnTo>
                    <a:pt x="2569" y="5304"/>
                  </a:lnTo>
                  <a:close/>
                  <a:moveTo>
                    <a:pt x="7272" y="5304"/>
                  </a:moveTo>
                  <a:lnTo>
                    <a:pt x="9040" y="7072"/>
                  </a:lnTo>
                  <a:lnTo>
                    <a:pt x="7272" y="8840"/>
                  </a:lnTo>
                  <a:lnTo>
                    <a:pt x="5504" y="7072"/>
                  </a:lnTo>
                  <a:lnTo>
                    <a:pt x="7272" y="5304"/>
                  </a:lnTo>
                  <a:close/>
                  <a:moveTo>
                    <a:pt x="11942" y="5304"/>
                  </a:moveTo>
                  <a:lnTo>
                    <a:pt x="13710" y="7072"/>
                  </a:lnTo>
                  <a:lnTo>
                    <a:pt x="11942" y="8840"/>
                  </a:lnTo>
                  <a:lnTo>
                    <a:pt x="10174" y="7072"/>
                  </a:lnTo>
                  <a:lnTo>
                    <a:pt x="11942" y="5304"/>
                  </a:lnTo>
                  <a:close/>
                  <a:moveTo>
                    <a:pt x="16645" y="5304"/>
                  </a:moveTo>
                  <a:lnTo>
                    <a:pt x="17880" y="6538"/>
                  </a:lnTo>
                  <a:lnTo>
                    <a:pt x="17780" y="7706"/>
                  </a:lnTo>
                  <a:lnTo>
                    <a:pt x="16645" y="8840"/>
                  </a:lnTo>
                  <a:lnTo>
                    <a:pt x="14877" y="7072"/>
                  </a:lnTo>
                  <a:lnTo>
                    <a:pt x="16645" y="5304"/>
                  </a:lnTo>
                  <a:close/>
                  <a:moveTo>
                    <a:pt x="1568" y="8973"/>
                  </a:moveTo>
                  <a:lnTo>
                    <a:pt x="2035" y="9407"/>
                  </a:lnTo>
                  <a:lnTo>
                    <a:pt x="1635" y="9807"/>
                  </a:lnTo>
                  <a:lnTo>
                    <a:pt x="1568" y="8973"/>
                  </a:lnTo>
                  <a:close/>
                  <a:moveTo>
                    <a:pt x="17713" y="8973"/>
                  </a:moveTo>
                  <a:lnTo>
                    <a:pt x="17646" y="9807"/>
                  </a:lnTo>
                  <a:lnTo>
                    <a:pt x="17246" y="9407"/>
                  </a:lnTo>
                  <a:lnTo>
                    <a:pt x="17713" y="8973"/>
                  </a:lnTo>
                  <a:close/>
                  <a:moveTo>
                    <a:pt x="4904" y="7639"/>
                  </a:moveTo>
                  <a:lnTo>
                    <a:pt x="6705" y="9440"/>
                  </a:lnTo>
                  <a:lnTo>
                    <a:pt x="4937" y="11208"/>
                  </a:lnTo>
                  <a:lnTo>
                    <a:pt x="3136" y="9440"/>
                  </a:lnTo>
                  <a:lnTo>
                    <a:pt x="4904" y="7639"/>
                  </a:lnTo>
                  <a:close/>
                  <a:moveTo>
                    <a:pt x="9607" y="7672"/>
                  </a:moveTo>
                  <a:lnTo>
                    <a:pt x="11375" y="9440"/>
                  </a:lnTo>
                  <a:lnTo>
                    <a:pt x="9640" y="11208"/>
                  </a:lnTo>
                  <a:lnTo>
                    <a:pt x="7839" y="9440"/>
                  </a:lnTo>
                  <a:lnTo>
                    <a:pt x="9607" y="7672"/>
                  </a:lnTo>
                  <a:close/>
                  <a:moveTo>
                    <a:pt x="14310" y="7672"/>
                  </a:moveTo>
                  <a:lnTo>
                    <a:pt x="16078" y="9440"/>
                  </a:lnTo>
                  <a:lnTo>
                    <a:pt x="14310" y="11208"/>
                  </a:lnTo>
                  <a:lnTo>
                    <a:pt x="12542" y="9440"/>
                  </a:lnTo>
                  <a:lnTo>
                    <a:pt x="14310" y="7672"/>
                  </a:lnTo>
                  <a:close/>
                  <a:moveTo>
                    <a:pt x="2602" y="10007"/>
                  </a:moveTo>
                  <a:lnTo>
                    <a:pt x="4370" y="11775"/>
                  </a:lnTo>
                  <a:lnTo>
                    <a:pt x="2602" y="13543"/>
                  </a:lnTo>
                  <a:lnTo>
                    <a:pt x="1868" y="12809"/>
                  </a:lnTo>
                  <a:lnTo>
                    <a:pt x="1735" y="10875"/>
                  </a:lnTo>
                  <a:lnTo>
                    <a:pt x="2602" y="10007"/>
                  </a:lnTo>
                  <a:close/>
                  <a:moveTo>
                    <a:pt x="7272" y="10007"/>
                  </a:moveTo>
                  <a:lnTo>
                    <a:pt x="9040" y="11775"/>
                  </a:lnTo>
                  <a:lnTo>
                    <a:pt x="7272" y="13543"/>
                  </a:lnTo>
                  <a:lnTo>
                    <a:pt x="5504" y="11775"/>
                  </a:lnTo>
                  <a:lnTo>
                    <a:pt x="7272" y="10007"/>
                  </a:lnTo>
                  <a:close/>
                  <a:moveTo>
                    <a:pt x="11942" y="10007"/>
                  </a:moveTo>
                  <a:lnTo>
                    <a:pt x="13710" y="11775"/>
                  </a:lnTo>
                  <a:lnTo>
                    <a:pt x="11942" y="13543"/>
                  </a:lnTo>
                  <a:lnTo>
                    <a:pt x="10174" y="11775"/>
                  </a:lnTo>
                  <a:lnTo>
                    <a:pt x="11942" y="10007"/>
                  </a:lnTo>
                  <a:close/>
                  <a:moveTo>
                    <a:pt x="16679" y="10007"/>
                  </a:moveTo>
                  <a:lnTo>
                    <a:pt x="17546" y="10875"/>
                  </a:lnTo>
                  <a:lnTo>
                    <a:pt x="17379" y="12809"/>
                  </a:lnTo>
                  <a:lnTo>
                    <a:pt x="16679" y="13543"/>
                  </a:lnTo>
                  <a:lnTo>
                    <a:pt x="14911" y="11775"/>
                  </a:lnTo>
                  <a:lnTo>
                    <a:pt x="16679" y="10007"/>
                  </a:lnTo>
                  <a:close/>
                  <a:moveTo>
                    <a:pt x="1968" y="14077"/>
                  </a:moveTo>
                  <a:lnTo>
                    <a:pt x="2035" y="14110"/>
                  </a:lnTo>
                  <a:lnTo>
                    <a:pt x="2002" y="14144"/>
                  </a:lnTo>
                  <a:lnTo>
                    <a:pt x="1968" y="14144"/>
                  </a:lnTo>
                  <a:lnTo>
                    <a:pt x="1968" y="14077"/>
                  </a:lnTo>
                  <a:close/>
                  <a:moveTo>
                    <a:pt x="17279" y="14094"/>
                  </a:moveTo>
                  <a:lnTo>
                    <a:pt x="17279" y="14144"/>
                  </a:lnTo>
                  <a:lnTo>
                    <a:pt x="17246" y="14110"/>
                  </a:lnTo>
                  <a:lnTo>
                    <a:pt x="17279" y="14094"/>
                  </a:lnTo>
                  <a:close/>
                  <a:moveTo>
                    <a:pt x="4904" y="12342"/>
                  </a:moveTo>
                  <a:lnTo>
                    <a:pt x="6705" y="14110"/>
                  </a:lnTo>
                  <a:lnTo>
                    <a:pt x="4904" y="15878"/>
                  </a:lnTo>
                  <a:lnTo>
                    <a:pt x="3136" y="14110"/>
                  </a:lnTo>
                  <a:lnTo>
                    <a:pt x="4904" y="12342"/>
                  </a:lnTo>
                  <a:close/>
                  <a:moveTo>
                    <a:pt x="9640" y="12342"/>
                  </a:moveTo>
                  <a:lnTo>
                    <a:pt x="11408" y="14110"/>
                  </a:lnTo>
                  <a:lnTo>
                    <a:pt x="9640" y="15878"/>
                  </a:lnTo>
                  <a:lnTo>
                    <a:pt x="7839" y="14110"/>
                  </a:lnTo>
                  <a:lnTo>
                    <a:pt x="9640" y="12342"/>
                  </a:lnTo>
                  <a:close/>
                  <a:moveTo>
                    <a:pt x="14310" y="12342"/>
                  </a:moveTo>
                  <a:lnTo>
                    <a:pt x="16078" y="14110"/>
                  </a:lnTo>
                  <a:lnTo>
                    <a:pt x="14310" y="15878"/>
                  </a:lnTo>
                  <a:lnTo>
                    <a:pt x="12542" y="14110"/>
                  </a:lnTo>
                  <a:lnTo>
                    <a:pt x="14310" y="12342"/>
                  </a:lnTo>
                  <a:close/>
                  <a:moveTo>
                    <a:pt x="2602" y="14677"/>
                  </a:moveTo>
                  <a:lnTo>
                    <a:pt x="4370" y="16445"/>
                  </a:lnTo>
                  <a:lnTo>
                    <a:pt x="2602" y="18213"/>
                  </a:lnTo>
                  <a:lnTo>
                    <a:pt x="2302" y="17913"/>
                  </a:lnTo>
                  <a:lnTo>
                    <a:pt x="2068" y="15211"/>
                  </a:lnTo>
                  <a:lnTo>
                    <a:pt x="2602" y="14677"/>
                  </a:lnTo>
                  <a:close/>
                  <a:moveTo>
                    <a:pt x="16679" y="14677"/>
                  </a:moveTo>
                  <a:lnTo>
                    <a:pt x="17212" y="15211"/>
                  </a:lnTo>
                  <a:lnTo>
                    <a:pt x="16979" y="17913"/>
                  </a:lnTo>
                  <a:lnTo>
                    <a:pt x="16679" y="18213"/>
                  </a:lnTo>
                  <a:lnTo>
                    <a:pt x="14911" y="16445"/>
                  </a:lnTo>
                  <a:lnTo>
                    <a:pt x="16679" y="14677"/>
                  </a:lnTo>
                  <a:close/>
                  <a:moveTo>
                    <a:pt x="7272" y="14677"/>
                  </a:moveTo>
                  <a:lnTo>
                    <a:pt x="9040" y="16445"/>
                  </a:lnTo>
                  <a:lnTo>
                    <a:pt x="7272" y="18246"/>
                  </a:lnTo>
                  <a:lnTo>
                    <a:pt x="5504" y="16445"/>
                  </a:lnTo>
                  <a:lnTo>
                    <a:pt x="7272" y="14677"/>
                  </a:lnTo>
                  <a:close/>
                  <a:moveTo>
                    <a:pt x="11942" y="14677"/>
                  </a:moveTo>
                  <a:lnTo>
                    <a:pt x="13710" y="16445"/>
                  </a:lnTo>
                  <a:lnTo>
                    <a:pt x="11942" y="18246"/>
                  </a:lnTo>
                  <a:lnTo>
                    <a:pt x="10174" y="16445"/>
                  </a:lnTo>
                  <a:lnTo>
                    <a:pt x="11942" y="14677"/>
                  </a:lnTo>
                  <a:close/>
                  <a:moveTo>
                    <a:pt x="2602" y="19347"/>
                  </a:moveTo>
                  <a:lnTo>
                    <a:pt x="3169" y="19948"/>
                  </a:lnTo>
                  <a:lnTo>
                    <a:pt x="2469" y="19948"/>
                  </a:lnTo>
                  <a:lnTo>
                    <a:pt x="2435" y="19547"/>
                  </a:lnTo>
                  <a:lnTo>
                    <a:pt x="2602" y="19347"/>
                  </a:lnTo>
                  <a:close/>
                  <a:moveTo>
                    <a:pt x="4937" y="17046"/>
                  </a:moveTo>
                  <a:lnTo>
                    <a:pt x="6705" y="18814"/>
                  </a:lnTo>
                  <a:lnTo>
                    <a:pt x="5571" y="19948"/>
                  </a:lnTo>
                  <a:lnTo>
                    <a:pt x="4303" y="19948"/>
                  </a:lnTo>
                  <a:lnTo>
                    <a:pt x="3169" y="18814"/>
                  </a:lnTo>
                  <a:lnTo>
                    <a:pt x="4937" y="17046"/>
                  </a:lnTo>
                  <a:close/>
                  <a:moveTo>
                    <a:pt x="7272" y="19381"/>
                  </a:moveTo>
                  <a:lnTo>
                    <a:pt x="7872" y="19948"/>
                  </a:lnTo>
                  <a:lnTo>
                    <a:pt x="6705" y="19948"/>
                  </a:lnTo>
                  <a:lnTo>
                    <a:pt x="7272" y="19381"/>
                  </a:lnTo>
                  <a:close/>
                  <a:moveTo>
                    <a:pt x="9640" y="17046"/>
                  </a:moveTo>
                  <a:lnTo>
                    <a:pt x="11408" y="18814"/>
                  </a:lnTo>
                  <a:lnTo>
                    <a:pt x="10241" y="19948"/>
                  </a:lnTo>
                  <a:lnTo>
                    <a:pt x="9007" y="19948"/>
                  </a:lnTo>
                  <a:lnTo>
                    <a:pt x="7872" y="18814"/>
                  </a:lnTo>
                  <a:lnTo>
                    <a:pt x="9640" y="17046"/>
                  </a:lnTo>
                  <a:close/>
                  <a:moveTo>
                    <a:pt x="11975" y="19381"/>
                  </a:moveTo>
                  <a:lnTo>
                    <a:pt x="12542" y="19948"/>
                  </a:lnTo>
                  <a:lnTo>
                    <a:pt x="11408" y="19948"/>
                  </a:lnTo>
                  <a:lnTo>
                    <a:pt x="11975" y="19381"/>
                  </a:lnTo>
                  <a:close/>
                  <a:moveTo>
                    <a:pt x="14310" y="17046"/>
                  </a:moveTo>
                  <a:lnTo>
                    <a:pt x="16078" y="18814"/>
                  </a:lnTo>
                  <a:lnTo>
                    <a:pt x="14911" y="19948"/>
                  </a:lnTo>
                  <a:lnTo>
                    <a:pt x="13677" y="19948"/>
                  </a:lnTo>
                  <a:lnTo>
                    <a:pt x="12542" y="18814"/>
                  </a:lnTo>
                  <a:lnTo>
                    <a:pt x="14310" y="17046"/>
                  </a:lnTo>
                  <a:close/>
                  <a:moveTo>
                    <a:pt x="16679" y="19381"/>
                  </a:moveTo>
                  <a:lnTo>
                    <a:pt x="16846" y="19547"/>
                  </a:lnTo>
                  <a:lnTo>
                    <a:pt x="16812" y="19948"/>
                  </a:lnTo>
                  <a:lnTo>
                    <a:pt x="16112" y="19948"/>
                  </a:lnTo>
                  <a:lnTo>
                    <a:pt x="16679" y="19381"/>
                  </a:lnTo>
                  <a:close/>
                  <a:moveTo>
                    <a:pt x="0" y="0"/>
                  </a:moveTo>
                  <a:lnTo>
                    <a:pt x="167" y="1735"/>
                  </a:lnTo>
                  <a:lnTo>
                    <a:pt x="267" y="3002"/>
                  </a:lnTo>
                  <a:lnTo>
                    <a:pt x="501" y="6238"/>
                  </a:lnTo>
                  <a:lnTo>
                    <a:pt x="667" y="8106"/>
                  </a:lnTo>
                  <a:lnTo>
                    <a:pt x="867" y="10574"/>
                  </a:lnTo>
                  <a:lnTo>
                    <a:pt x="934" y="11642"/>
                  </a:lnTo>
                  <a:lnTo>
                    <a:pt x="968" y="11942"/>
                  </a:lnTo>
                  <a:lnTo>
                    <a:pt x="1068" y="13210"/>
                  </a:lnTo>
                  <a:lnTo>
                    <a:pt x="1234" y="14911"/>
                  </a:lnTo>
                  <a:lnTo>
                    <a:pt x="1301" y="15978"/>
                  </a:lnTo>
                  <a:lnTo>
                    <a:pt x="1401" y="17046"/>
                  </a:lnTo>
                  <a:lnTo>
                    <a:pt x="1501" y="18313"/>
                  </a:lnTo>
                  <a:lnTo>
                    <a:pt x="1568" y="19247"/>
                  </a:lnTo>
                  <a:lnTo>
                    <a:pt x="1668" y="20315"/>
                  </a:lnTo>
                  <a:lnTo>
                    <a:pt x="1701" y="20782"/>
                  </a:lnTo>
                  <a:lnTo>
                    <a:pt x="17546" y="20782"/>
                  </a:lnTo>
                  <a:lnTo>
                    <a:pt x="17579" y="20315"/>
                  </a:lnTo>
                  <a:lnTo>
                    <a:pt x="17646" y="19247"/>
                  </a:lnTo>
                  <a:lnTo>
                    <a:pt x="17713" y="18313"/>
                  </a:lnTo>
                  <a:lnTo>
                    <a:pt x="17846" y="17046"/>
                  </a:lnTo>
                  <a:lnTo>
                    <a:pt x="17913" y="15978"/>
                  </a:lnTo>
                  <a:lnTo>
                    <a:pt x="18013" y="14911"/>
                  </a:lnTo>
                  <a:lnTo>
                    <a:pt x="18146" y="13210"/>
                  </a:lnTo>
                  <a:lnTo>
                    <a:pt x="18247" y="11942"/>
                  </a:lnTo>
                  <a:lnTo>
                    <a:pt x="18280" y="11642"/>
                  </a:lnTo>
                  <a:lnTo>
                    <a:pt x="18347" y="10574"/>
                  </a:lnTo>
                  <a:lnTo>
                    <a:pt x="18547" y="8073"/>
                  </a:lnTo>
                  <a:lnTo>
                    <a:pt x="18714" y="6238"/>
                  </a:lnTo>
                  <a:lnTo>
                    <a:pt x="18980" y="3002"/>
                  </a:lnTo>
                  <a:lnTo>
                    <a:pt x="19080" y="1735"/>
                  </a:lnTo>
                  <a:lnTo>
                    <a:pt x="192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359;p74"/>
            <p:cNvSpPr/>
            <p:nvPr/>
          </p:nvSpPr>
          <p:spPr>
            <a:xfrm>
              <a:off x="4481970" y="3975958"/>
              <a:ext cx="255332" cy="27052"/>
            </a:xfrm>
            <a:custGeom>
              <a:avLst/>
              <a:gdLst/>
              <a:ahLst/>
              <a:cxnLst/>
              <a:rect l="l" t="t" r="r" b="b"/>
              <a:pathLst>
                <a:path w="21416" h="2269" extrusionOk="0">
                  <a:moveTo>
                    <a:pt x="834" y="0"/>
                  </a:moveTo>
                  <a:cubicBezTo>
                    <a:pt x="367" y="0"/>
                    <a:pt x="0" y="367"/>
                    <a:pt x="0" y="834"/>
                  </a:cubicBezTo>
                  <a:lnTo>
                    <a:pt x="0" y="1435"/>
                  </a:lnTo>
                  <a:cubicBezTo>
                    <a:pt x="0" y="1902"/>
                    <a:pt x="367" y="2269"/>
                    <a:pt x="834" y="2269"/>
                  </a:cubicBezTo>
                  <a:lnTo>
                    <a:pt x="20582" y="2269"/>
                  </a:lnTo>
                  <a:cubicBezTo>
                    <a:pt x="21049" y="2269"/>
                    <a:pt x="21416" y="1902"/>
                    <a:pt x="21416" y="1435"/>
                  </a:cubicBezTo>
                  <a:lnTo>
                    <a:pt x="21416" y="834"/>
                  </a:lnTo>
                  <a:cubicBezTo>
                    <a:pt x="21416" y="367"/>
                    <a:pt x="21049" y="0"/>
                    <a:pt x="205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360;p74"/>
            <p:cNvSpPr/>
            <p:nvPr/>
          </p:nvSpPr>
          <p:spPr>
            <a:xfrm>
              <a:off x="4500259" y="4217749"/>
              <a:ext cx="218754" cy="26659"/>
            </a:xfrm>
            <a:custGeom>
              <a:avLst/>
              <a:gdLst/>
              <a:ahLst/>
              <a:cxnLst/>
              <a:rect l="l" t="t" r="r" b="b"/>
              <a:pathLst>
                <a:path w="18348" h="2236" extrusionOk="0">
                  <a:moveTo>
                    <a:pt x="835" y="0"/>
                  </a:moveTo>
                  <a:cubicBezTo>
                    <a:pt x="368" y="0"/>
                    <a:pt x="1" y="367"/>
                    <a:pt x="1" y="834"/>
                  </a:cubicBezTo>
                  <a:lnTo>
                    <a:pt x="1" y="1435"/>
                  </a:lnTo>
                  <a:cubicBezTo>
                    <a:pt x="1" y="1868"/>
                    <a:pt x="368" y="2235"/>
                    <a:pt x="835" y="2235"/>
                  </a:cubicBezTo>
                  <a:lnTo>
                    <a:pt x="17513" y="2235"/>
                  </a:lnTo>
                  <a:cubicBezTo>
                    <a:pt x="17980" y="2235"/>
                    <a:pt x="18347" y="1868"/>
                    <a:pt x="18347" y="1435"/>
                  </a:cubicBezTo>
                  <a:lnTo>
                    <a:pt x="18347" y="834"/>
                  </a:lnTo>
                  <a:cubicBezTo>
                    <a:pt x="18347" y="367"/>
                    <a:pt x="17980" y="0"/>
                    <a:pt x="17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361;p74"/>
            <p:cNvSpPr/>
            <p:nvPr/>
          </p:nvSpPr>
          <p:spPr>
            <a:xfrm>
              <a:off x="3443987" y="2694611"/>
              <a:ext cx="179374" cy="179767"/>
            </a:xfrm>
            <a:custGeom>
              <a:avLst/>
              <a:gdLst/>
              <a:ahLst/>
              <a:cxnLst/>
              <a:rect l="l" t="t" r="r" b="b"/>
              <a:pathLst>
                <a:path w="15045" h="15078" extrusionOk="0">
                  <a:moveTo>
                    <a:pt x="1268" y="0"/>
                  </a:moveTo>
                  <a:cubicBezTo>
                    <a:pt x="567" y="0"/>
                    <a:pt x="0" y="567"/>
                    <a:pt x="0" y="1268"/>
                  </a:cubicBezTo>
                  <a:lnTo>
                    <a:pt x="0" y="13810"/>
                  </a:lnTo>
                  <a:cubicBezTo>
                    <a:pt x="0" y="14511"/>
                    <a:pt x="567" y="15078"/>
                    <a:pt x="1268" y="15078"/>
                  </a:cubicBezTo>
                  <a:lnTo>
                    <a:pt x="13810" y="15078"/>
                  </a:lnTo>
                  <a:cubicBezTo>
                    <a:pt x="14477" y="15078"/>
                    <a:pt x="15044" y="14511"/>
                    <a:pt x="15044" y="13810"/>
                  </a:cubicBezTo>
                  <a:lnTo>
                    <a:pt x="15044" y="1268"/>
                  </a:lnTo>
                  <a:cubicBezTo>
                    <a:pt x="15044" y="567"/>
                    <a:pt x="14477" y="0"/>
                    <a:pt x="13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362;p74"/>
            <p:cNvSpPr/>
            <p:nvPr/>
          </p:nvSpPr>
          <p:spPr>
            <a:xfrm>
              <a:off x="3513184" y="2858456"/>
              <a:ext cx="75970" cy="73192"/>
            </a:xfrm>
            <a:custGeom>
              <a:avLst/>
              <a:gdLst/>
              <a:ahLst/>
              <a:cxnLst/>
              <a:rect l="l" t="t" r="r" b="b"/>
              <a:pathLst>
                <a:path w="6372" h="6139" extrusionOk="0">
                  <a:moveTo>
                    <a:pt x="0" y="0"/>
                  </a:moveTo>
                  <a:cubicBezTo>
                    <a:pt x="0" y="0"/>
                    <a:pt x="768" y="4237"/>
                    <a:pt x="6372" y="6138"/>
                  </a:cubicBezTo>
                  <a:cubicBezTo>
                    <a:pt x="6372" y="6138"/>
                    <a:pt x="3169" y="3069"/>
                    <a:pt x="3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363;p74"/>
            <p:cNvSpPr/>
            <p:nvPr/>
          </p:nvSpPr>
          <p:spPr>
            <a:xfrm>
              <a:off x="3502048" y="2728816"/>
              <a:ext cx="64835" cy="106993"/>
            </a:xfrm>
            <a:custGeom>
              <a:avLst/>
              <a:gdLst/>
              <a:ahLst/>
              <a:cxnLst/>
              <a:rect l="l" t="t" r="r" b="b"/>
              <a:pathLst>
                <a:path w="5438" h="8974" extrusionOk="0">
                  <a:moveTo>
                    <a:pt x="2369" y="2102"/>
                  </a:moveTo>
                  <a:lnTo>
                    <a:pt x="2369" y="3803"/>
                  </a:lnTo>
                  <a:cubicBezTo>
                    <a:pt x="1802" y="3669"/>
                    <a:pt x="1401" y="3402"/>
                    <a:pt x="1401" y="3002"/>
                  </a:cubicBezTo>
                  <a:cubicBezTo>
                    <a:pt x="1401" y="2569"/>
                    <a:pt x="1702" y="2235"/>
                    <a:pt x="2369" y="2102"/>
                  </a:cubicBezTo>
                  <a:close/>
                  <a:moveTo>
                    <a:pt x="3169" y="5204"/>
                  </a:moveTo>
                  <a:cubicBezTo>
                    <a:pt x="3770" y="5337"/>
                    <a:pt x="4203" y="5571"/>
                    <a:pt x="4203" y="6038"/>
                  </a:cubicBezTo>
                  <a:cubicBezTo>
                    <a:pt x="4203" y="6438"/>
                    <a:pt x="3903" y="6772"/>
                    <a:pt x="3169" y="6872"/>
                  </a:cubicBezTo>
                  <a:lnTo>
                    <a:pt x="3169" y="5204"/>
                  </a:lnTo>
                  <a:close/>
                  <a:moveTo>
                    <a:pt x="2369" y="0"/>
                  </a:moveTo>
                  <a:lnTo>
                    <a:pt x="2369" y="1067"/>
                  </a:lnTo>
                  <a:cubicBezTo>
                    <a:pt x="868" y="1201"/>
                    <a:pt x="134" y="2068"/>
                    <a:pt x="134" y="3036"/>
                  </a:cubicBezTo>
                  <a:cubicBezTo>
                    <a:pt x="134" y="4370"/>
                    <a:pt x="1301" y="4703"/>
                    <a:pt x="2369" y="4970"/>
                  </a:cubicBezTo>
                  <a:lnTo>
                    <a:pt x="2369" y="6872"/>
                  </a:lnTo>
                  <a:cubicBezTo>
                    <a:pt x="1668" y="6838"/>
                    <a:pt x="1001" y="6571"/>
                    <a:pt x="434" y="6171"/>
                  </a:cubicBezTo>
                  <a:lnTo>
                    <a:pt x="0" y="7138"/>
                  </a:lnTo>
                  <a:cubicBezTo>
                    <a:pt x="701" y="7605"/>
                    <a:pt x="1535" y="7906"/>
                    <a:pt x="2369" y="7906"/>
                  </a:cubicBezTo>
                  <a:lnTo>
                    <a:pt x="2369" y="8973"/>
                  </a:lnTo>
                  <a:lnTo>
                    <a:pt x="3169" y="8973"/>
                  </a:lnTo>
                  <a:lnTo>
                    <a:pt x="3169" y="7906"/>
                  </a:lnTo>
                  <a:cubicBezTo>
                    <a:pt x="4704" y="7772"/>
                    <a:pt x="5438" y="6905"/>
                    <a:pt x="5438" y="5938"/>
                  </a:cubicBezTo>
                  <a:cubicBezTo>
                    <a:pt x="5438" y="4603"/>
                    <a:pt x="4237" y="4270"/>
                    <a:pt x="3169" y="4003"/>
                  </a:cubicBezTo>
                  <a:lnTo>
                    <a:pt x="3169" y="2102"/>
                  </a:lnTo>
                  <a:cubicBezTo>
                    <a:pt x="3703" y="2135"/>
                    <a:pt x="4237" y="2335"/>
                    <a:pt x="4737" y="2602"/>
                  </a:cubicBezTo>
                  <a:lnTo>
                    <a:pt x="5171" y="1635"/>
                  </a:lnTo>
                  <a:cubicBezTo>
                    <a:pt x="4537" y="1268"/>
                    <a:pt x="3870" y="1067"/>
                    <a:pt x="3169" y="1034"/>
                  </a:cubicBezTo>
                  <a:lnTo>
                    <a:pt x="3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364;p74"/>
            <p:cNvSpPr/>
            <p:nvPr/>
          </p:nvSpPr>
          <p:spPr>
            <a:xfrm>
              <a:off x="3457506" y="3301837"/>
              <a:ext cx="52113" cy="94307"/>
            </a:xfrm>
            <a:custGeom>
              <a:avLst/>
              <a:gdLst/>
              <a:ahLst/>
              <a:cxnLst/>
              <a:rect l="l" t="t" r="r" b="b"/>
              <a:pathLst>
                <a:path w="4371" h="7910" extrusionOk="0">
                  <a:moveTo>
                    <a:pt x="3681" y="1"/>
                  </a:moveTo>
                  <a:cubicBezTo>
                    <a:pt x="3088" y="1"/>
                    <a:pt x="1" y="6249"/>
                    <a:pt x="34" y="6842"/>
                  </a:cubicBezTo>
                  <a:cubicBezTo>
                    <a:pt x="100" y="7442"/>
                    <a:pt x="4370" y="7909"/>
                    <a:pt x="4370" y="7909"/>
                  </a:cubicBezTo>
                  <a:lnTo>
                    <a:pt x="3703" y="4"/>
                  </a:lnTo>
                  <a:cubicBezTo>
                    <a:pt x="3696" y="2"/>
                    <a:pt x="3689" y="1"/>
                    <a:pt x="368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365;p74"/>
            <p:cNvSpPr/>
            <p:nvPr/>
          </p:nvSpPr>
          <p:spPr>
            <a:xfrm>
              <a:off x="3457506" y="3301837"/>
              <a:ext cx="52113" cy="94307"/>
            </a:xfrm>
            <a:custGeom>
              <a:avLst/>
              <a:gdLst/>
              <a:ahLst/>
              <a:cxnLst/>
              <a:rect l="l" t="t" r="r" b="b"/>
              <a:pathLst>
                <a:path w="4371" h="7910" extrusionOk="0">
                  <a:moveTo>
                    <a:pt x="3681" y="1"/>
                  </a:moveTo>
                  <a:cubicBezTo>
                    <a:pt x="3088" y="1"/>
                    <a:pt x="1" y="6249"/>
                    <a:pt x="34" y="6842"/>
                  </a:cubicBezTo>
                  <a:cubicBezTo>
                    <a:pt x="100" y="7442"/>
                    <a:pt x="4370" y="7909"/>
                    <a:pt x="4370" y="7909"/>
                  </a:cubicBezTo>
                  <a:lnTo>
                    <a:pt x="3703" y="4"/>
                  </a:lnTo>
                  <a:cubicBezTo>
                    <a:pt x="3696" y="2"/>
                    <a:pt x="3689" y="1"/>
                    <a:pt x="3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366;p74"/>
            <p:cNvSpPr/>
            <p:nvPr/>
          </p:nvSpPr>
          <p:spPr>
            <a:xfrm>
              <a:off x="3456708" y="3301873"/>
              <a:ext cx="195684" cy="163350"/>
            </a:xfrm>
            <a:custGeom>
              <a:avLst/>
              <a:gdLst/>
              <a:ahLst/>
              <a:cxnLst/>
              <a:rect l="l" t="t" r="r" b="b"/>
              <a:pathLst>
                <a:path w="16413" h="13701" extrusionOk="0">
                  <a:moveTo>
                    <a:pt x="3770" y="1"/>
                  </a:moveTo>
                  <a:cubicBezTo>
                    <a:pt x="3770" y="1"/>
                    <a:pt x="1" y="9341"/>
                    <a:pt x="968" y="11542"/>
                  </a:cubicBezTo>
                  <a:cubicBezTo>
                    <a:pt x="1717" y="13308"/>
                    <a:pt x="9142" y="13701"/>
                    <a:pt x="12688" y="13701"/>
                  </a:cubicBezTo>
                  <a:cubicBezTo>
                    <a:pt x="13562" y="13701"/>
                    <a:pt x="14200" y="13677"/>
                    <a:pt x="14444" y="13644"/>
                  </a:cubicBezTo>
                  <a:cubicBezTo>
                    <a:pt x="15645" y="13477"/>
                    <a:pt x="16412" y="1902"/>
                    <a:pt x="16412" y="1902"/>
                  </a:cubicBezTo>
                  <a:cubicBezTo>
                    <a:pt x="12143" y="1735"/>
                    <a:pt x="7906" y="1102"/>
                    <a:pt x="37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367;p74"/>
            <p:cNvSpPr/>
            <p:nvPr/>
          </p:nvSpPr>
          <p:spPr>
            <a:xfrm>
              <a:off x="3483354" y="3120133"/>
              <a:ext cx="110176" cy="141997"/>
            </a:xfrm>
            <a:custGeom>
              <a:avLst/>
              <a:gdLst/>
              <a:ahLst/>
              <a:cxnLst/>
              <a:rect l="l" t="t" r="r" b="b"/>
              <a:pathLst>
                <a:path w="9241" h="11910" extrusionOk="0">
                  <a:moveTo>
                    <a:pt x="2502" y="8573"/>
                  </a:moveTo>
                  <a:cubicBezTo>
                    <a:pt x="2524" y="8579"/>
                    <a:pt x="2545" y="8585"/>
                    <a:pt x="2565" y="8591"/>
                  </a:cubicBezTo>
                  <a:lnTo>
                    <a:pt x="2565" y="8591"/>
                  </a:lnTo>
                  <a:cubicBezTo>
                    <a:pt x="2511" y="8587"/>
                    <a:pt x="2457" y="8581"/>
                    <a:pt x="2402" y="8573"/>
                  </a:cubicBezTo>
                  <a:close/>
                  <a:moveTo>
                    <a:pt x="6805" y="1"/>
                  </a:moveTo>
                  <a:cubicBezTo>
                    <a:pt x="6439" y="301"/>
                    <a:pt x="6138" y="568"/>
                    <a:pt x="5838" y="834"/>
                  </a:cubicBezTo>
                  <a:cubicBezTo>
                    <a:pt x="5571" y="1135"/>
                    <a:pt x="5271" y="1402"/>
                    <a:pt x="5004" y="1702"/>
                  </a:cubicBezTo>
                  <a:cubicBezTo>
                    <a:pt x="4437" y="2269"/>
                    <a:pt x="3903" y="2903"/>
                    <a:pt x="3403" y="3536"/>
                  </a:cubicBezTo>
                  <a:cubicBezTo>
                    <a:pt x="2402" y="4804"/>
                    <a:pt x="1502" y="6205"/>
                    <a:pt x="768" y="7639"/>
                  </a:cubicBezTo>
                  <a:lnTo>
                    <a:pt x="501" y="8206"/>
                  </a:lnTo>
                  <a:lnTo>
                    <a:pt x="368" y="8473"/>
                  </a:lnTo>
                  <a:lnTo>
                    <a:pt x="301" y="8607"/>
                  </a:lnTo>
                  <a:lnTo>
                    <a:pt x="201" y="8840"/>
                  </a:lnTo>
                  <a:cubicBezTo>
                    <a:pt x="67" y="9107"/>
                    <a:pt x="34" y="9374"/>
                    <a:pt x="1" y="9641"/>
                  </a:cubicBezTo>
                  <a:cubicBezTo>
                    <a:pt x="1" y="9874"/>
                    <a:pt x="1" y="10074"/>
                    <a:pt x="67" y="10308"/>
                  </a:cubicBezTo>
                  <a:cubicBezTo>
                    <a:pt x="234" y="11042"/>
                    <a:pt x="768" y="11609"/>
                    <a:pt x="1502" y="11809"/>
                  </a:cubicBezTo>
                  <a:cubicBezTo>
                    <a:pt x="1702" y="11876"/>
                    <a:pt x="1935" y="11909"/>
                    <a:pt x="2169" y="11909"/>
                  </a:cubicBezTo>
                  <a:cubicBezTo>
                    <a:pt x="2703" y="11909"/>
                    <a:pt x="3236" y="11842"/>
                    <a:pt x="3737" y="11676"/>
                  </a:cubicBezTo>
                  <a:cubicBezTo>
                    <a:pt x="4170" y="11542"/>
                    <a:pt x="4571" y="11409"/>
                    <a:pt x="4937" y="11275"/>
                  </a:cubicBezTo>
                  <a:cubicBezTo>
                    <a:pt x="6405" y="10675"/>
                    <a:pt x="7840" y="9941"/>
                    <a:pt x="9174" y="9107"/>
                  </a:cubicBezTo>
                  <a:lnTo>
                    <a:pt x="8407" y="7372"/>
                  </a:lnTo>
                  <a:cubicBezTo>
                    <a:pt x="7106" y="7705"/>
                    <a:pt x="5751" y="8065"/>
                    <a:pt x="4490" y="8329"/>
                  </a:cubicBezTo>
                  <a:lnTo>
                    <a:pt x="4490" y="8329"/>
                  </a:lnTo>
                  <a:cubicBezTo>
                    <a:pt x="5055" y="7498"/>
                    <a:pt x="5671" y="6701"/>
                    <a:pt x="6338" y="5938"/>
                  </a:cubicBezTo>
                  <a:cubicBezTo>
                    <a:pt x="6805" y="5371"/>
                    <a:pt x="7272" y="4871"/>
                    <a:pt x="7773" y="4337"/>
                  </a:cubicBezTo>
                  <a:cubicBezTo>
                    <a:pt x="8006" y="4070"/>
                    <a:pt x="8273" y="3837"/>
                    <a:pt x="8507" y="3603"/>
                  </a:cubicBezTo>
                  <a:cubicBezTo>
                    <a:pt x="8740" y="3336"/>
                    <a:pt x="9040" y="3069"/>
                    <a:pt x="9241" y="2903"/>
                  </a:cubicBezTo>
                  <a:lnTo>
                    <a:pt x="6805" y="1"/>
                  </a:lnTo>
                  <a:close/>
                </a:path>
              </a:pathLst>
            </a:custGeom>
            <a:solidFill>
              <a:srgbClr val="E9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368;p74"/>
            <p:cNvSpPr/>
            <p:nvPr/>
          </p:nvSpPr>
          <p:spPr>
            <a:xfrm>
              <a:off x="3524319" y="3103896"/>
              <a:ext cx="85615" cy="95392"/>
            </a:xfrm>
            <a:custGeom>
              <a:avLst/>
              <a:gdLst/>
              <a:ahLst/>
              <a:cxnLst/>
              <a:rect l="l" t="t" r="r" b="b"/>
              <a:pathLst>
                <a:path w="7181" h="8001" extrusionOk="0">
                  <a:moveTo>
                    <a:pt x="4629" y="0"/>
                  </a:moveTo>
                  <a:cubicBezTo>
                    <a:pt x="4256" y="0"/>
                    <a:pt x="3757" y="171"/>
                    <a:pt x="3103" y="562"/>
                  </a:cubicBezTo>
                  <a:cubicBezTo>
                    <a:pt x="1802" y="1363"/>
                    <a:pt x="734" y="2463"/>
                    <a:pt x="0" y="3831"/>
                  </a:cubicBezTo>
                  <a:lnTo>
                    <a:pt x="3803" y="8001"/>
                  </a:lnTo>
                  <a:cubicBezTo>
                    <a:pt x="3803" y="8001"/>
                    <a:pt x="7181" y="0"/>
                    <a:pt x="46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369;p74"/>
            <p:cNvSpPr/>
            <p:nvPr/>
          </p:nvSpPr>
          <p:spPr>
            <a:xfrm>
              <a:off x="3614595" y="2960259"/>
              <a:ext cx="212387" cy="184894"/>
            </a:xfrm>
            <a:custGeom>
              <a:avLst/>
              <a:gdLst/>
              <a:ahLst/>
              <a:cxnLst/>
              <a:rect l="l" t="t" r="r" b="b"/>
              <a:pathLst>
                <a:path w="17814" h="15508" extrusionOk="0">
                  <a:moveTo>
                    <a:pt x="13810" y="1"/>
                  </a:moveTo>
                  <a:cubicBezTo>
                    <a:pt x="6939" y="301"/>
                    <a:pt x="0" y="10809"/>
                    <a:pt x="0" y="10809"/>
                  </a:cubicBezTo>
                  <a:cubicBezTo>
                    <a:pt x="0" y="10809"/>
                    <a:pt x="661" y="15508"/>
                    <a:pt x="6459" y="15508"/>
                  </a:cubicBezTo>
                  <a:cubicBezTo>
                    <a:pt x="7306" y="15508"/>
                    <a:pt x="8261" y="15408"/>
                    <a:pt x="9340" y="15178"/>
                  </a:cubicBezTo>
                  <a:cubicBezTo>
                    <a:pt x="17813" y="13377"/>
                    <a:pt x="13810" y="1"/>
                    <a:pt x="13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370;p74"/>
            <p:cNvSpPr/>
            <p:nvPr/>
          </p:nvSpPr>
          <p:spPr>
            <a:xfrm>
              <a:off x="3783213" y="2989754"/>
              <a:ext cx="19112" cy="7905"/>
            </a:xfrm>
            <a:custGeom>
              <a:avLst/>
              <a:gdLst/>
              <a:ahLst/>
              <a:cxnLst/>
              <a:rect l="l" t="t" r="r" b="b"/>
              <a:pathLst>
                <a:path w="1603" h="663" extrusionOk="0">
                  <a:moveTo>
                    <a:pt x="404" y="0"/>
                  </a:moveTo>
                  <a:cubicBezTo>
                    <a:pt x="304" y="0"/>
                    <a:pt x="202" y="10"/>
                    <a:pt x="101" y="29"/>
                  </a:cubicBezTo>
                  <a:cubicBezTo>
                    <a:pt x="1" y="62"/>
                    <a:pt x="34" y="229"/>
                    <a:pt x="134" y="229"/>
                  </a:cubicBezTo>
                  <a:cubicBezTo>
                    <a:pt x="203" y="219"/>
                    <a:pt x="272" y="214"/>
                    <a:pt x="341" y="214"/>
                  </a:cubicBezTo>
                  <a:cubicBezTo>
                    <a:pt x="736" y="214"/>
                    <a:pt x="1118" y="373"/>
                    <a:pt x="1402" y="629"/>
                  </a:cubicBezTo>
                  <a:cubicBezTo>
                    <a:pt x="1402" y="663"/>
                    <a:pt x="1435" y="663"/>
                    <a:pt x="1469" y="663"/>
                  </a:cubicBezTo>
                  <a:cubicBezTo>
                    <a:pt x="1569" y="663"/>
                    <a:pt x="1602" y="562"/>
                    <a:pt x="1535" y="496"/>
                  </a:cubicBezTo>
                  <a:cubicBezTo>
                    <a:pt x="1238" y="171"/>
                    <a:pt x="831" y="0"/>
                    <a:pt x="4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371;p74"/>
            <p:cNvSpPr/>
            <p:nvPr/>
          </p:nvSpPr>
          <p:spPr>
            <a:xfrm>
              <a:off x="3792763" y="3021109"/>
              <a:ext cx="9955" cy="19505"/>
            </a:xfrm>
            <a:custGeom>
              <a:avLst/>
              <a:gdLst/>
              <a:ahLst/>
              <a:cxnLst/>
              <a:rect l="l" t="t" r="r" b="b"/>
              <a:pathLst>
                <a:path w="835" h="1636" extrusionOk="0">
                  <a:moveTo>
                    <a:pt x="34" y="1"/>
                  </a:moveTo>
                  <a:lnTo>
                    <a:pt x="0" y="1602"/>
                  </a:lnTo>
                  <a:cubicBezTo>
                    <a:pt x="69" y="1625"/>
                    <a:pt x="140" y="1635"/>
                    <a:pt x="210" y="1635"/>
                  </a:cubicBezTo>
                  <a:cubicBezTo>
                    <a:pt x="447" y="1635"/>
                    <a:pt x="680" y="1515"/>
                    <a:pt x="834" y="1335"/>
                  </a:cubicBezTo>
                  <a:cubicBezTo>
                    <a:pt x="534" y="901"/>
                    <a:pt x="267" y="468"/>
                    <a:pt x="34" y="1"/>
                  </a:cubicBezTo>
                  <a:close/>
                </a:path>
              </a:pathLst>
            </a:custGeom>
            <a:solidFill>
              <a:srgbClr val="D58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372;p74"/>
            <p:cNvSpPr/>
            <p:nvPr/>
          </p:nvSpPr>
          <p:spPr>
            <a:xfrm>
              <a:off x="3793156" y="3005956"/>
              <a:ext cx="7571" cy="10790"/>
            </a:xfrm>
            <a:custGeom>
              <a:avLst/>
              <a:gdLst/>
              <a:ahLst/>
              <a:cxnLst/>
              <a:rect l="l" t="t" r="r" b="b"/>
              <a:pathLst>
                <a:path w="635" h="905" extrusionOk="0">
                  <a:moveTo>
                    <a:pt x="298" y="0"/>
                  </a:moveTo>
                  <a:cubicBezTo>
                    <a:pt x="144" y="0"/>
                    <a:pt x="1" y="188"/>
                    <a:pt x="1" y="404"/>
                  </a:cubicBezTo>
                  <a:cubicBezTo>
                    <a:pt x="1" y="671"/>
                    <a:pt x="101" y="905"/>
                    <a:pt x="268" y="905"/>
                  </a:cubicBezTo>
                  <a:cubicBezTo>
                    <a:pt x="434" y="905"/>
                    <a:pt x="601" y="705"/>
                    <a:pt x="601" y="471"/>
                  </a:cubicBezTo>
                  <a:cubicBezTo>
                    <a:pt x="635" y="204"/>
                    <a:pt x="501" y="37"/>
                    <a:pt x="334" y="4"/>
                  </a:cubicBezTo>
                  <a:cubicBezTo>
                    <a:pt x="322" y="2"/>
                    <a:pt x="310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373;p74"/>
            <p:cNvSpPr/>
            <p:nvPr/>
          </p:nvSpPr>
          <p:spPr>
            <a:xfrm>
              <a:off x="3796340" y="3003607"/>
              <a:ext cx="6772" cy="3231"/>
            </a:xfrm>
            <a:custGeom>
              <a:avLst/>
              <a:gdLst/>
              <a:ahLst/>
              <a:cxnLst/>
              <a:rect l="l" t="t" r="r" b="b"/>
              <a:pathLst>
                <a:path w="568" h="271" extrusionOk="0">
                  <a:moveTo>
                    <a:pt x="568" y="1"/>
                  </a:moveTo>
                  <a:lnTo>
                    <a:pt x="1" y="201"/>
                  </a:lnTo>
                  <a:cubicBezTo>
                    <a:pt x="57" y="251"/>
                    <a:pt x="115" y="270"/>
                    <a:pt x="172" y="270"/>
                  </a:cubicBezTo>
                  <a:cubicBezTo>
                    <a:pt x="381" y="270"/>
                    <a:pt x="568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374;p74"/>
            <p:cNvSpPr/>
            <p:nvPr/>
          </p:nvSpPr>
          <p:spPr>
            <a:xfrm>
              <a:off x="3673194" y="2944176"/>
              <a:ext cx="124757" cy="141508"/>
            </a:xfrm>
            <a:custGeom>
              <a:avLst/>
              <a:gdLst/>
              <a:ahLst/>
              <a:cxnLst/>
              <a:rect l="l" t="t" r="r" b="b"/>
              <a:pathLst>
                <a:path w="10464" h="11869" extrusionOk="0">
                  <a:moveTo>
                    <a:pt x="5970" y="1"/>
                  </a:moveTo>
                  <a:cubicBezTo>
                    <a:pt x="1628" y="1"/>
                    <a:pt x="1" y="7265"/>
                    <a:pt x="3125" y="10356"/>
                  </a:cubicBezTo>
                  <a:cubicBezTo>
                    <a:pt x="3158" y="10390"/>
                    <a:pt x="3191" y="10423"/>
                    <a:pt x="3225" y="10456"/>
                  </a:cubicBezTo>
                  <a:cubicBezTo>
                    <a:pt x="3658" y="10857"/>
                    <a:pt x="4159" y="11224"/>
                    <a:pt x="4726" y="11457"/>
                  </a:cubicBezTo>
                  <a:cubicBezTo>
                    <a:pt x="5479" y="11734"/>
                    <a:pt x="6139" y="11869"/>
                    <a:pt x="6715" y="11869"/>
                  </a:cubicBezTo>
                  <a:cubicBezTo>
                    <a:pt x="7389" y="11869"/>
                    <a:pt x="7945" y="11684"/>
                    <a:pt x="8395" y="11324"/>
                  </a:cubicBezTo>
                  <a:cubicBezTo>
                    <a:pt x="9629" y="10323"/>
                    <a:pt x="10163" y="8322"/>
                    <a:pt x="10363" y="5853"/>
                  </a:cubicBezTo>
                  <a:cubicBezTo>
                    <a:pt x="10463" y="4886"/>
                    <a:pt x="10396" y="3918"/>
                    <a:pt x="10230" y="2951"/>
                  </a:cubicBezTo>
                  <a:lnTo>
                    <a:pt x="10230" y="2884"/>
                  </a:lnTo>
                  <a:lnTo>
                    <a:pt x="10196" y="2784"/>
                  </a:lnTo>
                  <a:cubicBezTo>
                    <a:pt x="9896" y="1683"/>
                    <a:pt x="9095" y="783"/>
                    <a:pt x="7995" y="416"/>
                  </a:cubicBezTo>
                  <a:cubicBezTo>
                    <a:pt x="7561" y="216"/>
                    <a:pt x="7061" y="116"/>
                    <a:pt x="6594" y="49"/>
                  </a:cubicBezTo>
                  <a:cubicBezTo>
                    <a:pt x="6380" y="16"/>
                    <a:pt x="6172" y="1"/>
                    <a:pt x="5970" y="1"/>
                  </a:cubicBez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375;p74"/>
            <p:cNvSpPr/>
            <p:nvPr/>
          </p:nvSpPr>
          <p:spPr>
            <a:xfrm>
              <a:off x="3711631" y="3066079"/>
              <a:ext cx="62057" cy="18599"/>
            </a:xfrm>
            <a:custGeom>
              <a:avLst/>
              <a:gdLst/>
              <a:ahLst/>
              <a:cxnLst/>
              <a:rect l="l" t="t" r="r" b="b"/>
              <a:pathLst>
                <a:path w="5205" h="1560" extrusionOk="0">
                  <a:moveTo>
                    <a:pt x="1021" y="1"/>
                  </a:moveTo>
                  <a:cubicBezTo>
                    <a:pt x="673" y="1"/>
                    <a:pt x="326" y="77"/>
                    <a:pt x="1" y="231"/>
                  </a:cubicBezTo>
                  <a:cubicBezTo>
                    <a:pt x="434" y="632"/>
                    <a:pt x="935" y="932"/>
                    <a:pt x="1502" y="1165"/>
                  </a:cubicBezTo>
                  <a:cubicBezTo>
                    <a:pt x="2225" y="1431"/>
                    <a:pt x="2863" y="1560"/>
                    <a:pt x="3426" y="1560"/>
                  </a:cubicBezTo>
                  <a:cubicBezTo>
                    <a:pt x="4134" y="1560"/>
                    <a:pt x="4721" y="1356"/>
                    <a:pt x="5204" y="965"/>
                  </a:cubicBezTo>
                  <a:lnTo>
                    <a:pt x="5204" y="965"/>
                  </a:lnTo>
                  <a:cubicBezTo>
                    <a:pt x="5009" y="990"/>
                    <a:pt x="4814" y="1002"/>
                    <a:pt x="4621" y="1002"/>
                  </a:cubicBezTo>
                  <a:cubicBezTo>
                    <a:pt x="3762" y="1002"/>
                    <a:pt x="2938" y="761"/>
                    <a:pt x="2202" y="298"/>
                  </a:cubicBezTo>
                  <a:cubicBezTo>
                    <a:pt x="1827" y="102"/>
                    <a:pt x="1423" y="1"/>
                    <a:pt x="10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376;p74"/>
            <p:cNvSpPr/>
            <p:nvPr/>
          </p:nvSpPr>
          <p:spPr>
            <a:xfrm>
              <a:off x="3651185" y="2927139"/>
              <a:ext cx="143976" cy="140662"/>
            </a:xfrm>
            <a:custGeom>
              <a:avLst/>
              <a:gdLst/>
              <a:ahLst/>
              <a:cxnLst/>
              <a:rect l="l" t="t" r="r" b="b"/>
              <a:pathLst>
                <a:path w="12076" h="11798" extrusionOk="0">
                  <a:moveTo>
                    <a:pt x="6697" y="0"/>
                  </a:moveTo>
                  <a:cubicBezTo>
                    <a:pt x="4555" y="0"/>
                    <a:pt x="2395" y="1102"/>
                    <a:pt x="1501" y="3413"/>
                  </a:cubicBezTo>
                  <a:cubicBezTo>
                    <a:pt x="0" y="7249"/>
                    <a:pt x="1868" y="11485"/>
                    <a:pt x="4637" y="11785"/>
                  </a:cubicBezTo>
                  <a:cubicBezTo>
                    <a:pt x="4705" y="11793"/>
                    <a:pt x="4773" y="11797"/>
                    <a:pt x="4841" y="11797"/>
                  </a:cubicBezTo>
                  <a:cubicBezTo>
                    <a:pt x="6764" y="11797"/>
                    <a:pt x="8506" y="8717"/>
                    <a:pt x="8506" y="8717"/>
                  </a:cubicBezTo>
                  <a:cubicBezTo>
                    <a:pt x="11875" y="7716"/>
                    <a:pt x="12076" y="4313"/>
                    <a:pt x="12076" y="4313"/>
                  </a:cubicBezTo>
                  <a:cubicBezTo>
                    <a:pt x="11663" y="1495"/>
                    <a:pt x="9192" y="0"/>
                    <a:pt x="6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377;p74"/>
            <p:cNvSpPr/>
            <p:nvPr/>
          </p:nvSpPr>
          <p:spPr>
            <a:xfrm>
              <a:off x="3741461" y="3004799"/>
              <a:ext cx="32620" cy="33240"/>
            </a:xfrm>
            <a:custGeom>
              <a:avLst/>
              <a:gdLst/>
              <a:ahLst/>
              <a:cxnLst/>
              <a:rect l="l" t="t" r="r" b="b"/>
              <a:pathLst>
                <a:path w="2736" h="2788" extrusionOk="0">
                  <a:moveTo>
                    <a:pt x="1602" y="1"/>
                  </a:moveTo>
                  <a:cubicBezTo>
                    <a:pt x="768" y="1"/>
                    <a:pt x="0" y="2036"/>
                    <a:pt x="2035" y="2770"/>
                  </a:cubicBezTo>
                  <a:cubicBezTo>
                    <a:pt x="2067" y="2781"/>
                    <a:pt x="2097" y="2788"/>
                    <a:pt x="2127" y="2788"/>
                  </a:cubicBezTo>
                  <a:cubicBezTo>
                    <a:pt x="2349" y="2788"/>
                    <a:pt x="2522" y="2440"/>
                    <a:pt x="2669" y="1469"/>
                  </a:cubicBezTo>
                  <a:cubicBezTo>
                    <a:pt x="2736" y="935"/>
                    <a:pt x="2435" y="1"/>
                    <a:pt x="1602" y="1"/>
                  </a:cubicBez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378;p74"/>
            <p:cNvSpPr/>
            <p:nvPr/>
          </p:nvSpPr>
          <p:spPr>
            <a:xfrm>
              <a:off x="3664312" y="2923718"/>
              <a:ext cx="154313" cy="82694"/>
            </a:xfrm>
            <a:custGeom>
              <a:avLst/>
              <a:gdLst/>
              <a:ahLst/>
              <a:cxnLst/>
              <a:rect l="l" t="t" r="r" b="b"/>
              <a:pathLst>
                <a:path w="12943" h="6936" extrusionOk="0">
                  <a:moveTo>
                    <a:pt x="4655" y="0"/>
                  </a:moveTo>
                  <a:cubicBezTo>
                    <a:pt x="2805" y="0"/>
                    <a:pt x="112" y="2013"/>
                    <a:pt x="0" y="5034"/>
                  </a:cubicBezTo>
                  <a:cubicBezTo>
                    <a:pt x="1068" y="4800"/>
                    <a:pt x="2135" y="4634"/>
                    <a:pt x="3202" y="4567"/>
                  </a:cubicBezTo>
                  <a:cubicBezTo>
                    <a:pt x="3250" y="4564"/>
                    <a:pt x="3300" y="4562"/>
                    <a:pt x="3352" y="4562"/>
                  </a:cubicBezTo>
                  <a:cubicBezTo>
                    <a:pt x="5300" y="4562"/>
                    <a:pt x="10174" y="6935"/>
                    <a:pt x="10174" y="6935"/>
                  </a:cubicBezTo>
                  <a:cubicBezTo>
                    <a:pt x="12943" y="4834"/>
                    <a:pt x="12376" y="3199"/>
                    <a:pt x="10508" y="1398"/>
                  </a:cubicBezTo>
                  <a:cubicBezTo>
                    <a:pt x="9447" y="360"/>
                    <a:pt x="7577" y="192"/>
                    <a:pt x="6479" y="192"/>
                  </a:cubicBezTo>
                  <a:cubicBezTo>
                    <a:pt x="5953" y="192"/>
                    <a:pt x="5604" y="231"/>
                    <a:pt x="5604" y="231"/>
                  </a:cubicBezTo>
                  <a:cubicBezTo>
                    <a:pt x="5335" y="75"/>
                    <a:pt x="5010" y="0"/>
                    <a:pt x="4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379;p74"/>
            <p:cNvSpPr/>
            <p:nvPr/>
          </p:nvSpPr>
          <p:spPr>
            <a:xfrm>
              <a:off x="3627317" y="3052094"/>
              <a:ext cx="112167" cy="83565"/>
            </a:xfrm>
            <a:custGeom>
              <a:avLst/>
              <a:gdLst/>
              <a:ahLst/>
              <a:cxnLst/>
              <a:rect l="l" t="t" r="r" b="b"/>
              <a:pathLst>
                <a:path w="9408" h="7009" extrusionOk="0">
                  <a:moveTo>
                    <a:pt x="6050" y="1"/>
                  </a:moveTo>
                  <a:cubicBezTo>
                    <a:pt x="5516" y="1"/>
                    <a:pt x="5138" y="70"/>
                    <a:pt x="5138" y="70"/>
                  </a:cubicBezTo>
                  <a:cubicBezTo>
                    <a:pt x="4871" y="2372"/>
                    <a:pt x="1" y="5207"/>
                    <a:pt x="1" y="5207"/>
                  </a:cubicBezTo>
                  <a:lnTo>
                    <a:pt x="7940" y="7008"/>
                  </a:lnTo>
                  <a:cubicBezTo>
                    <a:pt x="7740" y="4373"/>
                    <a:pt x="9408" y="2205"/>
                    <a:pt x="9408" y="2205"/>
                  </a:cubicBezTo>
                  <a:cubicBezTo>
                    <a:pt x="8978" y="307"/>
                    <a:pt x="7171" y="1"/>
                    <a:pt x="6050" y="1"/>
                  </a:cubicBez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380;p74"/>
            <p:cNvSpPr/>
            <p:nvPr/>
          </p:nvSpPr>
          <p:spPr>
            <a:xfrm>
              <a:off x="3549368" y="3098256"/>
              <a:ext cx="234146" cy="258921"/>
            </a:xfrm>
            <a:custGeom>
              <a:avLst/>
              <a:gdLst/>
              <a:ahLst/>
              <a:cxnLst/>
              <a:rect l="l" t="t" r="r" b="b"/>
              <a:pathLst>
                <a:path w="19639" h="21717" extrusionOk="0">
                  <a:moveTo>
                    <a:pt x="3437" y="1"/>
                  </a:moveTo>
                  <a:cubicBezTo>
                    <a:pt x="2503" y="1"/>
                    <a:pt x="1602" y="368"/>
                    <a:pt x="968" y="1068"/>
                  </a:cubicBezTo>
                  <a:cubicBezTo>
                    <a:pt x="1769" y="12076"/>
                    <a:pt x="1135" y="15345"/>
                    <a:pt x="1" y="20449"/>
                  </a:cubicBezTo>
                  <a:cubicBezTo>
                    <a:pt x="2603" y="20916"/>
                    <a:pt x="8173" y="20716"/>
                    <a:pt x="13577" y="21716"/>
                  </a:cubicBezTo>
                  <a:cubicBezTo>
                    <a:pt x="19639" y="4984"/>
                    <a:pt x="18559" y="4536"/>
                    <a:pt x="18426" y="4536"/>
                  </a:cubicBezTo>
                  <a:cubicBezTo>
                    <a:pt x="18419" y="4536"/>
                    <a:pt x="18414" y="4537"/>
                    <a:pt x="18414" y="4537"/>
                  </a:cubicBezTo>
                  <a:cubicBezTo>
                    <a:pt x="18414" y="4537"/>
                    <a:pt x="17080" y="2770"/>
                    <a:pt x="15379" y="2136"/>
                  </a:cubicBezTo>
                  <a:lnTo>
                    <a:pt x="15178" y="2069"/>
                  </a:lnTo>
                  <a:cubicBezTo>
                    <a:pt x="14311" y="1769"/>
                    <a:pt x="14144" y="1735"/>
                    <a:pt x="12977" y="1402"/>
                  </a:cubicBezTo>
                  <a:cubicBezTo>
                    <a:pt x="10975" y="968"/>
                    <a:pt x="9107" y="601"/>
                    <a:pt x="6806" y="301"/>
                  </a:cubicBezTo>
                  <a:lnTo>
                    <a:pt x="6372" y="234"/>
                  </a:lnTo>
                  <a:cubicBezTo>
                    <a:pt x="5938" y="201"/>
                    <a:pt x="5538" y="168"/>
                    <a:pt x="5105" y="134"/>
                  </a:cubicBezTo>
                  <a:cubicBezTo>
                    <a:pt x="4838" y="101"/>
                    <a:pt x="4571" y="68"/>
                    <a:pt x="4337" y="68"/>
                  </a:cubicBezTo>
                  <a:lnTo>
                    <a:pt x="3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381;p74"/>
            <p:cNvSpPr/>
            <p:nvPr/>
          </p:nvSpPr>
          <p:spPr>
            <a:xfrm>
              <a:off x="3728335" y="3166665"/>
              <a:ext cx="210790" cy="198068"/>
            </a:xfrm>
            <a:custGeom>
              <a:avLst/>
              <a:gdLst/>
              <a:ahLst/>
              <a:cxnLst/>
              <a:rect l="l" t="t" r="r" b="b"/>
              <a:pathLst>
                <a:path w="17680" h="16613" extrusionOk="0">
                  <a:moveTo>
                    <a:pt x="3737" y="0"/>
                  </a:moveTo>
                  <a:lnTo>
                    <a:pt x="1" y="901"/>
                  </a:lnTo>
                  <a:cubicBezTo>
                    <a:pt x="234" y="2002"/>
                    <a:pt x="534" y="2969"/>
                    <a:pt x="868" y="3970"/>
                  </a:cubicBezTo>
                  <a:cubicBezTo>
                    <a:pt x="1168" y="4971"/>
                    <a:pt x="1535" y="5971"/>
                    <a:pt x="1935" y="6972"/>
                  </a:cubicBezTo>
                  <a:cubicBezTo>
                    <a:pt x="2302" y="7939"/>
                    <a:pt x="2736" y="8907"/>
                    <a:pt x="3170" y="9874"/>
                  </a:cubicBezTo>
                  <a:cubicBezTo>
                    <a:pt x="3403" y="10374"/>
                    <a:pt x="3637" y="10841"/>
                    <a:pt x="3870" y="11308"/>
                  </a:cubicBezTo>
                  <a:cubicBezTo>
                    <a:pt x="4003" y="11542"/>
                    <a:pt x="4137" y="11775"/>
                    <a:pt x="4237" y="12009"/>
                  </a:cubicBezTo>
                  <a:lnTo>
                    <a:pt x="4437" y="12376"/>
                  </a:lnTo>
                  <a:lnTo>
                    <a:pt x="4537" y="12543"/>
                  </a:lnTo>
                  <a:cubicBezTo>
                    <a:pt x="4604" y="12643"/>
                    <a:pt x="4637" y="12743"/>
                    <a:pt x="4737" y="12843"/>
                  </a:cubicBezTo>
                  <a:cubicBezTo>
                    <a:pt x="5138" y="13477"/>
                    <a:pt x="5705" y="13977"/>
                    <a:pt x="6372" y="14344"/>
                  </a:cubicBezTo>
                  <a:cubicBezTo>
                    <a:pt x="6906" y="14677"/>
                    <a:pt x="7439" y="14911"/>
                    <a:pt x="8006" y="15144"/>
                  </a:cubicBezTo>
                  <a:cubicBezTo>
                    <a:pt x="9040" y="15511"/>
                    <a:pt x="10108" y="15812"/>
                    <a:pt x="11209" y="16012"/>
                  </a:cubicBezTo>
                  <a:cubicBezTo>
                    <a:pt x="13277" y="16412"/>
                    <a:pt x="15378" y="16612"/>
                    <a:pt x="17513" y="16612"/>
                  </a:cubicBezTo>
                  <a:lnTo>
                    <a:pt x="17680" y="14744"/>
                  </a:lnTo>
                  <a:cubicBezTo>
                    <a:pt x="15745" y="14311"/>
                    <a:pt x="13777" y="13844"/>
                    <a:pt x="11909" y="13243"/>
                  </a:cubicBezTo>
                  <a:cubicBezTo>
                    <a:pt x="11008" y="12943"/>
                    <a:pt x="10108" y="12609"/>
                    <a:pt x="9274" y="12209"/>
                  </a:cubicBezTo>
                  <a:cubicBezTo>
                    <a:pt x="8874" y="12042"/>
                    <a:pt x="8540" y="11809"/>
                    <a:pt x="8173" y="11575"/>
                  </a:cubicBezTo>
                  <a:cubicBezTo>
                    <a:pt x="7973" y="11408"/>
                    <a:pt x="7773" y="11208"/>
                    <a:pt x="7606" y="11008"/>
                  </a:cubicBezTo>
                  <a:lnTo>
                    <a:pt x="7606" y="10941"/>
                  </a:lnTo>
                  <a:lnTo>
                    <a:pt x="7539" y="10808"/>
                  </a:lnTo>
                  <a:lnTo>
                    <a:pt x="7406" y="10474"/>
                  </a:lnTo>
                  <a:cubicBezTo>
                    <a:pt x="7306" y="10241"/>
                    <a:pt x="7172" y="10007"/>
                    <a:pt x="7106" y="9807"/>
                  </a:cubicBezTo>
                  <a:cubicBezTo>
                    <a:pt x="6906" y="9340"/>
                    <a:pt x="6705" y="8873"/>
                    <a:pt x="6539" y="8440"/>
                  </a:cubicBezTo>
                  <a:cubicBezTo>
                    <a:pt x="6172" y="7506"/>
                    <a:pt x="5805" y="6572"/>
                    <a:pt x="5471" y="5638"/>
                  </a:cubicBezTo>
                  <a:cubicBezTo>
                    <a:pt x="5171" y="4704"/>
                    <a:pt x="4871" y="3770"/>
                    <a:pt x="4571" y="2836"/>
                  </a:cubicBezTo>
                  <a:cubicBezTo>
                    <a:pt x="4270" y="1868"/>
                    <a:pt x="3970" y="901"/>
                    <a:pt x="3737" y="0"/>
                  </a:cubicBezTo>
                  <a:close/>
                </a:path>
              </a:pathLst>
            </a:custGeom>
            <a:solidFill>
              <a:srgbClr val="E9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382;p74"/>
            <p:cNvSpPr/>
            <p:nvPr/>
          </p:nvSpPr>
          <p:spPr>
            <a:xfrm>
              <a:off x="3928773" y="3333693"/>
              <a:ext cx="37401" cy="33765"/>
            </a:xfrm>
            <a:custGeom>
              <a:avLst/>
              <a:gdLst/>
              <a:ahLst/>
              <a:cxnLst/>
              <a:rect l="l" t="t" r="r" b="b"/>
              <a:pathLst>
                <a:path w="3137" h="2832" extrusionOk="0">
                  <a:moveTo>
                    <a:pt x="2736" y="0"/>
                  </a:moveTo>
                  <a:lnTo>
                    <a:pt x="267" y="968"/>
                  </a:lnTo>
                  <a:lnTo>
                    <a:pt x="1" y="2068"/>
                  </a:lnTo>
                  <a:cubicBezTo>
                    <a:pt x="346" y="2649"/>
                    <a:pt x="866" y="2831"/>
                    <a:pt x="1383" y="2831"/>
                  </a:cubicBezTo>
                  <a:cubicBezTo>
                    <a:pt x="2263" y="2831"/>
                    <a:pt x="3136" y="2302"/>
                    <a:pt x="3136" y="2302"/>
                  </a:cubicBezTo>
                  <a:lnTo>
                    <a:pt x="2736" y="0"/>
                  </a:ln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383;p74"/>
            <p:cNvSpPr/>
            <p:nvPr/>
          </p:nvSpPr>
          <p:spPr>
            <a:xfrm>
              <a:off x="3961381" y="3333693"/>
              <a:ext cx="23881" cy="27446"/>
            </a:xfrm>
            <a:custGeom>
              <a:avLst/>
              <a:gdLst/>
              <a:ahLst/>
              <a:cxnLst/>
              <a:rect l="l" t="t" r="r" b="b"/>
              <a:pathLst>
                <a:path w="2003" h="2302" extrusionOk="0">
                  <a:moveTo>
                    <a:pt x="1" y="0"/>
                  </a:moveTo>
                  <a:lnTo>
                    <a:pt x="401" y="2302"/>
                  </a:lnTo>
                  <a:lnTo>
                    <a:pt x="2002" y="1935"/>
                  </a:lnTo>
                  <a:lnTo>
                    <a:pt x="1202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384;p74"/>
            <p:cNvSpPr/>
            <p:nvPr/>
          </p:nvSpPr>
          <p:spPr>
            <a:xfrm>
              <a:off x="3708853" y="3137742"/>
              <a:ext cx="90289" cy="122790"/>
            </a:xfrm>
            <a:custGeom>
              <a:avLst/>
              <a:gdLst/>
              <a:ahLst/>
              <a:cxnLst/>
              <a:rect l="l" t="t" r="r" b="b"/>
              <a:pathLst>
                <a:path w="7573" h="10299" extrusionOk="0">
                  <a:moveTo>
                    <a:pt x="3456" y="1"/>
                  </a:moveTo>
                  <a:cubicBezTo>
                    <a:pt x="2677" y="1"/>
                    <a:pt x="1657" y="1448"/>
                    <a:pt x="867" y="2793"/>
                  </a:cubicBezTo>
                  <a:cubicBezTo>
                    <a:pt x="0" y="4328"/>
                    <a:pt x="2669" y="10299"/>
                    <a:pt x="2669" y="10299"/>
                  </a:cubicBezTo>
                  <a:lnTo>
                    <a:pt x="7572" y="6296"/>
                  </a:lnTo>
                  <a:cubicBezTo>
                    <a:pt x="7239" y="4528"/>
                    <a:pt x="5871" y="1459"/>
                    <a:pt x="3769" y="91"/>
                  </a:cubicBezTo>
                  <a:cubicBezTo>
                    <a:pt x="3671" y="30"/>
                    <a:pt x="3566" y="1"/>
                    <a:pt x="3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385;p74"/>
            <p:cNvSpPr/>
            <p:nvPr/>
          </p:nvSpPr>
          <p:spPr>
            <a:xfrm>
              <a:off x="3673051" y="3595764"/>
              <a:ext cx="191308" cy="607702"/>
            </a:xfrm>
            <a:custGeom>
              <a:avLst/>
              <a:gdLst/>
              <a:ahLst/>
              <a:cxnLst/>
              <a:rect l="l" t="t" r="r" b="b"/>
              <a:pathLst>
                <a:path w="16046" h="50971" extrusionOk="0">
                  <a:moveTo>
                    <a:pt x="8073" y="1"/>
                  </a:moveTo>
                  <a:lnTo>
                    <a:pt x="1" y="2336"/>
                  </a:lnTo>
                  <a:lnTo>
                    <a:pt x="701" y="4371"/>
                  </a:lnTo>
                  <a:lnTo>
                    <a:pt x="2903" y="11109"/>
                  </a:lnTo>
                  <a:lnTo>
                    <a:pt x="3170" y="11876"/>
                  </a:lnTo>
                  <a:lnTo>
                    <a:pt x="4638" y="16279"/>
                  </a:lnTo>
                  <a:lnTo>
                    <a:pt x="7139" y="23851"/>
                  </a:lnTo>
                  <a:cubicBezTo>
                    <a:pt x="7473" y="35393"/>
                    <a:pt x="13777" y="50971"/>
                    <a:pt x="13777" y="50971"/>
                  </a:cubicBezTo>
                  <a:lnTo>
                    <a:pt x="16046" y="50403"/>
                  </a:lnTo>
                  <a:cubicBezTo>
                    <a:pt x="15212" y="39062"/>
                    <a:pt x="12977" y="25419"/>
                    <a:pt x="11109" y="15178"/>
                  </a:cubicBezTo>
                  <a:cubicBezTo>
                    <a:pt x="10809" y="13577"/>
                    <a:pt x="10508" y="12043"/>
                    <a:pt x="10242" y="10642"/>
                  </a:cubicBezTo>
                  <a:lnTo>
                    <a:pt x="9875" y="8707"/>
                  </a:lnTo>
                  <a:cubicBezTo>
                    <a:pt x="9274" y="5638"/>
                    <a:pt x="8774" y="3203"/>
                    <a:pt x="8440" y="1702"/>
                  </a:cubicBezTo>
                  <a:cubicBezTo>
                    <a:pt x="8207" y="601"/>
                    <a:pt x="8073" y="1"/>
                    <a:pt x="8073" y="1"/>
                  </a:cubicBez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386;p74"/>
            <p:cNvSpPr/>
            <p:nvPr/>
          </p:nvSpPr>
          <p:spPr>
            <a:xfrm>
              <a:off x="3541023" y="3586226"/>
              <a:ext cx="105800" cy="610873"/>
            </a:xfrm>
            <a:custGeom>
              <a:avLst/>
              <a:gdLst/>
              <a:ahLst/>
              <a:cxnLst/>
              <a:rect l="l" t="t" r="r" b="b"/>
              <a:pathLst>
                <a:path w="8874" h="51237" extrusionOk="0">
                  <a:moveTo>
                    <a:pt x="8340" y="0"/>
                  </a:moveTo>
                  <a:lnTo>
                    <a:pt x="0" y="934"/>
                  </a:lnTo>
                  <a:lnTo>
                    <a:pt x="534" y="4403"/>
                  </a:lnTo>
                  <a:lnTo>
                    <a:pt x="1301" y="9540"/>
                  </a:lnTo>
                  <a:lnTo>
                    <a:pt x="1435" y="10508"/>
                  </a:lnTo>
                  <a:lnTo>
                    <a:pt x="1968" y="14010"/>
                  </a:lnTo>
                  <a:lnTo>
                    <a:pt x="3336" y="23317"/>
                  </a:lnTo>
                  <a:cubicBezTo>
                    <a:pt x="1702" y="34758"/>
                    <a:pt x="5304" y="51237"/>
                    <a:pt x="5304" y="51237"/>
                  </a:cubicBezTo>
                  <a:lnTo>
                    <a:pt x="7606" y="51003"/>
                  </a:lnTo>
                  <a:cubicBezTo>
                    <a:pt x="8807" y="38728"/>
                    <a:pt x="8873" y="23450"/>
                    <a:pt x="8707" y="12843"/>
                  </a:cubicBezTo>
                  <a:cubicBezTo>
                    <a:pt x="8673" y="11175"/>
                    <a:pt x="8640" y="9640"/>
                    <a:pt x="8607" y="8239"/>
                  </a:cubicBezTo>
                  <a:lnTo>
                    <a:pt x="8607" y="8039"/>
                  </a:lnTo>
                  <a:cubicBezTo>
                    <a:pt x="8540" y="5271"/>
                    <a:pt x="8473" y="3069"/>
                    <a:pt x="8440" y="1668"/>
                  </a:cubicBezTo>
                  <a:lnTo>
                    <a:pt x="8340" y="0"/>
                  </a:lnTo>
                  <a:close/>
                </a:path>
              </a:pathLst>
            </a:custGeom>
            <a:solidFill>
              <a:srgbClr val="EBB3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387;p74"/>
            <p:cNvSpPr/>
            <p:nvPr/>
          </p:nvSpPr>
          <p:spPr>
            <a:xfrm>
              <a:off x="3485345" y="3334492"/>
              <a:ext cx="297097" cy="346289"/>
            </a:xfrm>
            <a:custGeom>
              <a:avLst/>
              <a:gdLst/>
              <a:ahLst/>
              <a:cxnLst/>
              <a:rect l="l" t="t" r="r" b="b"/>
              <a:pathLst>
                <a:path w="24919" h="29045" extrusionOk="0">
                  <a:moveTo>
                    <a:pt x="5004" y="0"/>
                  </a:moveTo>
                  <a:cubicBezTo>
                    <a:pt x="5004" y="0"/>
                    <a:pt x="0" y="11708"/>
                    <a:pt x="4670" y="28687"/>
                  </a:cubicBezTo>
                  <a:cubicBezTo>
                    <a:pt x="4670" y="28687"/>
                    <a:pt x="5729" y="29045"/>
                    <a:pt x="8217" y="29045"/>
                  </a:cubicBezTo>
                  <a:cubicBezTo>
                    <a:pt x="9604" y="29045"/>
                    <a:pt x="11436" y="28934"/>
                    <a:pt x="13777" y="28587"/>
                  </a:cubicBezTo>
                  <a:cubicBezTo>
                    <a:pt x="17613" y="27987"/>
                    <a:pt x="21316" y="26953"/>
                    <a:pt x="24918" y="25485"/>
                  </a:cubicBezTo>
                  <a:cubicBezTo>
                    <a:pt x="22083" y="11708"/>
                    <a:pt x="19548" y="5471"/>
                    <a:pt x="19548" y="5471"/>
                  </a:cubicBezTo>
                  <a:lnTo>
                    <a:pt x="19448" y="1601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388;p74"/>
            <p:cNvSpPr/>
            <p:nvPr/>
          </p:nvSpPr>
          <p:spPr>
            <a:xfrm>
              <a:off x="3577612" y="4189673"/>
              <a:ext cx="133234" cy="55130"/>
            </a:xfrm>
            <a:custGeom>
              <a:avLst/>
              <a:gdLst/>
              <a:ahLst/>
              <a:cxnLst/>
              <a:rect l="l" t="t" r="r" b="b"/>
              <a:pathLst>
                <a:path w="11175" h="4624" extrusionOk="0">
                  <a:moveTo>
                    <a:pt x="2324" y="1"/>
                  </a:moveTo>
                  <a:cubicBezTo>
                    <a:pt x="1653" y="1"/>
                    <a:pt x="1101" y="36"/>
                    <a:pt x="1101" y="154"/>
                  </a:cubicBezTo>
                  <a:cubicBezTo>
                    <a:pt x="1034" y="3156"/>
                    <a:pt x="0" y="4624"/>
                    <a:pt x="1701" y="4624"/>
                  </a:cubicBezTo>
                  <a:lnTo>
                    <a:pt x="7572" y="4624"/>
                  </a:lnTo>
                  <a:cubicBezTo>
                    <a:pt x="9974" y="4624"/>
                    <a:pt x="11175" y="3356"/>
                    <a:pt x="9040" y="2822"/>
                  </a:cubicBezTo>
                  <a:cubicBezTo>
                    <a:pt x="6905" y="2322"/>
                    <a:pt x="4704" y="87"/>
                    <a:pt x="4704" y="87"/>
                  </a:cubicBezTo>
                  <a:cubicBezTo>
                    <a:pt x="4704" y="87"/>
                    <a:pt x="3369" y="1"/>
                    <a:pt x="2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389;p74"/>
            <p:cNvSpPr/>
            <p:nvPr/>
          </p:nvSpPr>
          <p:spPr>
            <a:xfrm>
              <a:off x="3638059" y="4181363"/>
              <a:ext cx="23869" cy="20089"/>
            </a:xfrm>
            <a:custGeom>
              <a:avLst/>
              <a:gdLst/>
              <a:ahLst/>
              <a:cxnLst/>
              <a:rect l="l" t="t" r="r" b="b"/>
              <a:pathLst>
                <a:path w="2002" h="1685" extrusionOk="0">
                  <a:moveTo>
                    <a:pt x="1001" y="184"/>
                  </a:moveTo>
                  <a:cubicBezTo>
                    <a:pt x="1068" y="184"/>
                    <a:pt x="1101" y="217"/>
                    <a:pt x="1168" y="217"/>
                  </a:cubicBezTo>
                  <a:cubicBezTo>
                    <a:pt x="1201" y="250"/>
                    <a:pt x="1301" y="284"/>
                    <a:pt x="1301" y="350"/>
                  </a:cubicBezTo>
                  <a:cubicBezTo>
                    <a:pt x="1301" y="517"/>
                    <a:pt x="768" y="784"/>
                    <a:pt x="234" y="984"/>
                  </a:cubicBezTo>
                  <a:cubicBezTo>
                    <a:pt x="367" y="684"/>
                    <a:pt x="568" y="417"/>
                    <a:pt x="868" y="217"/>
                  </a:cubicBezTo>
                  <a:cubicBezTo>
                    <a:pt x="901" y="184"/>
                    <a:pt x="935" y="184"/>
                    <a:pt x="1001" y="184"/>
                  </a:cubicBezTo>
                  <a:close/>
                  <a:moveTo>
                    <a:pt x="1189" y="1076"/>
                  </a:moveTo>
                  <a:cubicBezTo>
                    <a:pt x="1368" y="1076"/>
                    <a:pt x="1528" y="1098"/>
                    <a:pt x="1635" y="1151"/>
                  </a:cubicBezTo>
                  <a:cubicBezTo>
                    <a:pt x="1668" y="1151"/>
                    <a:pt x="1735" y="1218"/>
                    <a:pt x="1735" y="1251"/>
                  </a:cubicBezTo>
                  <a:cubicBezTo>
                    <a:pt x="1768" y="1418"/>
                    <a:pt x="1702" y="1451"/>
                    <a:pt x="1702" y="1451"/>
                  </a:cubicBezTo>
                  <a:cubicBezTo>
                    <a:pt x="1664" y="1481"/>
                    <a:pt x="1603" y="1494"/>
                    <a:pt x="1524" y="1494"/>
                  </a:cubicBezTo>
                  <a:cubicBezTo>
                    <a:pt x="1254" y="1494"/>
                    <a:pt x="781" y="1339"/>
                    <a:pt x="367" y="1184"/>
                  </a:cubicBezTo>
                  <a:cubicBezTo>
                    <a:pt x="608" y="1124"/>
                    <a:pt x="920" y="1076"/>
                    <a:pt x="1189" y="1076"/>
                  </a:cubicBezTo>
                  <a:close/>
                  <a:moveTo>
                    <a:pt x="1022" y="0"/>
                  </a:moveTo>
                  <a:cubicBezTo>
                    <a:pt x="943" y="0"/>
                    <a:pt x="868" y="17"/>
                    <a:pt x="801" y="50"/>
                  </a:cubicBezTo>
                  <a:cubicBezTo>
                    <a:pt x="301" y="250"/>
                    <a:pt x="1" y="1084"/>
                    <a:pt x="1" y="1118"/>
                  </a:cubicBezTo>
                  <a:cubicBezTo>
                    <a:pt x="1" y="1151"/>
                    <a:pt x="1" y="1184"/>
                    <a:pt x="1" y="1218"/>
                  </a:cubicBezTo>
                  <a:lnTo>
                    <a:pt x="34" y="1218"/>
                  </a:lnTo>
                  <a:cubicBezTo>
                    <a:pt x="501" y="1451"/>
                    <a:pt x="1001" y="1618"/>
                    <a:pt x="1535" y="1685"/>
                  </a:cubicBezTo>
                  <a:cubicBezTo>
                    <a:pt x="1635" y="1685"/>
                    <a:pt x="1735" y="1685"/>
                    <a:pt x="1835" y="1618"/>
                  </a:cubicBezTo>
                  <a:cubicBezTo>
                    <a:pt x="1969" y="1518"/>
                    <a:pt x="2002" y="1351"/>
                    <a:pt x="1935" y="1218"/>
                  </a:cubicBezTo>
                  <a:cubicBezTo>
                    <a:pt x="1902" y="1118"/>
                    <a:pt x="1835" y="1018"/>
                    <a:pt x="1735" y="984"/>
                  </a:cubicBezTo>
                  <a:cubicBezTo>
                    <a:pt x="1560" y="909"/>
                    <a:pt x="1347" y="872"/>
                    <a:pt x="1139" y="872"/>
                  </a:cubicBezTo>
                  <a:cubicBezTo>
                    <a:pt x="1070" y="872"/>
                    <a:pt x="1001" y="876"/>
                    <a:pt x="935" y="884"/>
                  </a:cubicBezTo>
                  <a:cubicBezTo>
                    <a:pt x="1235" y="751"/>
                    <a:pt x="1502" y="551"/>
                    <a:pt x="1502" y="350"/>
                  </a:cubicBezTo>
                  <a:cubicBezTo>
                    <a:pt x="1502" y="250"/>
                    <a:pt x="1435" y="150"/>
                    <a:pt x="1268" y="50"/>
                  </a:cubicBezTo>
                  <a:cubicBezTo>
                    <a:pt x="1185" y="17"/>
                    <a:pt x="1101" y="0"/>
                    <a:pt x="10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390;p74"/>
            <p:cNvSpPr/>
            <p:nvPr/>
          </p:nvSpPr>
          <p:spPr>
            <a:xfrm>
              <a:off x="3816226" y="4189673"/>
              <a:ext cx="133639" cy="55130"/>
            </a:xfrm>
            <a:custGeom>
              <a:avLst/>
              <a:gdLst/>
              <a:ahLst/>
              <a:cxnLst/>
              <a:rect l="l" t="t" r="r" b="b"/>
              <a:pathLst>
                <a:path w="11209" h="4624" extrusionOk="0">
                  <a:moveTo>
                    <a:pt x="2358" y="1"/>
                  </a:moveTo>
                  <a:cubicBezTo>
                    <a:pt x="1686" y="1"/>
                    <a:pt x="1135" y="36"/>
                    <a:pt x="1135" y="154"/>
                  </a:cubicBezTo>
                  <a:cubicBezTo>
                    <a:pt x="1068" y="3156"/>
                    <a:pt x="1" y="4624"/>
                    <a:pt x="1702" y="4624"/>
                  </a:cubicBezTo>
                  <a:lnTo>
                    <a:pt x="7606" y="4624"/>
                  </a:lnTo>
                  <a:cubicBezTo>
                    <a:pt x="10008" y="4624"/>
                    <a:pt x="11209" y="3356"/>
                    <a:pt x="9074" y="2822"/>
                  </a:cubicBezTo>
                  <a:cubicBezTo>
                    <a:pt x="6939" y="2322"/>
                    <a:pt x="4737" y="87"/>
                    <a:pt x="4737" y="87"/>
                  </a:cubicBezTo>
                  <a:cubicBezTo>
                    <a:pt x="4737" y="87"/>
                    <a:pt x="3402" y="1"/>
                    <a:pt x="2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391;p74"/>
            <p:cNvSpPr/>
            <p:nvPr/>
          </p:nvSpPr>
          <p:spPr>
            <a:xfrm>
              <a:off x="3876672" y="4181363"/>
              <a:ext cx="23881" cy="20089"/>
            </a:xfrm>
            <a:custGeom>
              <a:avLst/>
              <a:gdLst/>
              <a:ahLst/>
              <a:cxnLst/>
              <a:rect l="l" t="t" r="r" b="b"/>
              <a:pathLst>
                <a:path w="2003" h="1685" extrusionOk="0">
                  <a:moveTo>
                    <a:pt x="1035" y="184"/>
                  </a:moveTo>
                  <a:cubicBezTo>
                    <a:pt x="1102" y="184"/>
                    <a:pt x="1135" y="217"/>
                    <a:pt x="1168" y="217"/>
                  </a:cubicBezTo>
                  <a:cubicBezTo>
                    <a:pt x="1235" y="250"/>
                    <a:pt x="1302" y="284"/>
                    <a:pt x="1302" y="350"/>
                  </a:cubicBezTo>
                  <a:cubicBezTo>
                    <a:pt x="1302" y="517"/>
                    <a:pt x="801" y="784"/>
                    <a:pt x="268" y="984"/>
                  </a:cubicBezTo>
                  <a:cubicBezTo>
                    <a:pt x="368" y="684"/>
                    <a:pt x="601" y="417"/>
                    <a:pt x="868" y="217"/>
                  </a:cubicBezTo>
                  <a:cubicBezTo>
                    <a:pt x="935" y="184"/>
                    <a:pt x="968" y="184"/>
                    <a:pt x="1035" y="184"/>
                  </a:cubicBezTo>
                  <a:close/>
                  <a:moveTo>
                    <a:pt x="1220" y="1076"/>
                  </a:moveTo>
                  <a:cubicBezTo>
                    <a:pt x="1402" y="1076"/>
                    <a:pt x="1562" y="1098"/>
                    <a:pt x="1669" y="1151"/>
                  </a:cubicBezTo>
                  <a:cubicBezTo>
                    <a:pt x="1702" y="1151"/>
                    <a:pt x="1735" y="1218"/>
                    <a:pt x="1769" y="1251"/>
                  </a:cubicBezTo>
                  <a:cubicBezTo>
                    <a:pt x="1802" y="1418"/>
                    <a:pt x="1735" y="1451"/>
                    <a:pt x="1735" y="1451"/>
                  </a:cubicBezTo>
                  <a:cubicBezTo>
                    <a:pt x="1698" y="1481"/>
                    <a:pt x="1635" y="1494"/>
                    <a:pt x="1554" y="1494"/>
                  </a:cubicBezTo>
                  <a:cubicBezTo>
                    <a:pt x="1275" y="1494"/>
                    <a:pt x="781" y="1339"/>
                    <a:pt x="368" y="1184"/>
                  </a:cubicBezTo>
                  <a:cubicBezTo>
                    <a:pt x="628" y="1124"/>
                    <a:pt x="948" y="1076"/>
                    <a:pt x="1220" y="1076"/>
                  </a:cubicBezTo>
                  <a:close/>
                  <a:moveTo>
                    <a:pt x="1052" y="0"/>
                  </a:moveTo>
                  <a:cubicBezTo>
                    <a:pt x="977" y="0"/>
                    <a:pt x="901" y="17"/>
                    <a:pt x="835" y="50"/>
                  </a:cubicBezTo>
                  <a:cubicBezTo>
                    <a:pt x="334" y="250"/>
                    <a:pt x="34" y="1084"/>
                    <a:pt x="34" y="1118"/>
                  </a:cubicBezTo>
                  <a:cubicBezTo>
                    <a:pt x="1" y="1151"/>
                    <a:pt x="1" y="1184"/>
                    <a:pt x="34" y="1218"/>
                  </a:cubicBezTo>
                  <a:lnTo>
                    <a:pt x="68" y="1218"/>
                  </a:lnTo>
                  <a:cubicBezTo>
                    <a:pt x="535" y="1451"/>
                    <a:pt x="1035" y="1618"/>
                    <a:pt x="1535" y="1685"/>
                  </a:cubicBezTo>
                  <a:cubicBezTo>
                    <a:pt x="1669" y="1685"/>
                    <a:pt x="1769" y="1685"/>
                    <a:pt x="1869" y="1618"/>
                  </a:cubicBezTo>
                  <a:cubicBezTo>
                    <a:pt x="1969" y="1518"/>
                    <a:pt x="2002" y="1351"/>
                    <a:pt x="1969" y="1218"/>
                  </a:cubicBezTo>
                  <a:cubicBezTo>
                    <a:pt x="1936" y="1118"/>
                    <a:pt x="1869" y="1018"/>
                    <a:pt x="1769" y="984"/>
                  </a:cubicBezTo>
                  <a:cubicBezTo>
                    <a:pt x="1569" y="909"/>
                    <a:pt x="1368" y="872"/>
                    <a:pt x="1168" y="872"/>
                  </a:cubicBezTo>
                  <a:cubicBezTo>
                    <a:pt x="1102" y="872"/>
                    <a:pt x="1035" y="876"/>
                    <a:pt x="968" y="884"/>
                  </a:cubicBezTo>
                  <a:cubicBezTo>
                    <a:pt x="1268" y="751"/>
                    <a:pt x="1502" y="551"/>
                    <a:pt x="1502" y="350"/>
                  </a:cubicBezTo>
                  <a:cubicBezTo>
                    <a:pt x="1535" y="250"/>
                    <a:pt x="1435" y="150"/>
                    <a:pt x="1268" y="50"/>
                  </a:cubicBezTo>
                  <a:cubicBezTo>
                    <a:pt x="1202" y="17"/>
                    <a:pt x="1127" y="0"/>
                    <a:pt x="1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392;p74"/>
            <p:cNvSpPr/>
            <p:nvPr/>
          </p:nvSpPr>
          <p:spPr>
            <a:xfrm>
              <a:off x="3581582" y="3346414"/>
              <a:ext cx="91887" cy="29449"/>
            </a:xfrm>
            <a:custGeom>
              <a:avLst/>
              <a:gdLst/>
              <a:ahLst/>
              <a:cxnLst/>
              <a:rect l="l" t="t" r="r" b="b"/>
              <a:pathLst>
                <a:path w="7707" h="2470" extrusionOk="0">
                  <a:moveTo>
                    <a:pt x="234" y="1"/>
                  </a:moveTo>
                  <a:cubicBezTo>
                    <a:pt x="168" y="434"/>
                    <a:pt x="101" y="1102"/>
                    <a:pt x="1" y="1669"/>
                  </a:cubicBezTo>
                  <a:lnTo>
                    <a:pt x="7706" y="2469"/>
                  </a:lnTo>
                  <a:lnTo>
                    <a:pt x="7706" y="735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393;p74"/>
            <p:cNvSpPr/>
            <p:nvPr/>
          </p:nvSpPr>
          <p:spPr>
            <a:xfrm>
              <a:off x="3680609" y="3355558"/>
              <a:ext cx="38200" cy="25073"/>
            </a:xfrm>
            <a:custGeom>
              <a:avLst/>
              <a:gdLst/>
              <a:ahLst/>
              <a:cxnLst/>
              <a:rect l="l" t="t" r="r" b="b"/>
              <a:pathLst>
                <a:path w="3204" h="2103" extrusionOk="0">
                  <a:moveTo>
                    <a:pt x="1" y="1"/>
                  </a:moveTo>
                  <a:lnTo>
                    <a:pt x="1" y="1769"/>
                  </a:lnTo>
                  <a:lnTo>
                    <a:pt x="3203" y="2102"/>
                  </a:lnTo>
                  <a:lnTo>
                    <a:pt x="3203" y="3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394;p74"/>
            <p:cNvSpPr/>
            <p:nvPr/>
          </p:nvSpPr>
          <p:spPr>
            <a:xfrm>
              <a:off x="3533857" y="3341645"/>
              <a:ext cx="43362" cy="23869"/>
            </a:xfrm>
            <a:custGeom>
              <a:avLst/>
              <a:gdLst/>
              <a:ahLst/>
              <a:cxnLst/>
              <a:rect l="l" t="t" r="r" b="b"/>
              <a:pathLst>
                <a:path w="3637" h="2002" extrusionOk="0">
                  <a:moveTo>
                    <a:pt x="401" y="0"/>
                  </a:moveTo>
                  <a:lnTo>
                    <a:pt x="1" y="1635"/>
                  </a:lnTo>
                  <a:lnTo>
                    <a:pt x="3337" y="2002"/>
                  </a:lnTo>
                  <a:lnTo>
                    <a:pt x="3637" y="334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395;p74"/>
            <p:cNvSpPr/>
            <p:nvPr/>
          </p:nvSpPr>
          <p:spPr>
            <a:xfrm>
              <a:off x="3498066" y="3093881"/>
              <a:ext cx="106599" cy="221532"/>
            </a:xfrm>
            <a:custGeom>
              <a:avLst/>
              <a:gdLst/>
              <a:ahLst/>
              <a:cxnLst/>
              <a:rect l="l" t="t" r="r" b="b"/>
              <a:pathLst>
                <a:path w="8941" h="18581" extrusionOk="0">
                  <a:moveTo>
                    <a:pt x="8941" y="1"/>
                  </a:moveTo>
                  <a:lnTo>
                    <a:pt x="8941" y="1"/>
                  </a:lnTo>
                  <a:cubicBezTo>
                    <a:pt x="5004" y="1369"/>
                    <a:pt x="1" y="18381"/>
                    <a:pt x="1" y="18381"/>
                  </a:cubicBezTo>
                  <a:lnTo>
                    <a:pt x="735" y="18581"/>
                  </a:lnTo>
                  <a:cubicBezTo>
                    <a:pt x="5438" y="3637"/>
                    <a:pt x="8940" y="1"/>
                    <a:pt x="8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396;p74"/>
            <p:cNvSpPr/>
            <p:nvPr/>
          </p:nvSpPr>
          <p:spPr>
            <a:xfrm>
              <a:off x="3555341" y="2925816"/>
              <a:ext cx="197270" cy="257013"/>
            </a:xfrm>
            <a:custGeom>
              <a:avLst/>
              <a:gdLst/>
              <a:ahLst/>
              <a:cxnLst/>
              <a:rect l="l" t="t" r="r" b="b"/>
              <a:pathLst>
                <a:path w="16546" h="21557" extrusionOk="0">
                  <a:moveTo>
                    <a:pt x="13597" y="1"/>
                  </a:moveTo>
                  <a:cubicBezTo>
                    <a:pt x="5756" y="1"/>
                    <a:pt x="9453" y="8415"/>
                    <a:pt x="6071" y="11062"/>
                  </a:cubicBezTo>
                  <a:cubicBezTo>
                    <a:pt x="0" y="15799"/>
                    <a:pt x="3569" y="21203"/>
                    <a:pt x="6071" y="21503"/>
                  </a:cubicBezTo>
                  <a:cubicBezTo>
                    <a:pt x="6335" y="21539"/>
                    <a:pt x="6576" y="21556"/>
                    <a:pt x="6797" y="21556"/>
                  </a:cubicBezTo>
                  <a:cubicBezTo>
                    <a:pt x="10469" y="21556"/>
                    <a:pt x="8377" y="16809"/>
                    <a:pt x="12342" y="15299"/>
                  </a:cubicBezTo>
                  <a:cubicBezTo>
                    <a:pt x="16545" y="13664"/>
                    <a:pt x="16545" y="8828"/>
                    <a:pt x="16545" y="8828"/>
                  </a:cubicBezTo>
                  <a:cubicBezTo>
                    <a:pt x="14611" y="6292"/>
                    <a:pt x="14744" y="55"/>
                    <a:pt x="14744" y="55"/>
                  </a:cubicBezTo>
                  <a:cubicBezTo>
                    <a:pt x="14336" y="18"/>
                    <a:pt x="13955" y="1"/>
                    <a:pt x="135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9" name="Google Shape;489;p40"/>
          <p:cNvGrpSpPr/>
          <p:nvPr/>
        </p:nvGrpSpPr>
        <p:grpSpPr>
          <a:xfrm>
            <a:off x="323528" y="1491630"/>
            <a:ext cx="3368686" cy="2982842"/>
            <a:chOff x="486500" y="1625649"/>
            <a:chExt cx="3368686" cy="2982842"/>
          </a:xfrm>
        </p:grpSpPr>
        <p:sp>
          <p:nvSpPr>
            <p:cNvPr id="490" name="Google Shape;490;p40"/>
            <p:cNvSpPr/>
            <p:nvPr/>
          </p:nvSpPr>
          <p:spPr>
            <a:xfrm>
              <a:off x="486500" y="4411788"/>
              <a:ext cx="3368686" cy="196703"/>
            </a:xfrm>
            <a:custGeom>
              <a:avLst/>
              <a:gdLst/>
              <a:ahLst/>
              <a:cxnLst/>
              <a:rect l="l" t="t" r="r" b="b"/>
              <a:pathLst>
                <a:path w="161684" h="9441" extrusionOk="0">
                  <a:moveTo>
                    <a:pt x="80859" y="1"/>
                  </a:moveTo>
                  <a:cubicBezTo>
                    <a:pt x="36193" y="1"/>
                    <a:pt x="1" y="2136"/>
                    <a:pt x="1" y="4737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1" y="9441"/>
                    <a:pt x="161683" y="7339"/>
                    <a:pt x="161683" y="4737"/>
                  </a:cubicBezTo>
                  <a:cubicBezTo>
                    <a:pt x="161683" y="2136"/>
                    <a:pt x="125491" y="1"/>
                    <a:pt x="8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1140550" y="2332227"/>
              <a:ext cx="1291312" cy="1018894"/>
            </a:xfrm>
            <a:custGeom>
              <a:avLst/>
              <a:gdLst/>
              <a:ahLst/>
              <a:cxnLst/>
              <a:rect l="l" t="t" r="r" b="b"/>
              <a:pathLst>
                <a:path w="61978" h="48903" extrusionOk="0">
                  <a:moveTo>
                    <a:pt x="13143" y="1"/>
                  </a:moveTo>
                  <a:lnTo>
                    <a:pt x="13143" y="8841"/>
                  </a:lnTo>
                  <a:lnTo>
                    <a:pt x="9273" y="8841"/>
                  </a:lnTo>
                  <a:cubicBezTo>
                    <a:pt x="9253" y="8840"/>
                    <a:pt x="9232" y="8840"/>
                    <a:pt x="9212" y="8840"/>
                  </a:cubicBezTo>
                  <a:cubicBezTo>
                    <a:pt x="4103" y="8840"/>
                    <a:pt x="0" y="12997"/>
                    <a:pt x="0" y="18081"/>
                  </a:cubicBezTo>
                  <a:cubicBezTo>
                    <a:pt x="0" y="23218"/>
                    <a:pt x="4136" y="27354"/>
                    <a:pt x="9273" y="27354"/>
                  </a:cubicBezTo>
                  <a:lnTo>
                    <a:pt x="13143" y="27354"/>
                  </a:lnTo>
                  <a:lnTo>
                    <a:pt x="13143" y="36194"/>
                  </a:lnTo>
                  <a:lnTo>
                    <a:pt x="21682" y="36194"/>
                  </a:lnTo>
                  <a:lnTo>
                    <a:pt x="21682" y="39829"/>
                  </a:lnTo>
                  <a:cubicBezTo>
                    <a:pt x="21782" y="44866"/>
                    <a:pt x="25919" y="48903"/>
                    <a:pt x="30955" y="48903"/>
                  </a:cubicBezTo>
                  <a:cubicBezTo>
                    <a:pt x="35992" y="48903"/>
                    <a:pt x="40095" y="44866"/>
                    <a:pt x="40229" y="39829"/>
                  </a:cubicBezTo>
                  <a:lnTo>
                    <a:pt x="40229" y="36194"/>
                  </a:lnTo>
                  <a:lnTo>
                    <a:pt x="49369" y="36194"/>
                  </a:lnTo>
                  <a:lnTo>
                    <a:pt x="49369" y="27354"/>
                  </a:lnTo>
                  <a:lnTo>
                    <a:pt x="52738" y="27354"/>
                  </a:lnTo>
                  <a:cubicBezTo>
                    <a:pt x="57841" y="27354"/>
                    <a:pt x="61978" y="23218"/>
                    <a:pt x="61978" y="18081"/>
                  </a:cubicBezTo>
                  <a:cubicBezTo>
                    <a:pt x="61978" y="12977"/>
                    <a:pt x="57841" y="8841"/>
                    <a:pt x="52738" y="8841"/>
                  </a:cubicBezTo>
                  <a:lnTo>
                    <a:pt x="49335" y="8841"/>
                  </a:lnTo>
                  <a:lnTo>
                    <a:pt x="49335" y="1"/>
                  </a:lnTo>
                  <a:lnTo>
                    <a:pt x="40496" y="1"/>
                  </a:lnTo>
                  <a:lnTo>
                    <a:pt x="40496" y="3904"/>
                  </a:lnTo>
                  <a:cubicBezTo>
                    <a:pt x="40629" y="9074"/>
                    <a:pt x="36426" y="13344"/>
                    <a:pt x="31256" y="13344"/>
                  </a:cubicBezTo>
                  <a:cubicBezTo>
                    <a:pt x="26052" y="13344"/>
                    <a:pt x="21849" y="9074"/>
                    <a:pt x="21982" y="3904"/>
                  </a:cubicBezTo>
                  <a:lnTo>
                    <a:pt x="21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2105288" y="2058063"/>
              <a:ext cx="1017498" cy="1028624"/>
            </a:xfrm>
            <a:custGeom>
              <a:avLst/>
              <a:gdLst/>
              <a:ahLst/>
              <a:cxnLst/>
              <a:rect l="l" t="t" r="r" b="b"/>
              <a:pathLst>
                <a:path w="48836" h="49370" extrusionOk="0">
                  <a:moveTo>
                    <a:pt x="18113" y="0"/>
                  </a:moveTo>
                  <a:cubicBezTo>
                    <a:pt x="12976" y="0"/>
                    <a:pt x="8840" y="4170"/>
                    <a:pt x="8840" y="9274"/>
                  </a:cubicBezTo>
                  <a:lnTo>
                    <a:pt x="8840" y="13143"/>
                  </a:lnTo>
                  <a:lnTo>
                    <a:pt x="0" y="13143"/>
                  </a:lnTo>
                  <a:lnTo>
                    <a:pt x="0" y="21983"/>
                  </a:lnTo>
                  <a:lnTo>
                    <a:pt x="3903" y="21983"/>
                  </a:lnTo>
                  <a:cubicBezTo>
                    <a:pt x="9007" y="21983"/>
                    <a:pt x="13143" y="26153"/>
                    <a:pt x="13143" y="31256"/>
                  </a:cubicBezTo>
                  <a:cubicBezTo>
                    <a:pt x="13143" y="36360"/>
                    <a:pt x="9007" y="40529"/>
                    <a:pt x="3903" y="40529"/>
                  </a:cubicBezTo>
                  <a:lnTo>
                    <a:pt x="0" y="40529"/>
                  </a:lnTo>
                  <a:lnTo>
                    <a:pt x="0" y="49369"/>
                  </a:lnTo>
                  <a:lnTo>
                    <a:pt x="36226" y="49369"/>
                  </a:lnTo>
                  <a:lnTo>
                    <a:pt x="36226" y="40529"/>
                  </a:lnTo>
                  <a:lnTo>
                    <a:pt x="39562" y="40529"/>
                  </a:lnTo>
                  <a:cubicBezTo>
                    <a:pt x="44699" y="40529"/>
                    <a:pt x="48835" y="36360"/>
                    <a:pt x="48835" y="31256"/>
                  </a:cubicBezTo>
                  <a:cubicBezTo>
                    <a:pt x="48835" y="26153"/>
                    <a:pt x="44699" y="21983"/>
                    <a:pt x="39562" y="21983"/>
                  </a:cubicBezTo>
                  <a:lnTo>
                    <a:pt x="36226" y="21983"/>
                  </a:lnTo>
                  <a:lnTo>
                    <a:pt x="36226" y="13143"/>
                  </a:lnTo>
                  <a:lnTo>
                    <a:pt x="27386" y="13143"/>
                  </a:lnTo>
                  <a:lnTo>
                    <a:pt x="27386" y="9274"/>
                  </a:lnTo>
                  <a:cubicBezTo>
                    <a:pt x="27386" y="4170"/>
                    <a:pt x="23217" y="0"/>
                    <a:pt x="18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1967644" y="1821364"/>
              <a:ext cx="440598" cy="424680"/>
            </a:xfrm>
            <a:custGeom>
              <a:avLst/>
              <a:gdLst/>
              <a:ahLst/>
              <a:cxnLst/>
              <a:rect l="l" t="t" r="r" b="b"/>
              <a:pathLst>
                <a:path w="21147" h="20383" extrusionOk="0">
                  <a:moveTo>
                    <a:pt x="10601" y="1"/>
                  </a:moveTo>
                  <a:cubicBezTo>
                    <a:pt x="10548" y="1"/>
                    <a:pt x="10494" y="1"/>
                    <a:pt x="10441" y="1"/>
                  </a:cubicBezTo>
                  <a:cubicBezTo>
                    <a:pt x="2735" y="101"/>
                    <a:pt x="0" y="4004"/>
                    <a:pt x="0" y="8141"/>
                  </a:cubicBezTo>
                  <a:cubicBezTo>
                    <a:pt x="0" y="12344"/>
                    <a:pt x="2502" y="16113"/>
                    <a:pt x="9640" y="16480"/>
                  </a:cubicBezTo>
                  <a:cubicBezTo>
                    <a:pt x="9840" y="16513"/>
                    <a:pt x="10007" y="16680"/>
                    <a:pt x="10007" y="16880"/>
                  </a:cubicBezTo>
                  <a:cubicBezTo>
                    <a:pt x="10207" y="18515"/>
                    <a:pt x="11175" y="18982"/>
                    <a:pt x="11942" y="19349"/>
                  </a:cubicBezTo>
                  <a:lnTo>
                    <a:pt x="12042" y="19382"/>
                  </a:lnTo>
                  <a:cubicBezTo>
                    <a:pt x="12843" y="19749"/>
                    <a:pt x="13643" y="20016"/>
                    <a:pt x="14477" y="20182"/>
                  </a:cubicBezTo>
                  <a:lnTo>
                    <a:pt x="15278" y="20383"/>
                  </a:lnTo>
                  <a:cubicBezTo>
                    <a:pt x="15278" y="20383"/>
                    <a:pt x="13743" y="19382"/>
                    <a:pt x="12976" y="18715"/>
                  </a:cubicBezTo>
                  <a:cubicBezTo>
                    <a:pt x="12742" y="18515"/>
                    <a:pt x="12576" y="18314"/>
                    <a:pt x="12409" y="18081"/>
                  </a:cubicBezTo>
                  <a:cubicBezTo>
                    <a:pt x="12275" y="17847"/>
                    <a:pt x="12275" y="17547"/>
                    <a:pt x="12409" y="17314"/>
                  </a:cubicBezTo>
                  <a:cubicBezTo>
                    <a:pt x="12742" y="16847"/>
                    <a:pt x="13676" y="16813"/>
                    <a:pt x="14210" y="16613"/>
                  </a:cubicBezTo>
                  <a:cubicBezTo>
                    <a:pt x="18513" y="15713"/>
                    <a:pt x="20782" y="11743"/>
                    <a:pt x="20948" y="8874"/>
                  </a:cubicBezTo>
                  <a:cubicBezTo>
                    <a:pt x="21147" y="4372"/>
                    <a:pt x="17633" y="1"/>
                    <a:pt x="10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963456" y="1817196"/>
              <a:ext cx="447598" cy="433014"/>
            </a:xfrm>
            <a:custGeom>
              <a:avLst/>
              <a:gdLst/>
              <a:ahLst/>
              <a:cxnLst/>
              <a:rect l="l" t="t" r="r" b="b"/>
              <a:pathLst>
                <a:path w="21483" h="20783" extrusionOk="0">
                  <a:moveTo>
                    <a:pt x="10842" y="435"/>
                  </a:moveTo>
                  <a:cubicBezTo>
                    <a:pt x="15078" y="435"/>
                    <a:pt x="17513" y="2003"/>
                    <a:pt x="18781" y="3337"/>
                  </a:cubicBezTo>
                  <a:cubicBezTo>
                    <a:pt x="20249" y="4871"/>
                    <a:pt x="21049" y="6940"/>
                    <a:pt x="20916" y="9074"/>
                  </a:cubicBezTo>
                  <a:cubicBezTo>
                    <a:pt x="20649" y="12744"/>
                    <a:pt x="17980" y="15846"/>
                    <a:pt x="14344" y="16646"/>
                  </a:cubicBezTo>
                  <a:cubicBezTo>
                    <a:pt x="14211" y="16680"/>
                    <a:pt x="14011" y="16713"/>
                    <a:pt x="13844" y="16747"/>
                  </a:cubicBezTo>
                  <a:cubicBezTo>
                    <a:pt x="13310" y="16880"/>
                    <a:pt x="12710" y="16980"/>
                    <a:pt x="12443" y="17414"/>
                  </a:cubicBezTo>
                  <a:cubicBezTo>
                    <a:pt x="12243" y="17714"/>
                    <a:pt x="12243" y="18081"/>
                    <a:pt x="12443" y="18381"/>
                  </a:cubicBezTo>
                  <a:cubicBezTo>
                    <a:pt x="12610" y="18648"/>
                    <a:pt x="12810" y="18881"/>
                    <a:pt x="13044" y="19082"/>
                  </a:cubicBezTo>
                  <a:cubicBezTo>
                    <a:pt x="13410" y="19382"/>
                    <a:pt x="13944" y="19782"/>
                    <a:pt x="14411" y="20082"/>
                  </a:cubicBezTo>
                  <a:cubicBezTo>
                    <a:pt x="13677" y="19949"/>
                    <a:pt x="13010" y="19715"/>
                    <a:pt x="12343" y="19415"/>
                  </a:cubicBezTo>
                  <a:lnTo>
                    <a:pt x="12243" y="19348"/>
                  </a:lnTo>
                  <a:cubicBezTo>
                    <a:pt x="11476" y="18981"/>
                    <a:pt x="10608" y="18581"/>
                    <a:pt x="10442" y="17080"/>
                  </a:cubicBezTo>
                  <a:cubicBezTo>
                    <a:pt x="10408" y="16747"/>
                    <a:pt x="10175" y="16480"/>
                    <a:pt x="9841" y="16446"/>
                  </a:cubicBezTo>
                  <a:cubicBezTo>
                    <a:pt x="1635" y="16046"/>
                    <a:pt x="401" y="11209"/>
                    <a:pt x="401" y="8341"/>
                  </a:cubicBezTo>
                  <a:cubicBezTo>
                    <a:pt x="401" y="5972"/>
                    <a:pt x="1402" y="535"/>
                    <a:pt x="10642" y="435"/>
                  </a:cubicBezTo>
                  <a:close/>
                  <a:moveTo>
                    <a:pt x="10778" y="1"/>
                  </a:moveTo>
                  <a:cubicBezTo>
                    <a:pt x="10733" y="1"/>
                    <a:pt x="10687" y="1"/>
                    <a:pt x="10642" y="1"/>
                  </a:cubicBezTo>
                  <a:cubicBezTo>
                    <a:pt x="1035" y="135"/>
                    <a:pt x="1" y="5872"/>
                    <a:pt x="1" y="8341"/>
                  </a:cubicBezTo>
                  <a:cubicBezTo>
                    <a:pt x="1" y="11343"/>
                    <a:pt x="1268" y="16446"/>
                    <a:pt x="9841" y="16880"/>
                  </a:cubicBezTo>
                  <a:cubicBezTo>
                    <a:pt x="9975" y="16880"/>
                    <a:pt x="10008" y="17080"/>
                    <a:pt x="10008" y="17113"/>
                  </a:cubicBezTo>
                  <a:cubicBezTo>
                    <a:pt x="10242" y="18848"/>
                    <a:pt x="11276" y="19348"/>
                    <a:pt x="12076" y="19715"/>
                  </a:cubicBezTo>
                  <a:lnTo>
                    <a:pt x="12176" y="19782"/>
                  </a:lnTo>
                  <a:cubicBezTo>
                    <a:pt x="12943" y="20149"/>
                    <a:pt x="13777" y="20416"/>
                    <a:pt x="14645" y="20583"/>
                  </a:cubicBezTo>
                  <a:lnTo>
                    <a:pt x="15412" y="20783"/>
                  </a:lnTo>
                  <a:lnTo>
                    <a:pt x="15479" y="20783"/>
                  </a:lnTo>
                  <a:cubicBezTo>
                    <a:pt x="15545" y="20783"/>
                    <a:pt x="15645" y="20749"/>
                    <a:pt x="15679" y="20649"/>
                  </a:cubicBezTo>
                  <a:cubicBezTo>
                    <a:pt x="15712" y="20549"/>
                    <a:pt x="15679" y="20449"/>
                    <a:pt x="15612" y="20382"/>
                  </a:cubicBezTo>
                  <a:cubicBezTo>
                    <a:pt x="15579" y="20382"/>
                    <a:pt x="14078" y="19382"/>
                    <a:pt x="13344" y="18748"/>
                  </a:cubicBezTo>
                  <a:cubicBezTo>
                    <a:pt x="13110" y="18581"/>
                    <a:pt x="12943" y="18381"/>
                    <a:pt x="12810" y="18148"/>
                  </a:cubicBezTo>
                  <a:cubicBezTo>
                    <a:pt x="12710" y="18014"/>
                    <a:pt x="12710" y="17781"/>
                    <a:pt x="12810" y="17614"/>
                  </a:cubicBezTo>
                  <a:cubicBezTo>
                    <a:pt x="13010" y="17347"/>
                    <a:pt x="13511" y="17247"/>
                    <a:pt x="13944" y="17147"/>
                  </a:cubicBezTo>
                  <a:cubicBezTo>
                    <a:pt x="14111" y="17113"/>
                    <a:pt x="14311" y="17080"/>
                    <a:pt x="14478" y="17013"/>
                  </a:cubicBezTo>
                  <a:cubicBezTo>
                    <a:pt x="18281" y="16179"/>
                    <a:pt x="21049" y="12944"/>
                    <a:pt x="21349" y="9074"/>
                  </a:cubicBezTo>
                  <a:cubicBezTo>
                    <a:pt x="21483" y="6839"/>
                    <a:pt x="20649" y="4638"/>
                    <a:pt x="19081" y="3037"/>
                  </a:cubicBezTo>
                  <a:cubicBezTo>
                    <a:pt x="17727" y="1617"/>
                    <a:pt x="15229" y="1"/>
                    <a:pt x="10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938494" y="1819947"/>
              <a:ext cx="440598" cy="424013"/>
            </a:xfrm>
            <a:custGeom>
              <a:avLst/>
              <a:gdLst/>
              <a:ahLst/>
              <a:cxnLst/>
              <a:rect l="l" t="t" r="r" b="b"/>
              <a:pathLst>
                <a:path w="21147" h="20351" extrusionOk="0">
                  <a:moveTo>
                    <a:pt x="10468" y="1"/>
                  </a:moveTo>
                  <a:cubicBezTo>
                    <a:pt x="3488" y="1"/>
                    <a:pt x="0" y="4356"/>
                    <a:pt x="198" y="8842"/>
                  </a:cubicBezTo>
                  <a:cubicBezTo>
                    <a:pt x="365" y="11744"/>
                    <a:pt x="2633" y="14847"/>
                    <a:pt x="6936" y="15781"/>
                  </a:cubicBezTo>
                  <a:cubicBezTo>
                    <a:pt x="7570" y="15981"/>
                    <a:pt x="8504" y="15947"/>
                    <a:pt x="8771" y="17048"/>
                  </a:cubicBezTo>
                  <a:cubicBezTo>
                    <a:pt x="8904" y="17549"/>
                    <a:pt x="8671" y="18116"/>
                    <a:pt x="8171" y="18683"/>
                  </a:cubicBezTo>
                  <a:cubicBezTo>
                    <a:pt x="7503" y="19450"/>
                    <a:pt x="5869" y="20351"/>
                    <a:pt x="5869" y="20351"/>
                  </a:cubicBezTo>
                  <a:lnTo>
                    <a:pt x="6669" y="20150"/>
                  </a:lnTo>
                  <a:cubicBezTo>
                    <a:pt x="7503" y="19984"/>
                    <a:pt x="8304" y="19717"/>
                    <a:pt x="9105" y="19350"/>
                  </a:cubicBezTo>
                  <a:lnTo>
                    <a:pt x="9205" y="19316"/>
                  </a:lnTo>
                  <a:cubicBezTo>
                    <a:pt x="9972" y="18950"/>
                    <a:pt x="10939" y="18483"/>
                    <a:pt x="11139" y="16881"/>
                  </a:cubicBezTo>
                  <a:cubicBezTo>
                    <a:pt x="11139" y="16681"/>
                    <a:pt x="11273" y="16448"/>
                    <a:pt x="11506" y="16448"/>
                  </a:cubicBezTo>
                  <a:cubicBezTo>
                    <a:pt x="18645" y="16081"/>
                    <a:pt x="21146" y="12311"/>
                    <a:pt x="21146" y="8108"/>
                  </a:cubicBezTo>
                  <a:cubicBezTo>
                    <a:pt x="21146" y="3972"/>
                    <a:pt x="18445" y="103"/>
                    <a:pt x="10706" y="3"/>
                  </a:cubicBezTo>
                  <a:cubicBezTo>
                    <a:pt x="10626" y="2"/>
                    <a:pt x="10547" y="1"/>
                    <a:pt x="10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935661" y="1815113"/>
              <a:ext cx="447598" cy="433014"/>
            </a:xfrm>
            <a:custGeom>
              <a:avLst/>
              <a:gdLst/>
              <a:ahLst/>
              <a:cxnLst/>
              <a:rect l="l" t="t" r="r" b="b"/>
              <a:pathLst>
                <a:path w="21483" h="20783" extrusionOk="0">
                  <a:moveTo>
                    <a:pt x="10875" y="435"/>
                  </a:moveTo>
                  <a:cubicBezTo>
                    <a:pt x="20082" y="568"/>
                    <a:pt x="21082" y="6005"/>
                    <a:pt x="21082" y="8340"/>
                  </a:cubicBezTo>
                  <a:cubicBezTo>
                    <a:pt x="21082" y="11209"/>
                    <a:pt x="19848" y="16079"/>
                    <a:pt x="11642" y="16480"/>
                  </a:cubicBezTo>
                  <a:cubicBezTo>
                    <a:pt x="11342" y="16480"/>
                    <a:pt x="11075" y="16746"/>
                    <a:pt x="11075" y="17080"/>
                  </a:cubicBezTo>
                  <a:cubicBezTo>
                    <a:pt x="10875" y="18581"/>
                    <a:pt x="10008" y="19015"/>
                    <a:pt x="9274" y="19382"/>
                  </a:cubicBezTo>
                  <a:lnTo>
                    <a:pt x="9174" y="19415"/>
                  </a:lnTo>
                  <a:cubicBezTo>
                    <a:pt x="8540" y="19682"/>
                    <a:pt x="7906" y="19915"/>
                    <a:pt x="7272" y="20082"/>
                  </a:cubicBezTo>
                  <a:cubicBezTo>
                    <a:pt x="7706" y="19782"/>
                    <a:pt x="8106" y="19448"/>
                    <a:pt x="8473" y="19048"/>
                  </a:cubicBezTo>
                  <a:cubicBezTo>
                    <a:pt x="9040" y="18414"/>
                    <a:pt x="9274" y="17814"/>
                    <a:pt x="9140" y="17247"/>
                  </a:cubicBezTo>
                  <a:cubicBezTo>
                    <a:pt x="8907" y="16246"/>
                    <a:pt x="8106" y="16046"/>
                    <a:pt x="7539" y="15913"/>
                  </a:cubicBezTo>
                  <a:cubicBezTo>
                    <a:pt x="7373" y="15879"/>
                    <a:pt x="7239" y="15846"/>
                    <a:pt x="7106" y="15812"/>
                  </a:cubicBezTo>
                  <a:cubicBezTo>
                    <a:pt x="2769" y="14912"/>
                    <a:pt x="668" y="11776"/>
                    <a:pt x="568" y="9074"/>
                  </a:cubicBezTo>
                  <a:cubicBezTo>
                    <a:pt x="434" y="6939"/>
                    <a:pt x="1201" y="4871"/>
                    <a:pt x="2703" y="3337"/>
                  </a:cubicBezTo>
                  <a:cubicBezTo>
                    <a:pt x="3937" y="2003"/>
                    <a:pt x="6372" y="435"/>
                    <a:pt x="10608" y="435"/>
                  </a:cubicBezTo>
                  <a:close/>
                  <a:moveTo>
                    <a:pt x="10708" y="1"/>
                  </a:moveTo>
                  <a:cubicBezTo>
                    <a:pt x="6255" y="1"/>
                    <a:pt x="3723" y="1649"/>
                    <a:pt x="2369" y="3037"/>
                  </a:cubicBezTo>
                  <a:cubicBezTo>
                    <a:pt x="801" y="4638"/>
                    <a:pt x="1" y="6839"/>
                    <a:pt x="101" y="9074"/>
                  </a:cubicBezTo>
                  <a:cubicBezTo>
                    <a:pt x="234" y="11943"/>
                    <a:pt x="2436" y="15245"/>
                    <a:pt x="6972" y="16179"/>
                  </a:cubicBezTo>
                  <a:cubicBezTo>
                    <a:pt x="7106" y="16246"/>
                    <a:pt x="7239" y="16279"/>
                    <a:pt x="7406" y="16313"/>
                  </a:cubicBezTo>
                  <a:cubicBezTo>
                    <a:pt x="7973" y="16446"/>
                    <a:pt x="8507" y="16580"/>
                    <a:pt x="8707" y="17314"/>
                  </a:cubicBezTo>
                  <a:cubicBezTo>
                    <a:pt x="8807" y="17747"/>
                    <a:pt x="8607" y="18248"/>
                    <a:pt x="8140" y="18781"/>
                  </a:cubicBezTo>
                  <a:cubicBezTo>
                    <a:pt x="7506" y="19482"/>
                    <a:pt x="5905" y="20382"/>
                    <a:pt x="5905" y="20382"/>
                  </a:cubicBezTo>
                  <a:cubicBezTo>
                    <a:pt x="5805" y="20449"/>
                    <a:pt x="5771" y="20549"/>
                    <a:pt x="5805" y="20649"/>
                  </a:cubicBezTo>
                  <a:cubicBezTo>
                    <a:pt x="5838" y="20749"/>
                    <a:pt x="5905" y="20783"/>
                    <a:pt x="6005" y="20783"/>
                  </a:cubicBezTo>
                  <a:lnTo>
                    <a:pt x="6805" y="20583"/>
                  </a:lnTo>
                  <a:cubicBezTo>
                    <a:pt x="7673" y="20416"/>
                    <a:pt x="8507" y="20149"/>
                    <a:pt x="9307" y="19782"/>
                  </a:cubicBezTo>
                  <a:lnTo>
                    <a:pt x="9407" y="19749"/>
                  </a:lnTo>
                  <a:cubicBezTo>
                    <a:pt x="10175" y="19382"/>
                    <a:pt x="11242" y="18848"/>
                    <a:pt x="11442" y="17147"/>
                  </a:cubicBezTo>
                  <a:cubicBezTo>
                    <a:pt x="11442" y="17080"/>
                    <a:pt x="11475" y="16880"/>
                    <a:pt x="11642" y="16880"/>
                  </a:cubicBezTo>
                  <a:cubicBezTo>
                    <a:pt x="20182" y="16480"/>
                    <a:pt x="21449" y="11343"/>
                    <a:pt x="21449" y="8340"/>
                  </a:cubicBezTo>
                  <a:cubicBezTo>
                    <a:pt x="21483" y="5872"/>
                    <a:pt x="20415" y="135"/>
                    <a:pt x="10842" y="1"/>
                  </a:cubicBezTo>
                  <a:cubicBezTo>
                    <a:pt x="10797" y="1"/>
                    <a:pt x="10752" y="1"/>
                    <a:pt x="10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2112206" y="1965946"/>
              <a:ext cx="123718" cy="69526"/>
            </a:xfrm>
            <a:custGeom>
              <a:avLst/>
              <a:gdLst/>
              <a:ahLst/>
              <a:cxnLst/>
              <a:rect l="l" t="t" r="r" b="b"/>
              <a:pathLst>
                <a:path w="5938" h="3337" extrusionOk="0">
                  <a:moveTo>
                    <a:pt x="5938" y="1"/>
                  </a:moveTo>
                  <a:lnTo>
                    <a:pt x="0" y="1502"/>
                  </a:lnTo>
                  <a:lnTo>
                    <a:pt x="1802" y="3336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2098579" y="1957195"/>
              <a:ext cx="150429" cy="86611"/>
            </a:xfrm>
            <a:custGeom>
              <a:avLst/>
              <a:gdLst/>
              <a:ahLst/>
              <a:cxnLst/>
              <a:rect l="l" t="t" r="r" b="b"/>
              <a:pathLst>
                <a:path w="7220" h="4157" extrusionOk="0">
                  <a:moveTo>
                    <a:pt x="6607" y="0"/>
                  </a:moveTo>
                  <a:cubicBezTo>
                    <a:pt x="6515" y="0"/>
                    <a:pt x="6417" y="36"/>
                    <a:pt x="6325" y="120"/>
                  </a:cubicBezTo>
                  <a:lnTo>
                    <a:pt x="2489" y="3189"/>
                  </a:lnTo>
                  <a:lnTo>
                    <a:pt x="955" y="1655"/>
                  </a:lnTo>
                  <a:cubicBezTo>
                    <a:pt x="857" y="1541"/>
                    <a:pt x="744" y="1495"/>
                    <a:pt x="635" y="1495"/>
                  </a:cubicBezTo>
                  <a:cubicBezTo>
                    <a:pt x="297" y="1495"/>
                    <a:pt x="1" y="1944"/>
                    <a:pt x="354" y="2222"/>
                  </a:cubicBezTo>
                  <a:lnTo>
                    <a:pt x="2189" y="4057"/>
                  </a:lnTo>
                  <a:cubicBezTo>
                    <a:pt x="2255" y="4123"/>
                    <a:pt x="2356" y="4157"/>
                    <a:pt x="2456" y="4157"/>
                  </a:cubicBezTo>
                  <a:cubicBezTo>
                    <a:pt x="2556" y="4157"/>
                    <a:pt x="2656" y="4157"/>
                    <a:pt x="2722" y="4090"/>
                  </a:cubicBezTo>
                  <a:lnTo>
                    <a:pt x="6825" y="754"/>
                  </a:lnTo>
                  <a:cubicBezTo>
                    <a:pt x="7220" y="491"/>
                    <a:pt x="6951" y="0"/>
                    <a:pt x="6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3247885" y="1678365"/>
              <a:ext cx="91070" cy="113676"/>
            </a:xfrm>
            <a:custGeom>
              <a:avLst/>
              <a:gdLst/>
              <a:ahLst/>
              <a:cxnLst/>
              <a:rect l="l" t="t" r="r" b="b"/>
              <a:pathLst>
                <a:path w="4371" h="5456" extrusionOk="0">
                  <a:moveTo>
                    <a:pt x="3778" y="0"/>
                  </a:moveTo>
                  <a:cubicBezTo>
                    <a:pt x="3609" y="0"/>
                    <a:pt x="3440" y="81"/>
                    <a:pt x="3337" y="226"/>
                  </a:cubicBezTo>
                  <a:lnTo>
                    <a:pt x="168" y="4629"/>
                  </a:lnTo>
                  <a:cubicBezTo>
                    <a:pt x="1" y="4863"/>
                    <a:pt x="68" y="5197"/>
                    <a:pt x="301" y="5363"/>
                  </a:cubicBezTo>
                  <a:cubicBezTo>
                    <a:pt x="334" y="5397"/>
                    <a:pt x="368" y="5397"/>
                    <a:pt x="435" y="5430"/>
                  </a:cubicBezTo>
                  <a:cubicBezTo>
                    <a:pt x="485" y="5447"/>
                    <a:pt x="539" y="5455"/>
                    <a:pt x="594" y="5455"/>
                  </a:cubicBezTo>
                  <a:cubicBezTo>
                    <a:pt x="760" y="5455"/>
                    <a:pt x="935" y="5380"/>
                    <a:pt x="1035" y="5230"/>
                  </a:cubicBezTo>
                  <a:lnTo>
                    <a:pt x="4204" y="827"/>
                  </a:lnTo>
                  <a:cubicBezTo>
                    <a:pt x="4371" y="593"/>
                    <a:pt x="4304" y="260"/>
                    <a:pt x="4070" y="93"/>
                  </a:cubicBezTo>
                  <a:cubicBezTo>
                    <a:pt x="3982" y="30"/>
                    <a:pt x="3880" y="0"/>
                    <a:pt x="3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3324354" y="1873433"/>
              <a:ext cx="137865" cy="39712"/>
            </a:xfrm>
            <a:custGeom>
              <a:avLst/>
              <a:gdLst/>
              <a:ahLst/>
              <a:cxnLst/>
              <a:rect l="l" t="t" r="r" b="b"/>
              <a:pathLst>
                <a:path w="6617" h="1906" extrusionOk="0">
                  <a:moveTo>
                    <a:pt x="5871" y="1"/>
                  </a:moveTo>
                  <a:cubicBezTo>
                    <a:pt x="5850" y="1"/>
                    <a:pt x="5827" y="2"/>
                    <a:pt x="5804" y="4"/>
                  </a:cubicBezTo>
                  <a:lnTo>
                    <a:pt x="567" y="871"/>
                  </a:lnTo>
                  <a:cubicBezTo>
                    <a:pt x="67" y="938"/>
                    <a:pt x="0" y="1672"/>
                    <a:pt x="501" y="1872"/>
                  </a:cubicBezTo>
                  <a:cubicBezTo>
                    <a:pt x="567" y="1906"/>
                    <a:pt x="667" y="1906"/>
                    <a:pt x="767" y="1906"/>
                  </a:cubicBezTo>
                  <a:lnTo>
                    <a:pt x="6004" y="1038"/>
                  </a:lnTo>
                  <a:cubicBezTo>
                    <a:pt x="6616" y="877"/>
                    <a:pt x="6482" y="1"/>
                    <a:pt x="5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2894253" y="1748270"/>
              <a:ext cx="123822" cy="89090"/>
            </a:xfrm>
            <a:custGeom>
              <a:avLst/>
              <a:gdLst/>
              <a:ahLst/>
              <a:cxnLst/>
              <a:rect l="l" t="t" r="r" b="b"/>
              <a:pathLst>
                <a:path w="5943" h="4276" extrusionOk="0">
                  <a:moveTo>
                    <a:pt x="700" y="1"/>
                  </a:moveTo>
                  <a:cubicBezTo>
                    <a:pt x="286" y="1"/>
                    <a:pt x="0" y="547"/>
                    <a:pt x="361" y="908"/>
                  </a:cubicBezTo>
                  <a:lnTo>
                    <a:pt x="4898" y="4143"/>
                  </a:lnTo>
                  <a:cubicBezTo>
                    <a:pt x="4931" y="4177"/>
                    <a:pt x="4964" y="4210"/>
                    <a:pt x="5031" y="4243"/>
                  </a:cubicBezTo>
                  <a:cubicBezTo>
                    <a:pt x="5095" y="4266"/>
                    <a:pt x="5156" y="4276"/>
                    <a:pt x="5215" y="4276"/>
                  </a:cubicBezTo>
                  <a:cubicBezTo>
                    <a:pt x="5677" y="4276"/>
                    <a:pt x="5942" y="3635"/>
                    <a:pt x="5498" y="3309"/>
                  </a:cubicBezTo>
                  <a:lnTo>
                    <a:pt x="961" y="74"/>
                  </a:lnTo>
                  <a:cubicBezTo>
                    <a:pt x="872" y="23"/>
                    <a:pt x="783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3290329" y="2032601"/>
              <a:ext cx="120426" cy="86257"/>
            </a:xfrm>
            <a:custGeom>
              <a:avLst/>
              <a:gdLst/>
              <a:ahLst/>
              <a:cxnLst/>
              <a:rect l="l" t="t" r="r" b="b"/>
              <a:pathLst>
                <a:path w="5780" h="4140" extrusionOk="0">
                  <a:moveTo>
                    <a:pt x="764" y="1"/>
                  </a:moveTo>
                  <a:cubicBezTo>
                    <a:pt x="321" y="1"/>
                    <a:pt x="1" y="643"/>
                    <a:pt x="466" y="971"/>
                  </a:cubicBezTo>
                  <a:lnTo>
                    <a:pt x="4735" y="4040"/>
                  </a:lnTo>
                  <a:cubicBezTo>
                    <a:pt x="4769" y="4040"/>
                    <a:pt x="4802" y="4074"/>
                    <a:pt x="4869" y="4107"/>
                  </a:cubicBezTo>
                  <a:cubicBezTo>
                    <a:pt x="4933" y="4129"/>
                    <a:pt x="4994" y="4140"/>
                    <a:pt x="5053" y="4140"/>
                  </a:cubicBezTo>
                  <a:cubicBezTo>
                    <a:pt x="5515" y="4140"/>
                    <a:pt x="5780" y="3499"/>
                    <a:pt x="5336" y="3173"/>
                  </a:cubicBezTo>
                  <a:lnTo>
                    <a:pt x="1066" y="104"/>
                  </a:lnTo>
                  <a:cubicBezTo>
                    <a:pt x="964" y="32"/>
                    <a:pt x="861" y="1"/>
                    <a:pt x="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3090259" y="1625649"/>
              <a:ext cx="43441" cy="136636"/>
            </a:xfrm>
            <a:custGeom>
              <a:avLst/>
              <a:gdLst/>
              <a:ahLst/>
              <a:cxnLst/>
              <a:rect l="l" t="t" r="r" b="b"/>
              <a:pathLst>
                <a:path w="2085" h="6558" extrusionOk="0">
                  <a:moveTo>
                    <a:pt x="622" y="0"/>
                  </a:moveTo>
                  <a:cubicBezTo>
                    <a:pt x="315" y="0"/>
                    <a:pt x="1" y="244"/>
                    <a:pt x="94" y="655"/>
                  </a:cubicBezTo>
                  <a:lnTo>
                    <a:pt x="995" y="6125"/>
                  </a:lnTo>
                  <a:cubicBezTo>
                    <a:pt x="1028" y="6292"/>
                    <a:pt x="1128" y="6459"/>
                    <a:pt x="1328" y="6526"/>
                  </a:cubicBezTo>
                  <a:cubicBezTo>
                    <a:pt x="1388" y="6548"/>
                    <a:pt x="1450" y="6558"/>
                    <a:pt x="1509" y="6558"/>
                  </a:cubicBezTo>
                  <a:cubicBezTo>
                    <a:pt x="1814" y="6558"/>
                    <a:pt x="2084" y="6293"/>
                    <a:pt x="2029" y="5959"/>
                  </a:cubicBezTo>
                  <a:lnTo>
                    <a:pt x="1128" y="488"/>
                  </a:lnTo>
                  <a:cubicBezTo>
                    <a:pt x="1099" y="150"/>
                    <a:pt x="863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3247885" y="1678365"/>
              <a:ext cx="91070" cy="113676"/>
            </a:xfrm>
            <a:custGeom>
              <a:avLst/>
              <a:gdLst/>
              <a:ahLst/>
              <a:cxnLst/>
              <a:rect l="l" t="t" r="r" b="b"/>
              <a:pathLst>
                <a:path w="4371" h="5456" extrusionOk="0">
                  <a:moveTo>
                    <a:pt x="3778" y="0"/>
                  </a:moveTo>
                  <a:cubicBezTo>
                    <a:pt x="3609" y="0"/>
                    <a:pt x="3440" y="81"/>
                    <a:pt x="3337" y="226"/>
                  </a:cubicBezTo>
                  <a:lnTo>
                    <a:pt x="168" y="4629"/>
                  </a:lnTo>
                  <a:cubicBezTo>
                    <a:pt x="1" y="4863"/>
                    <a:pt x="68" y="5197"/>
                    <a:pt x="301" y="5363"/>
                  </a:cubicBezTo>
                  <a:cubicBezTo>
                    <a:pt x="334" y="5397"/>
                    <a:pt x="368" y="5397"/>
                    <a:pt x="435" y="5430"/>
                  </a:cubicBezTo>
                  <a:cubicBezTo>
                    <a:pt x="485" y="5447"/>
                    <a:pt x="539" y="5455"/>
                    <a:pt x="594" y="5455"/>
                  </a:cubicBezTo>
                  <a:cubicBezTo>
                    <a:pt x="760" y="5455"/>
                    <a:pt x="935" y="5380"/>
                    <a:pt x="1035" y="5230"/>
                  </a:cubicBezTo>
                  <a:lnTo>
                    <a:pt x="4204" y="827"/>
                  </a:lnTo>
                  <a:cubicBezTo>
                    <a:pt x="4371" y="593"/>
                    <a:pt x="4304" y="260"/>
                    <a:pt x="4070" y="93"/>
                  </a:cubicBezTo>
                  <a:cubicBezTo>
                    <a:pt x="3982" y="30"/>
                    <a:pt x="3880" y="0"/>
                    <a:pt x="3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3324354" y="1873433"/>
              <a:ext cx="137865" cy="39712"/>
            </a:xfrm>
            <a:custGeom>
              <a:avLst/>
              <a:gdLst/>
              <a:ahLst/>
              <a:cxnLst/>
              <a:rect l="l" t="t" r="r" b="b"/>
              <a:pathLst>
                <a:path w="6617" h="1906" extrusionOk="0">
                  <a:moveTo>
                    <a:pt x="5871" y="1"/>
                  </a:moveTo>
                  <a:cubicBezTo>
                    <a:pt x="5850" y="1"/>
                    <a:pt x="5827" y="2"/>
                    <a:pt x="5804" y="4"/>
                  </a:cubicBezTo>
                  <a:lnTo>
                    <a:pt x="567" y="871"/>
                  </a:lnTo>
                  <a:cubicBezTo>
                    <a:pt x="67" y="938"/>
                    <a:pt x="0" y="1672"/>
                    <a:pt x="501" y="1872"/>
                  </a:cubicBezTo>
                  <a:cubicBezTo>
                    <a:pt x="567" y="1906"/>
                    <a:pt x="667" y="1906"/>
                    <a:pt x="767" y="1906"/>
                  </a:cubicBezTo>
                  <a:lnTo>
                    <a:pt x="6004" y="1038"/>
                  </a:lnTo>
                  <a:cubicBezTo>
                    <a:pt x="6616" y="877"/>
                    <a:pt x="6482" y="1"/>
                    <a:pt x="5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2894253" y="1748270"/>
              <a:ext cx="123822" cy="89090"/>
            </a:xfrm>
            <a:custGeom>
              <a:avLst/>
              <a:gdLst/>
              <a:ahLst/>
              <a:cxnLst/>
              <a:rect l="l" t="t" r="r" b="b"/>
              <a:pathLst>
                <a:path w="5943" h="4276" extrusionOk="0">
                  <a:moveTo>
                    <a:pt x="700" y="1"/>
                  </a:moveTo>
                  <a:cubicBezTo>
                    <a:pt x="286" y="1"/>
                    <a:pt x="0" y="547"/>
                    <a:pt x="361" y="908"/>
                  </a:cubicBezTo>
                  <a:lnTo>
                    <a:pt x="4898" y="4143"/>
                  </a:lnTo>
                  <a:cubicBezTo>
                    <a:pt x="4931" y="4177"/>
                    <a:pt x="4964" y="4210"/>
                    <a:pt x="5031" y="4243"/>
                  </a:cubicBezTo>
                  <a:cubicBezTo>
                    <a:pt x="5095" y="4266"/>
                    <a:pt x="5156" y="4276"/>
                    <a:pt x="5215" y="4276"/>
                  </a:cubicBezTo>
                  <a:cubicBezTo>
                    <a:pt x="5677" y="4276"/>
                    <a:pt x="5942" y="3635"/>
                    <a:pt x="5498" y="3309"/>
                  </a:cubicBezTo>
                  <a:lnTo>
                    <a:pt x="961" y="74"/>
                  </a:lnTo>
                  <a:cubicBezTo>
                    <a:pt x="872" y="23"/>
                    <a:pt x="783" y="1"/>
                    <a:pt x="7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3290329" y="2032601"/>
              <a:ext cx="120426" cy="86257"/>
            </a:xfrm>
            <a:custGeom>
              <a:avLst/>
              <a:gdLst/>
              <a:ahLst/>
              <a:cxnLst/>
              <a:rect l="l" t="t" r="r" b="b"/>
              <a:pathLst>
                <a:path w="5780" h="4140" extrusionOk="0">
                  <a:moveTo>
                    <a:pt x="764" y="1"/>
                  </a:moveTo>
                  <a:cubicBezTo>
                    <a:pt x="321" y="1"/>
                    <a:pt x="1" y="643"/>
                    <a:pt x="466" y="971"/>
                  </a:cubicBezTo>
                  <a:lnTo>
                    <a:pt x="4735" y="4040"/>
                  </a:lnTo>
                  <a:cubicBezTo>
                    <a:pt x="4769" y="4040"/>
                    <a:pt x="4802" y="4074"/>
                    <a:pt x="4869" y="4107"/>
                  </a:cubicBezTo>
                  <a:cubicBezTo>
                    <a:pt x="4933" y="4129"/>
                    <a:pt x="4994" y="4140"/>
                    <a:pt x="5053" y="4140"/>
                  </a:cubicBezTo>
                  <a:cubicBezTo>
                    <a:pt x="5515" y="4140"/>
                    <a:pt x="5780" y="3499"/>
                    <a:pt x="5336" y="3173"/>
                  </a:cubicBezTo>
                  <a:lnTo>
                    <a:pt x="1066" y="104"/>
                  </a:lnTo>
                  <a:cubicBezTo>
                    <a:pt x="964" y="32"/>
                    <a:pt x="861" y="1"/>
                    <a:pt x="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3090259" y="1625649"/>
              <a:ext cx="43441" cy="136636"/>
            </a:xfrm>
            <a:custGeom>
              <a:avLst/>
              <a:gdLst/>
              <a:ahLst/>
              <a:cxnLst/>
              <a:rect l="l" t="t" r="r" b="b"/>
              <a:pathLst>
                <a:path w="2085" h="6558" extrusionOk="0">
                  <a:moveTo>
                    <a:pt x="622" y="0"/>
                  </a:moveTo>
                  <a:cubicBezTo>
                    <a:pt x="315" y="0"/>
                    <a:pt x="1" y="244"/>
                    <a:pt x="94" y="655"/>
                  </a:cubicBezTo>
                  <a:lnTo>
                    <a:pt x="995" y="6125"/>
                  </a:lnTo>
                  <a:cubicBezTo>
                    <a:pt x="1028" y="6292"/>
                    <a:pt x="1128" y="6459"/>
                    <a:pt x="1328" y="6526"/>
                  </a:cubicBezTo>
                  <a:cubicBezTo>
                    <a:pt x="1388" y="6548"/>
                    <a:pt x="1450" y="6558"/>
                    <a:pt x="1509" y="6558"/>
                  </a:cubicBezTo>
                  <a:cubicBezTo>
                    <a:pt x="1814" y="6558"/>
                    <a:pt x="2084" y="6293"/>
                    <a:pt x="2029" y="5959"/>
                  </a:cubicBezTo>
                  <a:lnTo>
                    <a:pt x="1128" y="488"/>
                  </a:lnTo>
                  <a:cubicBezTo>
                    <a:pt x="1099" y="150"/>
                    <a:pt x="863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2965700" y="1812883"/>
              <a:ext cx="338485" cy="351841"/>
            </a:xfrm>
            <a:custGeom>
              <a:avLst/>
              <a:gdLst/>
              <a:ahLst/>
              <a:cxnLst/>
              <a:rect l="l" t="t" r="r" b="b"/>
              <a:pathLst>
                <a:path w="16246" h="16887" extrusionOk="0">
                  <a:moveTo>
                    <a:pt x="8261" y="1"/>
                  </a:moveTo>
                  <a:cubicBezTo>
                    <a:pt x="6187" y="1"/>
                    <a:pt x="4132" y="900"/>
                    <a:pt x="2736" y="2610"/>
                  </a:cubicBezTo>
                  <a:cubicBezTo>
                    <a:pt x="1102" y="4912"/>
                    <a:pt x="1802" y="7814"/>
                    <a:pt x="1635" y="10449"/>
                  </a:cubicBezTo>
                  <a:cubicBezTo>
                    <a:pt x="1569" y="11249"/>
                    <a:pt x="1" y="13351"/>
                    <a:pt x="1" y="13351"/>
                  </a:cubicBezTo>
                  <a:lnTo>
                    <a:pt x="4871" y="16887"/>
                  </a:lnTo>
                  <a:cubicBezTo>
                    <a:pt x="4871" y="16887"/>
                    <a:pt x="6372" y="14752"/>
                    <a:pt x="7139" y="14418"/>
                  </a:cubicBezTo>
                  <a:cubicBezTo>
                    <a:pt x="9608" y="13451"/>
                    <a:pt x="12543" y="13218"/>
                    <a:pt x="14211" y="10916"/>
                  </a:cubicBezTo>
                  <a:cubicBezTo>
                    <a:pt x="16246" y="7747"/>
                    <a:pt x="15479" y="3544"/>
                    <a:pt x="12410" y="1342"/>
                  </a:cubicBezTo>
                  <a:cubicBezTo>
                    <a:pt x="11163" y="438"/>
                    <a:pt x="9707" y="1"/>
                    <a:pt x="8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2949719" y="2098006"/>
              <a:ext cx="112613" cy="88111"/>
            </a:xfrm>
            <a:custGeom>
              <a:avLst/>
              <a:gdLst/>
              <a:ahLst/>
              <a:cxnLst/>
              <a:rect l="l" t="t" r="r" b="b"/>
              <a:pathLst>
                <a:path w="5405" h="4229" extrusionOk="0">
                  <a:moveTo>
                    <a:pt x="534" y="1"/>
                  </a:moveTo>
                  <a:lnTo>
                    <a:pt x="534" y="1"/>
                  </a:lnTo>
                  <a:cubicBezTo>
                    <a:pt x="1" y="768"/>
                    <a:pt x="167" y="1835"/>
                    <a:pt x="935" y="2402"/>
                  </a:cubicBezTo>
                  <a:lnTo>
                    <a:pt x="3003" y="3903"/>
                  </a:lnTo>
                  <a:cubicBezTo>
                    <a:pt x="3302" y="4124"/>
                    <a:pt x="3646" y="4229"/>
                    <a:pt x="3988" y="4229"/>
                  </a:cubicBezTo>
                  <a:cubicBezTo>
                    <a:pt x="4525" y="4229"/>
                    <a:pt x="5058" y="3972"/>
                    <a:pt x="5405" y="3503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2953198" y="2153618"/>
              <a:ext cx="56317" cy="46129"/>
            </a:xfrm>
            <a:custGeom>
              <a:avLst/>
              <a:gdLst/>
              <a:ahLst/>
              <a:cxnLst/>
              <a:rect l="l" t="t" r="r" b="b"/>
              <a:pathLst>
                <a:path w="2703" h="2214" extrusionOk="0">
                  <a:moveTo>
                    <a:pt x="434" y="0"/>
                  </a:moveTo>
                  <a:lnTo>
                    <a:pt x="434" y="0"/>
                  </a:lnTo>
                  <a:cubicBezTo>
                    <a:pt x="0" y="601"/>
                    <a:pt x="134" y="1501"/>
                    <a:pt x="768" y="1935"/>
                  </a:cubicBezTo>
                  <a:cubicBezTo>
                    <a:pt x="1009" y="2123"/>
                    <a:pt x="1300" y="2213"/>
                    <a:pt x="1588" y="2213"/>
                  </a:cubicBezTo>
                  <a:cubicBezTo>
                    <a:pt x="2017" y="2213"/>
                    <a:pt x="2443" y="2013"/>
                    <a:pt x="2702" y="1635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2953198" y="2153618"/>
              <a:ext cx="56317" cy="46129"/>
            </a:xfrm>
            <a:custGeom>
              <a:avLst/>
              <a:gdLst/>
              <a:ahLst/>
              <a:cxnLst/>
              <a:rect l="l" t="t" r="r" b="b"/>
              <a:pathLst>
                <a:path w="2703" h="2214" extrusionOk="0">
                  <a:moveTo>
                    <a:pt x="434" y="0"/>
                  </a:moveTo>
                  <a:lnTo>
                    <a:pt x="434" y="0"/>
                  </a:lnTo>
                  <a:cubicBezTo>
                    <a:pt x="0" y="601"/>
                    <a:pt x="134" y="1501"/>
                    <a:pt x="768" y="1935"/>
                  </a:cubicBezTo>
                  <a:cubicBezTo>
                    <a:pt x="1009" y="2123"/>
                    <a:pt x="1300" y="2213"/>
                    <a:pt x="1588" y="2213"/>
                  </a:cubicBezTo>
                  <a:cubicBezTo>
                    <a:pt x="2017" y="2213"/>
                    <a:pt x="2443" y="2013"/>
                    <a:pt x="2702" y="1635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2949719" y="2098006"/>
              <a:ext cx="112613" cy="88111"/>
            </a:xfrm>
            <a:custGeom>
              <a:avLst/>
              <a:gdLst/>
              <a:ahLst/>
              <a:cxnLst/>
              <a:rect l="l" t="t" r="r" b="b"/>
              <a:pathLst>
                <a:path w="5405" h="4229" extrusionOk="0">
                  <a:moveTo>
                    <a:pt x="534" y="1"/>
                  </a:moveTo>
                  <a:lnTo>
                    <a:pt x="534" y="1"/>
                  </a:lnTo>
                  <a:cubicBezTo>
                    <a:pt x="1" y="768"/>
                    <a:pt x="167" y="1835"/>
                    <a:pt x="935" y="2402"/>
                  </a:cubicBezTo>
                  <a:lnTo>
                    <a:pt x="3003" y="3903"/>
                  </a:lnTo>
                  <a:cubicBezTo>
                    <a:pt x="3302" y="4124"/>
                    <a:pt x="3646" y="4229"/>
                    <a:pt x="3988" y="4229"/>
                  </a:cubicBezTo>
                  <a:cubicBezTo>
                    <a:pt x="4525" y="4229"/>
                    <a:pt x="5058" y="3972"/>
                    <a:pt x="5405" y="3503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967484" y="1868641"/>
              <a:ext cx="640801" cy="328068"/>
            </a:xfrm>
            <a:custGeom>
              <a:avLst/>
              <a:gdLst/>
              <a:ahLst/>
              <a:cxnLst/>
              <a:rect l="l" t="t" r="r" b="b"/>
              <a:pathLst>
                <a:path w="30756" h="15746" extrusionOk="0">
                  <a:moveTo>
                    <a:pt x="30755" y="1"/>
                  </a:moveTo>
                  <a:lnTo>
                    <a:pt x="26119" y="501"/>
                  </a:lnTo>
                  <a:lnTo>
                    <a:pt x="26819" y="1502"/>
                  </a:lnTo>
                  <a:lnTo>
                    <a:pt x="19814" y="9274"/>
                  </a:lnTo>
                  <a:lnTo>
                    <a:pt x="9307" y="7206"/>
                  </a:lnTo>
                  <a:lnTo>
                    <a:pt x="0" y="14578"/>
                  </a:lnTo>
                  <a:lnTo>
                    <a:pt x="1434" y="15745"/>
                  </a:lnTo>
                  <a:lnTo>
                    <a:pt x="9640" y="8740"/>
                  </a:lnTo>
                  <a:lnTo>
                    <a:pt x="20148" y="10842"/>
                  </a:lnTo>
                  <a:lnTo>
                    <a:pt x="28154" y="3303"/>
                  </a:lnTo>
                  <a:lnTo>
                    <a:pt x="28887" y="4270"/>
                  </a:lnTo>
                  <a:lnTo>
                    <a:pt x="3075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67484" y="1868641"/>
              <a:ext cx="640801" cy="328068"/>
            </a:xfrm>
            <a:custGeom>
              <a:avLst/>
              <a:gdLst/>
              <a:ahLst/>
              <a:cxnLst/>
              <a:rect l="l" t="t" r="r" b="b"/>
              <a:pathLst>
                <a:path w="30756" h="15746" extrusionOk="0">
                  <a:moveTo>
                    <a:pt x="30755" y="1"/>
                  </a:moveTo>
                  <a:lnTo>
                    <a:pt x="26119" y="501"/>
                  </a:lnTo>
                  <a:lnTo>
                    <a:pt x="26819" y="1502"/>
                  </a:lnTo>
                  <a:lnTo>
                    <a:pt x="19814" y="9274"/>
                  </a:lnTo>
                  <a:lnTo>
                    <a:pt x="9307" y="7206"/>
                  </a:lnTo>
                  <a:lnTo>
                    <a:pt x="0" y="14578"/>
                  </a:lnTo>
                  <a:lnTo>
                    <a:pt x="1434" y="15745"/>
                  </a:lnTo>
                  <a:lnTo>
                    <a:pt x="9640" y="8740"/>
                  </a:lnTo>
                  <a:lnTo>
                    <a:pt x="20148" y="10842"/>
                  </a:lnTo>
                  <a:lnTo>
                    <a:pt x="28154" y="3303"/>
                  </a:lnTo>
                  <a:lnTo>
                    <a:pt x="28887" y="4270"/>
                  </a:lnTo>
                  <a:lnTo>
                    <a:pt x="307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2400642" y="3197556"/>
              <a:ext cx="267605" cy="1208618"/>
            </a:xfrm>
            <a:custGeom>
              <a:avLst/>
              <a:gdLst/>
              <a:ahLst/>
              <a:cxnLst/>
              <a:rect l="l" t="t" r="r" b="b"/>
              <a:pathLst>
                <a:path w="12844" h="58009" extrusionOk="0">
                  <a:moveTo>
                    <a:pt x="1735" y="1"/>
                  </a:moveTo>
                  <a:lnTo>
                    <a:pt x="67" y="28488"/>
                  </a:lnTo>
                  <a:lnTo>
                    <a:pt x="1" y="57842"/>
                  </a:lnTo>
                  <a:lnTo>
                    <a:pt x="2569" y="58009"/>
                  </a:lnTo>
                  <a:cubicBezTo>
                    <a:pt x="2569" y="58009"/>
                    <a:pt x="5605" y="42831"/>
                    <a:pt x="6072" y="35326"/>
                  </a:cubicBezTo>
                  <a:cubicBezTo>
                    <a:pt x="6172" y="33425"/>
                    <a:pt x="5738" y="31190"/>
                    <a:pt x="5938" y="29689"/>
                  </a:cubicBezTo>
                  <a:cubicBezTo>
                    <a:pt x="6138" y="28354"/>
                    <a:pt x="6639" y="27520"/>
                    <a:pt x="7372" y="24552"/>
                  </a:cubicBezTo>
                  <a:cubicBezTo>
                    <a:pt x="8273" y="20916"/>
                    <a:pt x="9207" y="16045"/>
                    <a:pt x="8974" y="12276"/>
                  </a:cubicBezTo>
                  <a:cubicBezTo>
                    <a:pt x="8974" y="12276"/>
                    <a:pt x="12843" y="8240"/>
                    <a:pt x="11842" y="2703"/>
                  </a:cubicBezTo>
                  <a:lnTo>
                    <a:pt x="1735" y="1"/>
                  </a:ln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2538953" y="3232998"/>
              <a:ext cx="325984" cy="1184303"/>
            </a:xfrm>
            <a:custGeom>
              <a:avLst/>
              <a:gdLst/>
              <a:ahLst/>
              <a:cxnLst/>
              <a:rect l="l" t="t" r="r" b="b"/>
              <a:pathLst>
                <a:path w="15646" h="56842" extrusionOk="0">
                  <a:moveTo>
                    <a:pt x="10475" y="1"/>
                  </a:moveTo>
                  <a:lnTo>
                    <a:pt x="1" y="334"/>
                  </a:lnTo>
                  <a:lnTo>
                    <a:pt x="6539" y="28088"/>
                  </a:lnTo>
                  <a:lnTo>
                    <a:pt x="13010" y="56775"/>
                  </a:lnTo>
                  <a:lnTo>
                    <a:pt x="15312" y="56842"/>
                  </a:lnTo>
                  <a:cubicBezTo>
                    <a:pt x="15312" y="56842"/>
                    <a:pt x="15645" y="40363"/>
                    <a:pt x="13911" y="32958"/>
                  </a:cubicBezTo>
                  <a:cubicBezTo>
                    <a:pt x="13477" y="31090"/>
                    <a:pt x="12743" y="29088"/>
                    <a:pt x="12510" y="27587"/>
                  </a:cubicBezTo>
                  <a:cubicBezTo>
                    <a:pt x="12309" y="26253"/>
                    <a:pt x="12576" y="25319"/>
                    <a:pt x="12443" y="22250"/>
                  </a:cubicBezTo>
                  <a:cubicBezTo>
                    <a:pt x="12243" y="18514"/>
                    <a:pt x="11742" y="13577"/>
                    <a:pt x="10441" y="10008"/>
                  </a:cubicBezTo>
                  <a:cubicBezTo>
                    <a:pt x="10441" y="10008"/>
                    <a:pt x="12977" y="5004"/>
                    <a:pt x="10475" y="1"/>
                  </a:cubicBez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2095516" y="2704091"/>
              <a:ext cx="171680" cy="159867"/>
            </a:xfrm>
            <a:custGeom>
              <a:avLst/>
              <a:gdLst/>
              <a:ahLst/>
              <a:cxnLst/>
              <a:rect l="l" t="t" r="r" b="b"/>
              <a:pathLst>
                <a:path w="8240" h="7673" extrusionOk="0">
                  <a:moveTo>
                    <a:pt x="801" y="0"/>
                  </a:moveTo>
                  <a:cubicBezTo>
                    <a:pt x="801" y="0"/>
                    <a:pt x="1" y="1935"/>
                    <a:pt x="501" y="2602"/>
                  </a:cubicBezTo>
                  <a:cubicBezTo>
                    <a:pt x="968" y="3236"/>
                    <a:pt x="3937" y="5070"/>
                    <a:pt x="3937" y="5070"/>
                  </a:cubicBezTo>
                  <a:cubicBezTo>
                    <a:pt x="3937" y="5070"/>
                    <a:pt x="6138" y="6705"/>
                    <a:pt x="6772" y="7672"/>
                  </a:cubicBezTo>
                  <a:lnTo>
                    <a:pt x="8240" y="6104"/>
                  </a:lnTo>
                  <a:cubicBezTo>
                    <a:pt x="7640" y="5604"/>
                    <a:pt x="5171" y="4036"/>
                    <a:pt x="4904" y="3836"/>
                  </a:cubicBezTo>
                  <a:cubicBezTo>
                    <a:pt x="4904" y="3836"/>
                    <a:pt x="4938" y="2035"/>
                    <a:pt x="3737" y="1635"/>
                  </a:cubicBezTo>
                  <a:lnTo>
                    <a:pt x="2503" y="33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2183091" y="2708946"/>
              <a:ext cx="317630" cy="235040"/>
            </a:xfrm>
            <a:custGeom>
              <a:avLst/>
              <a:gdLst/>
              <a:ahLst/>
              <a:cxnLst/>
              <a:rect l="l" t="t" r="r" b="b"/>
              <a:pathLst>
                <a:path w="15245" h="11281" extrusionOk="0">
                  <a:moveTo>
                    <a:pt x="15245" y="1"/>
                  </a:moveTo>
                  <a:cubicBezTo>
                    <a:pt x="13877" y="634"/>
                    <a:pt x="12676" y="1468"/>
                    <a:pt x="11576" y="2502"/>
                  </a:cubicBezTo>
                  <a:cubicBezTo>
                    <a:pt x="9841" y="4070"/>
                    <a:pt x="8207" y="5705"/>
                    <a:pt x="6639" y="7439"/>
                  </a:cubicBezTo>
                  <a:cubicBezTo>
                    <a:pt x="6639" y="7439"/>
                    <a:pt x="3670" y="5204"/>
                    <a:pt x="1669" y="3770"/>
                  </a:cubicBezTo>
                  <a:lnTo>
                    <a:pt x="1" y="5605"/>
                  </a:lnTo>
                  <a:cubicBezTo>
                    <a:pt x="1702" y="7739"/>
                    <a:pt x="4637" y="11142"/>
                    <a:pt x="6239" y="11275"/>
                  </a:cubicBezTo>
                  <a:cubicBezTo>
                    <a:pt x="6277" y="11279"/>
                    <a:pt x="6317" y="11280"/>
                    <a:pt x="6357" y="11280"/>
                  </a:cubicBezTo>
                  <a:cubicBezTo>
                    <a:pt x="8369" y="11280"/>
                    <a:pt x="13175" y="7312"/>
                    <a:pt x="14711" y="5971"/>
                  </a:cubicBezTo>
                  <a:lnTo>
                    <a:pt x="152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2388140" y="2682484"/>
              <a:ext cx="473996" cy="984975"/>
            </a:xfrm>
            <a:custGeom>
              <a:avLst/>
              <a:gdLst/>
              <a:ahLst/>
              <a:cxnLst/>
              <a:rect l="l" t="t" r="r" b="b"/>
              <a:pathLst>
                <a:path w="22750" h="47275" extrusionOk="0">
                  <a:moveTo>
                    <a:pt x="11821" y="0"/>
                  </a:moveTo>
                  <a:cubicBezTo>
                    <a:pt x="8205" y="0"/>
                    <a:pt x="4893" y="1314"/>
                    <a:pt x="3870" y="2405"/>
                  </a:cubicBezTo>
                  <a:cubicBezTo>
                    <a:pt x="2135" y="4206"/>
                    <a:pt x="2769" y="20551"/>
                    <a:pt x="2769" y="20551"/>
                  </a:cubicBezTo>
                  <a:lnTo>
                    <a:pt x="0" y="45669"/>
                  </a:lnTo>
                  <a:cubicBezTo>
                    <a:pt x="5453" y="46892"/>
                    <a:pt x="9729" y="47274"/>
                    <a:pt x="12946" y="47274"/>
                  </a:cubicBezTo>
                  <a:cubicBezTo>
                    <a:pt x="18330" y="47274"/>
                    <a:pt x="20748" y="46203"/>
                    <a:pt x="20748" y="46203"/>
                  </a:cubicBezTo>
                  <a:cubicBezTo>
                    <a:pt x="22750" y="25655"/>
                    <a:pt x="16645" y="20651"/>
                    <a:pt x="16645" y="20651"/>
                  </a:cubicBezTo>
                  <a:cubicBezTo>
                    <a:pt x="17779" y="15247"/>
                    <a:pt x="18580" y="9777"/>
                    <a:pt x="18980" y="4306"/>
                  </a:cubicBezTo>
                  <a:cubicBezTo>
                    <a:pt x="19080" y="2972"/>
                    <a:pt x="18380" y="1738"/>
                    <a:pt x="17212" y="1170"/>
                  </a:cubicBezTo>
                  <a:cubicBezTo>
                    <a:pt x="15503" y="327"/>
                    <a:pt x="13624" y="0"/>
                    <a:pt x="1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2477090" y="3100959"/>
              <a:ext cx="159179" cy="43399"/>
            </a:xfrm>
            <a:custGeom>
              <a:avLst/>
              <a:gdLst/>
              <a:ahLst/>
              <a:cxnLst/>
              <a:rect l="l" t="t" r="r" b="b"/>
              <a:pathLst>
                <a:path w="7640" h="2083" extrusionOk="0">
                  <a:moveTo>
                    <a:pt x="1" y="0"/>
                  </a:moveTo>
                  <a:lnTo>
                    <a:pt x="1" y="1935"/>
                  </a:lnTo>
                  <a:cubicBezTo>
                    <a:pt x="1" y="1935"/>
                    <a:pt x="1039" y="2083"/>
                    <a:pt x="3302" y="2083"/>
                  </a:cubicBezTo>
                  <a:cubicBezTo>
                    <a:pt x="4434" y="2083"/>
                    <a:pt x="5872" y="2046"/>
                    <a:pt x="7640" y="1935"/>
                  </a:cubicBezTo>
                  <a:lnTo>
                    <a:pt x="7640" y="0"/>
                  </a:lnTo>
                  <a:cubicBezTo>
                    <a:pt x="7640" y="0"/>
                    <a:pt x="5638" y="341"/>
                    <a:pt x="3375" y="341"/>
                  </a:cubicBezTo>
                  <a:cubicBezTo>
                    <a:pt x="2243" y="341"/>
                    <a:pt x="1046" y="25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2521576" y="2560904"/>
              <a:ext cx="168909" cy="187473"/>
            </a:xfrm>
            <a:custGeom>
              <a:avLst/>
              <a:gdLst/>
              <a:ahLst/>
              <a:cxnLst/>
              <a:rect l="l" t="t" r="r" b="b"/>
              <a:pathLst>
                <a:path w="8107" h="8998" extrusionOk="0">
                  <a:moveTo>
                    <a:pt x="8106" y="0"/>
                  </a:moveTo>
                  <a:lnTo>
                    <a:pt x="3870" y="2669"/>
                  </a:lnTo>
                  <a:cubicBezTo>
                    <a:pt x="4037" y="4170"/>
                    <a:pt x="3637" y="5671"/>
                    <a:pt x="1669" y="6005"/>
                  </a:cubicBezTo>
                  <a:cubicBezTo>
                    <a:pt x="1402" y="6038"/>
                    <a:pt x="1202" y="6338"/>
                    <a:pt x="1068" y="6538"/>
                  </a:cubicBezTo>
                  <a:cubicBezTo>
                    <a:pt x="534" y="7306"/>
                    <a:pt x="1" y="8773"/>
                    <a:pt x="2035" y="8974"/>
                  </a:cubicBezTo>
                  <a:cubicBezTo>
                    <a:pt x="2186" y="8990"/>
                    <a:pt x="2342" y="8997"/>
                    <a:pt x="2502" y="8997"/>
                  </a:cubicBezTo>
                  <a:cubicBezTo>
                    <a:pt x="4000" y="8997"/>
                    <a:pt x="5830" y="8317"/>
                    <a:pt x="7006" y="7472"/>
                  </a:cubicBezTo>
                  <a:cubicBezTo>
                    <a:pt x="7373" y="7239"/>
                    <a:pt x="7506" y="6772"/>
                    <a:pt x="7373" y="6372"/>
                  </a:cubicBezTo>
                  <a:cubicBezTo>
                    <a:pt x="6739" y="4637"/>
                    <a:pt x="7506" y="1668"/>
                    <a:pt x="8106" y="0"/>
                  </a:cubicBez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2602212" y="2583845"/>
              <a:ext cx="58401" cy="55609"/>
            </a:xfrm>
            <a:custGeom>
              <a:avLst/>
              <a:gdLst/>
              <a:ahLst/>
              <a:cxnLst/>
              <a:rect l="l" t="t" r="r" b="b"/>
              <a:pathLst>
                <a:path w="2803" h="2669" extrusionOk="0">
                  <a:moveTo>
                    <a:pt x="2502" y="0"/>
                  </a:moveTo>
                  <a:lnTo>
                    <a:pt x="0" y="1568"/>
                  </a:lnTo>
                  <a:cubicBezTo>
                    <a:pt x="33" y="1935"/>
                    <a:pt x="33" y="2302"/>
                    <a:pt x="0" y="2669"/>
                  </a:cubicBezTo>
                  <a:cubicBezTo>
                    <a:pt x="1034" y="2635"/>
                    <a:pt x="1968" y="2102"/>
                    <a:pt x="2502" y="1234"/>
                  </a:cubicBezTo>
                  <a:cubicBezTo>
                    <a:pt x="2802" y="701"/>
                    <a:pt x="2702" y="100"/>
                    <a:pt x="2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2529910" y="2578969"/>
              <a:ext cx="65359" cy="50067"/>
            </a:xfrm>
            <a:custGeom>
              <a:avLst/>
              <a:gdLst/>
              <a:ahLst/>
              <a:cxnLst/>
              <a:rect l="l" t="t" r="r" b="b"/>
              <a:pathLst>
                <a:path w="3137" h="2403" extrusionOk="0">
                  <a:moveTo>
                    <a:pt x="1135" y="1"/>
                  </a:moveTo>
                  <a:lnTo>
                    <a:pt x="1" y="2036"/>
                  </a:lnTo>
                  <a:cubicBezTo>
                    <a:pt x="335" y="2036"/>
                    <a:pt x="668" y="2169"/>
                    <a:pt x="1002" y="2202"/>
                  </a:cubicBezTo>
                  <a:cubicBezTo>
                    <a:pt x="1202" y="1935"/>
                    <a:pt x="1402" y="1635"/>
                    <a:pt x="1569" y="1368"/>
                  </a:cubicBezTo>
                  <a:lnTo>
                    <a:pt x="1569" y="1368"/>
                  </a:lnTo>
                  <a:cubicBezTo>
                    <a:pt x="1502" y="1635"/>
                    <a:pt x="1269" y="1935"/>
                    <a:pt x="1202" y="2236"/>
                  </a:cubicBezTo>
                  <a:cubicBezTo>
                    <a:pt x="1836" y="2336"/>
                    <a:pt x="2469" y="2402"/>
                    <a:pt x="3103" y="2402"/>
                  </a:cubicBezTo>
                  <a:cubicBezTo>
                    <a:pt x="3137" y="2202"/>
                    <a:pt x="3137" y="2002"/>
                    <a:pt x="3036" y="1835"/>
                  </a:cubicBezTo>
                  <a:cubicBezTo>
                    <a:pt x="2703" y="1068"/>
                    <a:pt x="2102" y="468"/>
                    <a:pt x="1369" y="101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2535473" y="2405529"/>
              <a:ext cx="175160" cy="219018"/>
            </a:xfrm>
            <a:custGeom>
              <a:avLst/>
              <a:gdLst/>
              <a:ahLst/>
              <a:cxnLst/>
              <a:rect l="l" t="t" r="r" b="b"/>
              <a:pathLst>
                <a:path w="8407" h="10512" extrusionOk="0">
                  <a:moveTo>
                    <a:pt x="4655" y="0"/>
                  </a:moveTo>
                  <a:cubicBezTo>
                    <a:pt x="4451" y="0"/>
                    <a:pt x="4244" y="17"/>
                    <a:pt x="4037" y="52"/>
                  </a:cubicBezTo>
                  <a:cubicBezTo>
                    <a:pt x="1235" y="553"/>
                    <a:pt x="1" y="4355"/>
                    <a:pt x="68" y="6857"/>
                  </a:cubicBezTo>
                  <a:cubicBezTo>
                    <a:pt x="117" y="8926"/>
                    <a:pt x="1807" y="10511"/>
                    <a:pt x="3674" y="10511"/>
                  </a:cubicBezTo>
                  <a:cubicBezTo>
                    <a:pt x="4305" y="10511"/>
                    <a:pt x="4956" y="10330"/>
                    <a:pt x="5571" y="9926"/>
                  </a:cubicBezTo>
                  <a:cubicBezTo>
                    <a:pt x="7173" y="8892"/>
                    <a:pt x="7473" y="7324"/>
                    <a:pt x="8207" y="4722"/>
                  </a:cubicBezTo>
                  <a:cubicBezTo>
                    <a:pt x="8373" y="4155"/>
                    <a:pt x="8407" y="3588"/>
                    <a:pt x="8307" y="3021"/>
                  </a:cubicBezTo>
                  <a:cubicBezTo>
                    <a:pt x="7978" y="1230"/>
                    <a:pt x="6395" y="0"/>
                    <a:pt x="4655" y="0"/>
                  </a:cubicBez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2556331" y="2503917"/>
              <a:ext cx="23648" cy="34169"/>
            </a:xfrm>
            <a:custGeom>
              <a:avLst/>
              <a:gdLst/>
              <a:ahLst/>
              <a:cxnLst/>
              <a:rect l="l" t="t" r="r" b="b"/>
              <a:pathLst>
                <a:path w="1135" h="1640" extrusionOk="0">
                  <a:moveTo>
                    <a:pt x="1135" y="0"/>
                  </a:moveTo>
                  <a:lnTo>
                    <a:pt x="1135" y="0"/>
                  </a:lnTo>
                  <a:cubicBezTo>
                    <a:pt x="801" y="501"/>
                    <a:pt x="434" y="934"/>
                    <a:pt x="1" y="1334"/>
                  </a:cubicBezTo>
                  <a:cubicBezTo>
                    <a:pt x="180" y="1514"/>
                    <a:pt x="440" y="1640"/>
                    <a:pt x="708" y="1640"/>
                  </a:cubicBezTo>
                  <a:cubicBezTo>
                    <a:pt x="739" y="1640"/>
                    <a:pt x="770" y="1638"/>
                    <a:pt x="801" y="1635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2619589" y="2464995"/>
              <a:ext cx="22939" cy="18772"/>
            </a:xfrm>
            <a:custGeom>
              <a:avLst/>
              <a:gdLst/>
              <a:ahLst/>
              <a:cxnLst/>
              <a:rect l="l" t="t" r="r" b="b"/>
              <a:pathLst>
                <a:path w="1101" h="901" extrusionOk="0">
                  <a:moveTo>
                    <a:pt x="133" y="0"/>
                  </a:moveTo>
                  <a:cubicBezTo>
                    <a:pt x="67" y="0"/>
                    <a:pt x="0" y="34"/>
                    <a:pt x="0" y="100"/>
                  </a:cubicBezTo>
                  <a:cubicBezTo>
                    <a:pt x="0" y="167"/>
                    <a:pt x="33" y="234"/>
                    <a:pt x="100" y="234"/>
                  </a:cubicBezTo>
                  <a:cubicBezTo>
                    <a:pt x="434" y="334"/>
                    <a:pt x="701" y="534"/>
                    <a:pt x="834" y="834"/>
                  </a:cubicBezTo>
                  <a:cubicBezTo>
                    <a:pt x="867" y="901"/>
                    <a:pt x="901" y="901"/>
                    <a:pt x="934" y="901"/>
                  </a:cubicBezTo>
                  <a:lnTo>
                    <a:pt x="1001" y="901"/>
                  </a:lnTo>
                  <a:cubicBezTo>
                    <a:pt x="1067" y="867"/>
                    <a:pt x="1101" y="801"/>
                    <a:pt x="1067" y="734"/>
                  </a:cubicBezTo>
                  <a:cubicBezTo>
                    <a:pt x="901" y="367"/>
                    <a:pt x="567" y="67"/>
                    <a:pt x="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2551476" y="2450014"/>
              <a:ext cx="28502" cy="8730"/>
            </a:xfrm>
            <a:custGeom>
              <a:avLst/>
              <a:gdLst/>
              <a:ahLst/>
              <a:cxnLst/>
              <a:rect l="l" t="t" r="r" b="b"/>
              <a:pathLst>
                <a:path w="1368" h="419" extrusionOk="0">
                  <a:moveTo>
                    <a:pt x="734" y="1"/>
                  </a:moveTo>
                  <a:cubicBezTo>
                    <a:pt x="517" y="1"/>
                    <a:pt x="299" y="59"/>
                    <a:pt x="100" y="185"/>
                  </a:cubicBezTo>
                  <a:cubicBezTo>
                    <a:pt x="33" y="219"/>
                    <a:pt x="0" y="286"/>
                    <a:pt x="33" y="352"/>
                  </a:cubicBezTo>
                  <a:cubicBezTo>
                    <a:pt x="67" y="386"/>
                    <a:pt x="67" y="386"/>
                    <a:pt x="100" y="419"/>
                  </a:cubicBezTo>
                  <a:lnTo>
                    <a:pt x="234" y="419"/>
                  </a:lnTo>
                  <a:cubicBezTo>
                    <a:pt x="390" y="302"/>
                    <a:pt x="581" y="253"/>
                    <a:pt x="772" y="253"/>
                  </a:cubicBezTo>
                  <a:cubicBezTo>
                    <a:pt x="907" y="253"/>
                    <a:pt x="1043" y="277"/>
                    <a:pt x="1168" y="319"/>
                  </a:cubicBezTo>
                  <a:cubicBezTo>
                    <a:pt x="1195" y="333"/>
                    <a:pt x="1223" y="341"/>
                    <a:pt x="1248" y="341"/>
                  </a:cubicBezTo>
                  <a:cubicBezTo>
                    <a:pt x="1284" y="341"/>
                    <a:pt x="1315" y="325"/>
                    <a:pt x="1334" y="286"/>
                  </a:cubicBezTo>
                  <a:cubicBezTo>
                    <a:pt x="1368" y="219"/>
                    <a:pt x="1334" y="119"/>
                    <a:pt x="1268" y="119"/>
                  </a:cubicBezTo>
                  <a:cubicBezTo>
                    <a:pt x="1100" y="42"/>
                    <a:pt x="917" y="1"/>
                    <a:pt x="7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2526451" y="2675587"/>
              <a:ext cx="165430" cy="111905"/>
            </a:xfrm>
            <a:custGeom>
              <a:avLst/>
              <a:gdLst/>
              <a:ahLst/>
              <a:cxnLst/>
              <a:rect l="l" t="t" r="r" b="b"/>
              <a:pathLst>
                <a:path w="7940" h="5371" extrusionOk="0">
                  <a:moveTo>
                    <a:pt x="7039" y="0"/>
                  </a:moveTo>
                  <a:lnTo>
                    <a:pt x="4103" y="2269"/>
                  </a:lnTo>
                  <a:cubicBezTo>
                    <a:pt x="3914" y="2410"/>
                    <a:pt x="3696" y="2477"/>
                    <a:pt x="3481" y="2477"/>
                  </a:cubicBezTo>
                  <a:cubicBezTo>
                    <a:pt x="3089" y="2477"/>
                    <a:pt x="2708" y="2256"/>
                    <a:pt x="2535" y="1868"/>
                  </a:cubicBezTo>
                  <a:lnTo>
                    <a:pt x="1868" y="334"/>
                  </a:lnTo>
                  <a:lnTo>
                    <a:pt x="1101" y="534"/>
                  </a:lnTo>
                  <a:cubicBezTo>
                    <a:pt x="934" y="567"/>
                    <a:pt x="767" y="734"/>
                    <a:pt x="734" y="901"/>
                  </a:cubicBezTo>
                  <a:cubicBezTo>
                    <a:pt x="567" y="1602"/>
                    <a:pt x="0" y="3369"/>
                    <a:pt x="67" y="4937"/>
                  </a:cubicBezTo>
                  <a:cubicBezTo>
                    <a:pt x="67" y="4937"/>
                    <a:pt x="1031" y="3628"/>
                    <a:pt x="1938" y="3628"/>
                  </a:cubicBezTo>
                  <a:cubicBezTo>
                    <a:pt x="2260" y="3628"/>
                    <a:pt x="2574" y="3792"/>
                    <a:pt x="2836" y="4237"/>
                  </a:cubicBezTo>
                  <a:cubicBezTo>
                    <a:pt x="2836" y="4237"/>
                    <a:pt x="3217" y="3798"/>
                    <a:pt x="3736" y="3798"/>
                  </a:cubicBezTo>
                  <a:cubicBezTo>
                    <a:pt x="4187" y="3798"/>
                    <a:pt x="4741" y="4130"/>
                    <a:pt x="5237" y="5371"/>
                  </a:cubicBezTo>
                  <a:cubicBezTo>
                    <a:pt x="5904" y="4404"/>
                    <a:pt x="6505" y="3369"/>
                    <a:pt x="7039" y="2302"/>
                  </a:cubicBezTo>
                  <a:cubicBezTo>
                    <a:pt x="7572" y="1034"/>
                    <a:pt x="7939" y="334"/>
                    <a:pt x="7939" y="334"/>
                  </a:cubicBezTo>
                  <a:lnTo>
                    <a:pt x="70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2611526" y="2678358"/>
              <a:ext cx="195724" cy="572025"/>
            </a:xfrm>
            <a:custGeom>
              <a:avLst/>
              <a:gdLst/>
              <a:ahLst/>
              <a:cxnLst/>
              <a:rect l="l" t="t" r="r" b="b"/>
              <a:pathLst>
                <a:path w="9394" h="27455" extrusionOk="0">
                  <a:moveTo>
                    <a:pt x="3289" y="1"/>
                  </a:moveTo>
                  <a:cubicBezTo>
                    <a:pt x="2022" y="5538"/>
                    <a:pt x="1154" y="11142"/>
                    <a:pt x="687" y="16779"/>
                  </a:cubicBezTo>
                  <a:cubicBezTo>
                    <a:pt x="124" y="24733"/>
                    <a:pt x="1" y="27455"/>
                    <a:pt x="2747" y="27455"/>
                  </a:cubicBezTo>
                  <a:cubicBezTo>
                    <a:pt x="2927" y="27455"/>
                    <a:pt x="3118" y="27443"/>
                    <a:pt x="3322" y="27420"/>
                  </a:cubicBezTo>
                  <a:cubicBezTo>
                    <a:pt x="6658" y="27054"/>
                    <a:pt x="9393" y="26653"/>
                    <a:pt x="8926" y="25419"/>
                  </a:cubicBezTo>
                  <a:cubicBezTo>
                    <a:pt x="8426" y="24218"/>
                    <a:pt x="6625" y="21483"/>
                    <a:pt x="6725" y="20082"/>
                  </a:cubicBezTo>
                  <a:cubicBezTo>
                    <a:pt x="6825" y="18681"/>
                    <a:pt x="7992" y="7773"/>
                    <a:pt x="8126" y="6139"/>
                  </a:cubicBezTo>
                  <a:cubicBezTo>
                    <a:pt x="8259" y="4504"/>
                    <a:pt x="9260" y="1035"/>
                    <a:pt x="3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2691162" y="3048118"/>
              <a:ext cx="155700" cy="148241"/>
            </a:xfrm>
            <a:custGeom>
              <a:avLst/>
              <a:gdLst/>
              <a:ahLst/>
              <a:cxnLst/>
              <a:rect l="l" t="t" r="r" b="b"/>
              <a:pathLst>
                <a:path w="7473" h="7115" extrusionOk="0">
                  <a:moveTo>
                    <a:pt x="6005" y="1"/>
                  </a:moveTo>
                  <a:cubicBezTo>
                    <a:pt x="5505" y="601"/>
                    <a:pt x="3637" y="2803"/>
                    <a:pt x="3637" y="2803"/>
                  </a:cubicBezTo>
                  <a:cubicBezTo>
                    <a:pt x="2970" y="3036"/>
                    <a:pt x="2336" y="3337"/>
                    <a:pt x="1702" y="3670"/>
                  </a:cubicBezTo>
                  <a:cubicBezTo>
                    <a:pt x="801" y="4237"/>
                    <a:pt x="1" y="5071"/>
                    <a:pt x="34" y="5305"/>
                  </a:cubicBezTo>
                  <a:cubicBezTo>
                    <a:pt x="234" y="5872"/>
                    <a:pt x="501" y="6405"/>
                    <a:pt x="868" y="6872"/>
                  </a:cubicBezTo>
                  <a:cubicBezTo>
                    <a:pt x="952" y="7040"/>
                    <a:pt x="1129" y="7114"/>
                    <a:pt x="1302" y="7114"/>
                  </a:cubicBezTo>
                  <a:cubicBezTo>
                    <a:pt x="1336" y="7114"/>
                    <a:pt x="1369" y="7111"/>
                    <a:pt x="1402" y="7106"/>
                  </a:cubicBezTo>
                  <a:cubicBezTo>
                    <a:pt x="1902" y="6973"/>
                    <a:pt x="2436" y="6772"/>
                    <a:pt x="2903" y="6572"/>
                  </a:cubicBezTo>
                  <a:cubicBezTo>
                    <a:pt x="3337" y="6339"/>
                    <a:pt x="3737" y="6039"/>
                    <a:pt x="4004" y="5638"/>
                  </a:cubicBezTo>
                  <a:lnTo>
                    <a:pt x="4771" y="4004"/>
                  </a:lnTo>
                  <a:cubicBezTo>
                    <a:pt x="5638" y="3036"/>
                    <a:pt x="6505" y="2136"/>
                    <a:pt x="7473" y="1268"/>
                  </a:cubicBezTo>
                  <a:lnTo>
                    <a:pt x="6005" y="1"/>
                  </a:ln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2427063" y="2684630"/>
              <a:ext cx="130677" cy="567295"/>
            </a:xfrm>
            <a:custGeom>
              <a:avLst/>
              <a:gdLst/>
              <a:ahLst/>
              <a:cxnLst/>
              <a:rect l="l" t="t" r="r" b="b"/>
              <a:pathLst>
                <a:path w="6272" h="27228" extrusionOk="0">
                  <a:moveTo>
                    <a:pt x="6271" y="0"/>
                  </a:moveTo>
                  <a:lnTo>
                    <a:pt x="6271" y="0"/>
                  </a:lnTo>
                  <a:cubicBezTo>
                    <a:pt x="4036" y="434"/>
                    <a:pt x="2168" y="1868"/>
                    <a:pt x="1334" y="2402"/>
                  </a:cubicBezTo>
                  <a:cubicBezTo>
                    <a:pt x="500" y="2969"/>
                    <a:pt x="1001" y="2669"/>
                    <a:pt x="500" y="7572"/>
                  </a:cubicBezTo>
                  <a:cubicBezTo>
                    <a:pt x="0" y="12509"/>
                    <a:pt x="500" y="19414"/>
                    <a:pt x="500" y="20548"/>
                  </a:cubicBezTo>
                  <a:cubicBezTo>
                    <a:pt x="500" y="21682"/>
                    <a:pt x="33" y="26352"/>
                    <a:pt x="33" y="26352"/>
                  </a:cubicBezTo>
                  <a:cubicBezTo>
                    <a:pt x="33" y="26352"/>
                    <a:pt x="299" y="27228"/>
                    <a:pt x="1492" y="27228"/>
                  </a:cubicBezTo>
                  <a:cubicBezTo>
                    <a:pt x="1637" y="27228"/>
                    <a:pt x="1795" y="27215"/>
                    <a:pt x="1968" y="27186"/>
                  </a:cubicBezTo>
                  <a:cubicBezTo>
                    <a:pt x="3569" y="26919"/>
                    <a:pt x="3169" y="22349"/>
                    <a:pt x="3369" y="13743"/>
                  </a:cubicBezTo>
                  <a:cubicBezTo>
                    <a:pt x="3536" y="5137"/>
                    <a:pt x="6271" y="0"/>
                    <a:pt x="6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2723145" y="2701299"/>
              <a:ext cx="230060" cy="432305"/>
            </a:xfrm>
            <a:custGeom>
              <a:avLst/>
              <a:gdLst/>
              <a:ahLst/>
              <a:cxnLst/>
              <a:rect l="l" t="t" r="r" b="b"/>
              <a:pathLst>
                <a:path w="11042" h="20749" extrusionOk="0">
                  <a:moveTo>
                    <a:pt x="1101" y="1"/>
                  </a:moveTo>
                  <a:cubicBezTo>
                    <a:pt x="1101" y="1"/>
                    <a:pt x="0" y="2836"/>
                    <a:pt x="200" y="4904"/>
                  </a:cubicBezTo>
                  <a:cubicBezTo>
                    <a:pt x="300" y="5771"/>
                    <a:pt x="6505" y="12443"/>
                    <a:pt x="6505" y="12443"/>
                  </a:cubicBezTo>
                  <a:lnTo>
                    <a:pt x="1835" y="18647"/>
                  </a:lnTo>
                  <a:lnTo>
                    <a:pt x="4237" y="20749"/>
                  </a:lnTo>
                  <a:cubicBezTo>
                    <a:pt x="4237" y="20749"/>
                    <a:pt x="10908" y="14144"/>
                    <a:pt x="10975" y="12343"/>
                  </a:cubicBezTo>
                  <a:cubicBezTo>
                    <a:pt x="11041" y="10575"/>
                    <a:pt x="3603" y="734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2607754" y="2487915"/>
              <a:ext cx="12543" cy="16793"/>
            </a:xfrm>
            <a:custGeom>
              <a:avLst/>
              <a:gdLst/>
              <a:ahLst/>
              <a:cxnLst/>
              <a:rect l="l" t="t" r="r" b="b"/>
              <a:pathLst>
                <a:path w="602" h="806" extrusionOk="0">
                  <a:moveTo>
                    <a:pt x="368" y="1"/>
                  </a:moveTo>
                  <a:cubicBezTo>
                    <a:pt x="234" y="1"/>
                    <a:pt x="101" y="134"/>
                    <a:pt x="34" y="368"/>
                  </a:cubicBezTo>
                  <a:cubicBezTo>
                    <a:pt x="1" y="568"/>
                    <a:pt x="68" y="768"/>
                    <a:pt x="234" y="802"/>
                  </a:cubicBezTo>
                  <a:cubicBezTo>
                    <a:pt x="246" y="804"/>
                    <a:pt x="258" y="806"/>
                    <a:pt x="269" y="806"/>
                  </a:cubicBezTo>
                  <a:cubicBezTo>
                    <a:pt x="390" y="806"/>
                    <a:pt x="507" y="651"/>
                    <a:pt x="568" y="468"/>
                  </a:cubicBezTo>
                  <a:cubicBezTo>
                    <a:pt x="601" y="234"/>
                    <a:pt x="535" y="34"/>
                    <a:pt x="3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2557018" y="2478101"/>
              <a:ext cx="12543" cy="16210"/>
            </a:xfrm>
            <a:custGeom>
              <a:avLst/>
              <a:gdLst/>
              <a:ahLst/>
              <a:cxnLst/>
              <a:rect l="l" t="t" r="r" b="b"/>
              <a:pathLst>
                <a:path w="602" h="778" extrusionOk="0">
                  <a:moveTo>
                    <a:pt x="325" y="1"/>
                  </a:moveTo>
                  <a:cubicBezTo>
                    <a:pt x="179" y="1"/>
                    <a:pt x="65" y="156"/>
                    <a:pt x="34" y="339"/>
                  </a:cubicBezTo>
                  <a:cubicBezTo>
                    <a:pt x="1" y="572"/>
                    <a:pt x="68" y="772"/>
                    <a:pt x="201" y="772"/>
                  </a:cubicBezTo>
                  <a:cubicBezTo>
                    <a:pt x="215" y="776"/>
                    <a:pt x="229" y="777"/>
                    <a:pt x="243" y="777"/>
                  </a:cubicBezTo>
                  <a:cubicBezTo>
                    <a:pt x="367" y="777"/>
                    <a:pt x="505" y="648"/>
                    <a:pt x="535" y="439"/>
                  </a:cubicBezTo>
                  <a:cubicBezTo>
                    <a:pt x="601" y="238"/>
                    <a:pt x="501" y="38"/>
                    <a:pt x="368" y="5"/>
                  </a:cubicBezTo>
                  <a:cubicBezTo>
                    <a:pt x="353" y="2"/>
                    <a:pt x="339" y="1"/>
                    <a:pt x="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2555643" y="2473330"/>
              <a:ext cx="10438" cy="6626"/>
            </a:xfrm>
            <a:custGeom>
              <a:avLst/>
              <a:gdLst/>
              <a:ahLst/>
              <a:cxnLst/>
              <a:rect l="l" t="t" r="r" b="b"/>
              <a:pathLst>
                <a:path w="501" h="318" extrusionOk="0">
                  <a:moveTo>
                    <a:pt x="0" y="0"/>
                  </a:moveTo>
                  <a:cubicBezTo>
                    <a:pt x="0" y="1"/>
                    <a:pt x="136" y="317"/>
                    <a:pt x="352" y="317"/>
                  </a:cubicBezTo>
                  <a:cubicBezTo>
                    <a:pt x="398" y="317"/>
                    <a:pt x="448" y="303"/>
                    <a:pt x="501" y="2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2606379" y="2483748"/>
              <a:ext cx="10438" cy="6000"/>
            </a:xfrm>
            <a:custGeom>
              <a:avLst/>
              <a:gdLst/>
              <a:ahLst/>
              <a:cxnLst/>
              <a:rect l="l" t="t" r="r" b="b"/>
              <a:pathLst>
                <a:path w="501" h="288" extrusionOk="0">
                  <a:moveTo>
                    <a:pt x="0" y="1"/>
                  </a:moveTo>
                  <a:cubicBezTo>
                    <a:pt x="0" y="1"/>
                    <a:pt x="132" y="287"/>
                    <a:pt x="343" y="287"/>
                  </a:cubicBezTo>
                  <a:cubicBezTo>
                    <a:pt x="392" y="287"/>
                    <a:pt x="444" y="272"/>
                    <a:pt x="501" y="2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2577188" y="2546486"/>
              <a:ext cx="38232" cy="17043"/>
            </a:xfrm>
            <a:custGeom>
              <a:avLst/>
              <a:gdLst/>
              <a:ahLst/>
              <a:cxnLst/>
              <a:rect l="l" t="t" r="r" b="b"/>
              <a:pathLst>
                <a:path w="1835" h="818" extrusionOk="0">
                  <a:moveTo>
                    <a:pt x="1752" y="0"/>
                  </a:moveTo>
                  <a:cubicBezTo>
                    <a:pt x="1735" y="0"/>
                    <a:pt x="1718" y="9"/>
                    <a:pt x="1701" y="25"/>
                  </a:cubicBezTo>
                  <a:cubicBezTo>
                    <a:pt x="1346" y="440"/>
                    <a:pt x="833" y="670"/>
                    <a:pt x="303" y="670"/>
                  </a:cubicBezTo>
                  <a:cubicBezTo>
                    <a:pt x="235" y="670"/>
                    <a:pt x="168" y="667"/>
                    <a:pt x="100" y="659"/>
                  </a:cubicBezTo>
                  <a:cubicBezTo>
                    <a:pt x="67" y="659"/>
                    <a:pt x="34" y="692"/>
                    <a:pt x="34" y="726"/>
                  </a:cubicBezTo>
                  <a:cubicBezTo>
                    <a:pt x="0" y="759"/>
                    <a:pt x="34" y="793"/>
                    <a:pt x="100" y="793"/>
                  </a:cubicBezTo>
                  <a:cubicBezTo>
                    <a:pt x="167" y="809"/>
                    <a:pt x="234" y="818"/>
                    <a:pt x="300" y="818"/>
                  </a:cubicBezTo>
                  <a:cubicBezTo>
                    <a:pt x="367" y="818"/>
                    <a:pt x="434" y="809"/>
                    <a:pt x="501" y="793"/>
                  </a:cubicBezTo>
                  <a:cubicBezTo>
                    <a:pt x="1001" y="759"/>
                    <a:pt x="1468" y="492"/>
                    <a:pt x="1802" y="125"/>
                  </a:cubicBezTo>
                  <a:cubicBezTo>
                    <a:pt x="1835" y="92"/>
                    <a:pt x="1835" y="59"/>
                    <a:pt x="1802" y="25"/>
                  </a:cubicBezTo>
                  <a:cubicBezTo>
                    <a:pt x="1785" y="9"/>
                    <a:pt x="1768" y="0"/>
                    <a:pt x="1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2663366" y="2398257"/>
              <a:ext cx="107738" cy="233540"/>
            </a:xfrm>
            <a:custGeom>
              <a:avLst/>
              <a:gdLst/>
              <a:ahLst/>
              <a:cxnLst/>
              <a:rect l="l" t="t" r="r" b="b"/>
              <a:pathLst>
                <a:path w="5171" h="11209" extrusionOk="0">
                  <a:moveTo>
                    <a:pt x="534" y="1"/>
                  </a:moveTo>
                  <a:cubicBezTo>
                    <a:pt x="1802" y="3637"/>
                    <a:pt x="1635" y="7673"/>
                    <a:pt x="1" y="11209"/>
                  </a:cubicBezTo>
                  <a:cubicBezTo>
                    <a:pt x="367" y="11075"/>
                    <a:pt x="768" y="11009"/>
                    <a:pt x="1135" y="10909"/>
                  </a:cubicBezTo>
                  <a:cubicBezTo>
                    <a:pt x="1301" y="10442"/>
                    <a:pt x="1435" y="9975"/>
                    <a:pt x="1602" y="9508"/>
                  </a:cubicBezTo>
                  <a:lnTo>
                    <a:pt x="1602" y="9508"/>
                  </a:lnTo>
                  <a:cubicBezTo>
                    <a:pt x="1568" y="9908"/>
                    <a:pt x="1435" y="10442"/>
                    <a:pt x="1368" y="10875"/>
                  </a:cubicBezTo>
                  <a:lnTo>
                    <a:pt x="2369" y="10709"/>
                  </a:lnTo>
                  <a:cubicBezTo>
                    <a:pt x="2536" y="10242"/>
                    <a:pt x="2669" y="9741"/>
                    <a:pt x="2836" y="9308"/>
                  </a:cubicBezTo>
                  <a:lnTo>
                    <a:pt x="2836" y="9308"/>
                  </a:lnTo>
                  <a:cubicBezTo>
                    <a:pt x="2769" y="9708"/>
                    <a:pt x="2702" y="10242"/>
                    <a:pt x="2602" y="10642"/>
                  </a:cubicBezTo>
                  <a:cubicBezTo>
                    <a:pt x="3737" y="9875"/>
                    <a:pt x="4537" y="8707"/>
                    <a:pt x="4871" y="7373"/>
                  </a:cubicBezTo>
                  <a:cubicBezTo>
                    <a:pt x="5171" y="5872"/>
                    <a:pt x="4971" y="4337"/>
                    <a:pt x="4304" y="2970"/>
                  </a:cubicBezTo>
                  <a:cubicBezTo>
                    <a:pt x="3503" y="1569"/>
                    <a:pt x="2069" y="968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2671159" y="2515648"/>
              <a:ext cx="60130" cy="66880"/>
            </a:xfrm>
            <a:custGeom>
              <a:avLst/>
              <a:gdLst/>
              <a:ahLst/>
              <a:cxnLst/>
              <a:rect l="l" t="t" r="r" b="b"/>
              <a:pathLst>
                <a:path w="2886" h="3210" extrusionOk="0">
                  <a:moveTo>
                    <a:pt x="1555" y="0"/>
                  </a:moveTo>
                  <a:cubicBezTo>
                    <a:pt x="1524" y="0"/>
                    <a:pt x="1493" y="2"/>
                    <a:pt x="1461" y="4"/>
                  </a:cubicBezTo>
                  <a:cubicBezTo>
                    <a:pt x="561" y="71"/>
                    <a:pt x="94" y="1205"/>
                    <a:pt x="27" y="1972"/>
                  </a:cubicBezTo>
                  <a:cubicBezTo>
                    <a:pt x="1" y="2652"/>
                    <a:pt x="344" y="3209"/>
                    <a:pt x="879" y="3209"/>
                  </a:cubicBezTo>
                  <a:cubicBezTo>
                    <a:pt x="1026" y="3209"/>
                    <a:pt x="1188" y="3167"/>
                    <a:pt x="1361" y="3073"/>
                  </a:cubicBezTo>
                  <a:cubicBezTo>
                    <a:pt x="1962" y="2740"/>
                    <a:pt x="2395" y="2206"/>
                    <a:pt x="2629" y="1572"/>
                  </a:cubicBezTo>
                  <a:cubicBezTo>
                    <a:pt x="2885" y="802"/>
                    <a:pt x="2339" y="0"/>
                    <a:pt x="1555" y="0"/>
                  </a:cubicBezTo>
                  <a:close/>
                </a:path>
              </a:pathLst>
            </a:custGeom>
            <a:solidFill>
              <a:srgbClr val="DD8C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2538953" y="2770100"/>
              <a:ext cx="52150" cy="50067"/>
            </a:xfrm>
            <a:custGeom>
              <a:avLst/>
              <a:gdLst/>
              <a:ahLst/>
              <a:cxnLst/>
              <a:rect l="l" t="t" r="r" b="b"/>
              <a:pathLst>
                <a:path w="2503" h="2403" extrusionOk="0">
                  <a:moveTo>
                    <a:pt x="1635" y="501"/>
                  </a:moveTo>
                  <a:lnTo>
                    <a:pt x="1635" y="501"/>
                  </a:lnTo>
                  <a:cubicBezTo>
                    <a:pt x="1502" y="701"/>
                    <a:pt x="1435" y="902"/>
                    <a:pt x="1368" y="1135"/>
                  </a:cubicBezTo>
                  <a:lnTo>
                    <a:pt x="1368" y="1168"/>
                  </a:lnTo>
                  <a:cubicBezTo>
                    <a:pt x="1335" y="1502"/>
                    <a:pt x="1268" y="1836"/>
                    <a:pt x="1068" y="1936"/>
                  </a:cubicBezTo>
                  <a:cubicBezTo>
                    <a:pt x="1018" y="1969"/>
                    <a:pt x="960" y="1986"/>
                    <a:pt x="905" y="1986"/>
                  </a:cubicBezTo>
                  <a:cubicBezTo>
                    <a:pt x="851" y="1986"/>
                    <a:pt x="801" y="1969"/>
                    <a:pt x="768" y="1936"/>
                  </a:cubicBezTo>
                  <a:cubicBezTo>
                    <a:pt x="601" y="1869"/>
                    <a:pt x="501" y="1736"/>
                    <a:pt x="468" y="1569"/>
                  </a:cubicBezTo>
                  <a:cubicBezTo>
                    <a:pt x="468" y="1235"/>
                    <a:pt x="634" y="935"/>
                    <a:pt x="935" y="768"/>
                  </a:cubicBezTo>
                  <a:cubicBezTo>
                    <a:pt x="1135" y="635"/>
                    <a:pt x="1368" y="568"/>
                    <a:pt x="1635" y="501"/>
                  </a:cubicBezTo>
                  <a:close/>
                  <a:moveTo>
                    <a:pt x="1902" y="1"/>
                  </a:moveTo>
                  <a:cubicBezTo>
                    <a:pt x="1502" y="68"/>
                    <a:pt x="1068" y="201"/>
                    <a:pt x="701" y="435"/>
                  </a:cubicBezTo>
                  <a:cubicBezTo>
                    <a:pt x="267" y="668"/>
                    <a:pt x="1" y="1135"/>
                    <a:pt x="67" y="1635"/>
                  </a:cubicBezTo>
                  <a:cubicBezTo>
                    <a:pt x="101" y="1936"/>
                    <a:pt x="301" y="2169"/>
                    <a:pt x="568" y="2303"/>
                  </a:cubicBezTo>
                  <a:cubicBezTo>
                    <a:pt x="668" y="2369"/>
                    <a:pt x="801" y="2403"/>
                    <a:pt x="935" y="2403"/>
                  </a:cubicBezTo>
                  <a:cubicBezTo>
                    <a:pt x="1035" y="2403"/>
                    <a:pt x="1168" y="2369"/>
                    <a:pt x="1268" y="2303"/>
                  </a:cubicBezTo>
                  <a:cubicBezTo>
                    <a:pt x="1602" y="2036"/>
                    <a:pt x="1802" y="1635"/>
                    <a:pt x="1802" y="1235"/>
                  </a:cubicBezTo>
                  <a:lnTo>
                    <a:pt x="1802" y="1168"/>
                  </a:lnTo>
                  <a:cubicBezTo>
                    <a:pt x="1835" y="835"/>
                    <a:pt x="2102" y="435"/>
                    <a:pt x="2302" y="435"/>
                  </a:cubicBezTo>
                  <a:cubicBezTo>
                    <a:pt x="2402" y="435"/>
                    <a:pt x="2502" y="335"/>
                    <a:pt x="2502" y="234"/>
                  </a:cubicBezTo>
                  <a:cubicBezTo>
                    <a:pt x="2502" y="101"/>
                    <a:pt x="2402" y="1"/>
                    <a:pt x="2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2582042" y="2770809"/>
              <a:ext cx="49379" cy="52150"/>
            </a:xfrm>
            <a:custGeom>
              <a:avLst/>
              <a:gdLst/>
              <a:ahLst/>
              <a:cxnLst/>
              <a:rect l="l" t="t" r="r" b="b"/>
              <a:pathLst>
                <a:path w="2370" h="2503" extrusionOk="0">
                  <a:moveTo>
                    <a:pt x="835" y="534"/>
                  </a:moveTo>
                  <a:cubicBezTo>
                    <a:pt x="1102" y="634"/>
                    <a:pt x="1302" y="734"/>
                    <a:pt x="1502" y="901"/>
                  </a:cubicBezTo>
                  <a:cubicBezTo>
                    <a:pt x="1769" y="1101"/>
                    <a:pt x="1902" y="1401"/>
                    <a:pt x="1869" y="1735"/>
                  </a:cubicBezTo>
                  <a:cubicBezTo>
                    <a:pt x="1835" y="1902"/>
                    <a:pt x="1702" y="2002"/>
                    <a:pt x="1569" y="2068"/>
                  </a:cubicBezTo>
                  <a:cubicBezTo>
                    <a:pt x="1527" y="2082"/>
                    <a:pt x="1480" y="2090"/>
                    <a:pt x="1432" y="2090"/>
                  </a:cubicBezTo>
                  <a:cubicBezTo>
                    <a:pt x="1364" y="2090"/>
                    <a:pt x="1294" y="2074"/>
                    <a:pt x="1235" y="2035"/>
                  </a:cubicBezTo>
                  <a:cubicBezTo>
                    <a:pt x="1035" y="1902"/>
                    <a:pt x="1001" y="1568"/>
                    <a:pt x="1001" y="1268"/>
                  </a:cubicBezTo>
                  <a:lnTo>
                    <a:pt x="1001" y="1201"/>
                  </a:lnTo>
                  <a:cubicBezTo>
                    <a:pt x="1001" y="968"/>
                    <a:pt x="935" y="734"/>
                    <a:pt x="835" y="534"/>
                  </a:cubicBezTo>
                  <a:close/>
                  <a:moveTo>
                    <a:pt x="234" y="0"/>
                  </a:moveTo>
                  <a:cubicBezTo>
                    <a:pt x="101" y="0"/>
                    <a:pt x="1" y="67"/>
                    <a:pt x="1" y="200"/>
                  </a:cubicBezTo>
                  <a:cubicBezTo>
                    <a:pt x="1" y="301"/>
                    <a:pt x="67" y="401"/>
                    <a:pt x="168" y="434"/>
                  </a:cubicBezTo>
                  <a:cubicBezTo>
                    <a:pt x="368" y="434"/>
                    <a:pt x="601" y="901"/>
                    <a:pt x="601" y="1235"/>
                  </a:cubicBezTo>
                  <a:lnTo>
                    <a:pt x="601" y="1268"/>
                  </a:lnTo>
                  <a:cubicBezTo>
                    <a:pt x="534" y="1702"/>
                    <a:pt x="701" y="2102"/>
                    <a:pt x="1001" y="2402"/>
                  </a:cubicBezTo>
                  <a:cubicBezTo>
                    <a:pt x="1135" y="2469"/>
                    <a:pt x="1268" y="2502"/>
                    <a:pt x="1402" y="2502"/>
                  </a:cubicBezTo>
                  <a:cubicBezTo>
                    <a:pt x="1502" y="2502"/>
                    <a:pt x="1602" y="2469"/>
                    <a:pt x="1702" y="2435"/>
                  </a:cubicBezTo>
                  <a:cubicBezTo>
                    <a:pt x="1969" y="2335"/>
                    <a:pt x="2202" y="2102"/>
                    <a:pt x="2269" y="1802"/>
                  </a:cubicBezTo>
                  <a:cubicBezTo>
                    <a:pt x="2369" y="1335"/>
                    <a:pt x="2169" y="834"/>
                    <a:pt x="1769" y="534"/>
                  </a:cubicBezTo>
                  <a:cubicBezTo>
                    <a:pt x="1435" y="301"/>
                    <a:pt x="1035" y="100"/>
                    <a:pt x="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2555643" y="2775018"/>
              <a:ext cx="27127" cy="92403"/>
            </a:xfrm>
            <a:custGeom>
              <a:avLst/>
              <a:gdLst/>
              <a:ahLst/>
              <a:cxnLst/>
              <a:rect l="l" t="t" r="r" b="b"/>
              <a:pathLst>
                <a:path w="1302" h="4435" extrusionOk="0">
                  <a:moveTo>
                    <a:pt x="1070" y="1"/>
                  </a:moveTo>
                  <a:cubicBezTo>
                    <a:pt x="974" y="1"/>
                    <a:pt x="883" y="62"/>
                    <a:pt x="867" y="199"/>
                  </a:cubicBezTo>
                  <a:cubicBezTo>
                    <a:pt x="734" y="1533"/>
                    <a:pt x="434" y="2867"/>
                    <a:pt x="34" y="4168"/>
                  </a:cubicBezTo>
                  <a:cubicBezTo>
                    <a:pt x="0" y="4268"/>
                    <a:pt x="67" y="4368"/>
                    <a:pt x="167" y="4435"/>
                  </a:cubicBezTo>
                  <a:lnTo>
                    <a:pt x="234" y="4435"/>
                  </a:lnTo>
                  <a:cubicBezTo>
                    <a:pt x="334" y="4435"/>
                    <a:pt x="400" y="4368"/>
                    <a:pt x="467" y="4302"/>
                  </a:cubicBezTo>
                  <a:cubicBezTo>
                    <a:pt x="867" y="2967"/>
                    <a:pt x="1134" y="1600"/>
                    <a:pt x="1301" y="232"/>
                  </a:cubicBezTo>
                  <a:cubicBezTo>
                    <a:pt x="1301" y="87"/>
                    <a:pt x="1183" y="1"/>
                    <a:pt x="10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2580980" y="2771580"/>
              <a:ext cx="19856" cy="117405"/>
            </a:xfrm>
            <a:custGeom>
              <a:avLst/>
              <a:gdLst/>
              <a:ahLst/>
              <a:cxnLst/>
              <a:rect l="l" t="t" r="r" b="b"/>
              <a:pathLst>
                <a:path w="953" h="5635" extrusionOk="0">
                  <a:moveTo>
                    <a:pt x="279" y="0"/>
                  </a:moveTo>
                  <a:cubicBezTo>
                    <a:pt x="133" y="0"/>
                    <a:pt x="1" y="165"/>
                    <a:pt x="118" y="330"/>
                  </a:cubicBezTo>
                  <a:cubicBezTo>
                    <a:pt x="419" y="897"/>
                    <a:pt x="519" y="1531"/>
                    <a:pt x="419" y="2165"/>
                  </a:cubicBezTo>
                  <a:cubicBezTo>
                    <a:pt x="419" y="2365"/>
                    <a:pt x="385" y="2599"/>
                    <a:pt x="352" y="2832"/>
                  </a:cubicBezTo>
                  <a:cubicBezTo>
                    <a:pt x="252" y="3266"/>
                    <a:pt x="219" y="3733"/>
                    <a:pt x="219" y="4200"/>
                  </a:cubicBezTo>
                  <a:cubicBezTo>
                    <a:pt x="252" y="4633"/>
                    <a:pt x="319" y="5067"/>
                    <a:pt x="485" y="5501"/>
                  </a:cubicBezTo>
                  <a:cubicBezTo>
                    <a:pt x="519" y="5567"/>
                    <a:pt x="585" y="5634"/>
                    <a:pt x="686" y="5634"/>
                  </a:cubicBezTo>
                  <a:cubicBezTo>
                    <a:pt x="719" y="5634"/>
                    <a:pt x="752" y="5634"/>
                    <a:pt x="752" y="5601"/>
                  </a:cubicBezTo>
                  <a:cubicBezTo>
                    <a:pt x="886" y="5567"/>
                    <a:pt x="919" y="5434"/>
                    <a:pt x="886" y="5334"/>
                  </a:cubicBezTo>
                  <a:cubicBezTo>
                    <a:pt x="752" y="4967"/>
                    <a:pt x="652" y="4567"/>
                    <a:pt x="652" y="4166"/>
                  </a:cubicBezTo>
                  <a:cubicBezTo>
                    <a:pt x="652" y="3733"/>
                    <a:pt x="686" y="3299"/>
                    <a:pt x="752" y="2899"/>
                  </a:cubicBezTo>
                  <a:cubicBezTo>
                    <a:pt x="786" y="2665"/>
                    <a:pt x="819" y="2432"/>
                    <a:pt x="852" y="2198"/>
                  </a:cubicBezTo>
                  <a:cubicBezTo>
                    <a:pt x="952" y="1464"/>
                    <a:pt x="819" y="731"/>
                    <a:pt x="452" y="97"/>
                  </a:cubicBezTo>
                  <a:cubicBezTo>
                    <a:pt x="403" y="28"/>
                    <a:pt x="340" y="0"/>
                    <a:pt x="2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2532015" y="2378525"/>
              <a:ext cx="189057" cy="119135"/>
            </a:xfrm>
            <a:custGeom>
              <a:avLst/>
              <a:gdLst/>
              <a:ahLst/>
              <a:cxnLst/>
              <a:rect l="l" t="t" r="r" b="b"/>
              <a:pathLst>
                <a:path w="9074" h="5718" extrusionOk="0">
                  <a:moveTo>
                    <a:pt x="3386" y="1"/>
                  </a:moveTo>
                  <a:cubicBezTo>
                    <a:pt x="2775" y="1"/>
                    <a:pt x="2132" y="93"/>
                    <a:pt x="1468" y="314"/>
                  </a:cubicBezTo>
                  <a:cubicBezTo>
                    <a:pt x="334" y="681"/>
                    <a:pt x="0" y="2316"/>
                    <a:pt x="267" y="3450"/>
                  </a:cubicBezTo>
                  <a:cubicBezTo>
                    <a:pt x="578" y="3415"/>
                    <a:pt x="885" y="3396"/>
                    <a:pt x="1189" y="3396"/>
                  </a:cubicBezTo>
                  <a:cubicBezTo>
                    <a:pt x="1766" y="3396"/>
                    <a:pt x="2334" y="3464"/>
                    <a:pt x="2902" y="3616"/>
                  </a:cubicBezTo>
                  <a:lnTo>
                    <a:pt x="2969" y="3717"/>
                  </a:lnTo>
                  <a:cubicBezTo>
                    <a:pt x="3102" y="3416"/>
                    <a:pt x="3202" y="2883"/>
                    <a:pt x="3336" y="2549"/>
                  </a:cubicBezTo>
                  <a:lnTo>
                    <a:pt x="3336" y="2549"/>
                  </a:lnTo>
                  <a:cubicBezTo>
                    <a:pt x="3302" y="2949"/>
                    <a:pt x="3236" y="3350"/>
                    <a:pt x="3202" y="3750"/>
                  </a:cubicBezTo>
                  <a:cubicBezTo>
                    <a:pt x="3503" y="3817"/>
                    <a:pt x="3836" y="3883"/>
                    <a:pt x="4136" y="3917"/>
                  </a:cubicBezTo>
                  <a:cubicBezTo>
                    <a:pt x="4236" y="3583"/>
                    <a:pt x="4336" y="3216"/>
                    <a:pt x="4437" y="2849"/>
                  </a:cubicBezTo>
                  <a:lnTo>
                    <a:pt x="4437" y="2849"/>
                  </a:lnTo>
                  <a:cubicBezTo>
                    <a:pt x="4370" y="3250"/>
                    <a:pt x="4370" y="3616"/>
                    <a:pt x="4303" y="4017"/>
                  </a:cubicBezTo>
                  <a:cubicBezTo>
                    <a:pt x="4537" y="4017"/>
                    <a:pt x="4770" y="4117"/>
                    <a:pt x="4970" y="4284"/>
                  </a:cubicBezTo>
                  <a:lnTo>
                    <a:pt x="5737" y="4784"/>
                  </a:lnTo>
                  <a:cubicBezTo>
                    <a:pt x="5838" y="4417"/>
                    <a:pt x="5871" y="4050"/>
                    <a:pt x="5971" y="3683"/>
                  </a:cubicBezTo>
                  <a:lnTo>
                    <a:pt x="5971" y="3683"/>
                  </a:lnTo>
                  <a:cubicBezTo>
                    <a:pt x="6004" y="4117"/>
                    <a:pt x="5971" y="4584"/>
                    <a:pt x="5871" y="5051"/>
                  </a:cubicBezTo>
                  <a:cubicBezTo>
                    <a:pt x="6071" y="5251"/>
                    <a:pt x="6405" y="5518"/>
                    <a:pt x="6638" y="5718"/>
                  </a:cubicBezTo>
                  <a:cubicBezTo>
                    <a:pt x="8006" y="4884"/>
                    <a:pt x="9073" y="3850"/>
                    <a:pt x="8506" y="2282"/>
                  </a:cubicBezTo>
                  <a:cubicBezTo>
                    <a:pt x="8424" y="2062"/>
                    <a:pt x="6273" y="1"/>
                    <a:pt x="3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2682140" y="2556737"/>
              <a:ext cx="17397" cy="15480"/>
            </a:xfrm>
            <a:custGeom>
              <a:avLst/>
              <a:gdLst/>
              <a:ahLst/>
              <a:cxnLst/>
              <a:rect l="l" t="t" r="r" b="b"/>
              <a:pathLst>
                <a:path w="835" h="743" extrusionOk="0">
                  <a:moveTo>
                    <a:pt x="467" y="0"/>
                  </a:moveTo>
                  <a:cubicBezTo>
                    <a:pt x="134" y="0"/>
                    <a:pt x="0" y="401"/>
                    <a:pt x="200" y="634"/>
                  </a:cubicBezTo>
                  <a:cubicBezTo>
                    <a:pt x="275" y="709"/>
                    <a:pt x="368" y="743"/>
                    <a:pt x="459" y="743"/>
                  </a:cubicBezTo>
                  <a:cubicBezTo>
                    <a:pt x="650" y="743"/>
                    <a:pt x="834" y="593"/>
                    <a:pt x="834" y="367"/>
                  </a:cubicBezTo>
                  <a:cubicBezTo>
                    <a:pt x="834" y="167"/>
                    <a:pt x="667" y="0"/>
                    <a:pt x="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2279709" y="4388159"/>
              <a:ext cx="191828" cy="67443"/>
            </a:xfrm>
            <a:custGeom>
              <a:avLst/>
              <a:gdLst/>
              <a:ahLst/>
              <a:cxnLst/>
              <a:rect l="l" t="t" r="r" b="b"/>
              <a:pathLst>
                <a:path w="9207" h="3237" extrusionOk="0">
                  <a:moveTo>
                    <a:pt x="5638" y="1"/>
                  </a:moveTo>
                  <a:cubicBezTo>
                    <a:pt x="5404" y="1"/>
                    <a:pt x="5137" y="67"/>
                    <a:pt x="4937" y="201"/>
                  </a:cubicBezTo>
                  <a:cubicBezTo>
                    <a:pt x="2936" y="1301"/>
                    <a:pt x="2702" y="1301"/>
                    <a:pt x="467" y="1735"/>
                  </a:cubicBezTo>
                  <a:cubicBezTo>
                    <a:pt x="0" y="1835"/>
                    <a:pt x="167" y="3003"/>
                    <a:pt x="1301" y="3003"/>
                  </a:cubicBezTo>
                  <a:cubicBezTo>
                    <a:pt x="2004" y="3027"/>
                    <a:pt x="2424" y="3034"/>
                    <a:pt x="2755" y="3034"/>
                  </a:cubicBezTo>
                  <a:cubicBezTo>
                    <a:pt x="3118" y="3034"/>
                    <a:pt x="3374" y="3026"/>
                    <a:pt x="3776" y="3026"/>
                  </a:cubicBezTo>
                  <a:cubicBezTo>
                    <a:pt x="4002" y="3026"/>
                    <a:pt x="4274" y="3029"/>
                    <a:pt x="4637" y="3036"/>
                  </a:cubicBezTo>
                  <a:cubicBezTo>
                    <a:pt x="6005" y="3069"/>
                    <a:pt x="7673" y="3203"/>
                    <a:pt x="8740" y="3236"/>
                  </a:cubicBezTo>
                  <a:lnTo>
                    <a:pt x="8773" y="3236"/>
                  </a:lnTo>
                  <a:cubicBezTo>
                    <a:pt x="9040" y="3236"/>
                    <a:pt x="9207" y="3003"/>
                    <a:pt x="9207" y="2769"/>
                  </a:cubicBezTo>
                  <a:lnTo>
                    <a:pt x="8973" y="301"/>
                  </a:lnTo>
                  <a:cubicBezTo>
                    <a:pt x="8940" y="167"/>
                    <a:pt x="8873" y="101"/>
                    <a:pt x="8740" y="101"/>
                  </a:cubicBezTo>
                  <a:lnTo>
                    <a:pt x="5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2351990" y="4394410"/>
              <a:ext cx="31294" cy="25231"/>
            </a:xfrm>
            <a:custGeom>
              <a:avLst/>
              <a:gdLst/>
              <a:ahLst/>
              <a:cxnLst/>
              <a:rect l="l" t="t" r="r" b="b"/>
              <a:pathLst>
                <a:path w="1502" h="1211" extrusionOk="0">
                  <a:moveTo>
                    <a:pt x="1268" y="201"/>
                  </a:moveTo>
                  <a:lnTo>
                    <a:pt x="1268" y="201"/>
                  </a:lnTo>
                  <a:cubicBezTo>
                    <a:pt x="935" y="701"/>
                    <a:pt x="601" y="1035"/>
                    <a:pt x="367" y="1068"/>
                  </a:cubicBezTo>
                  <a:cubicBezTo>
                    <a:pt x="301" y="1068"/>
                    <a:pt x="201" y="1035"/>
                    <a:pt x="167" y="968"/>
                  </a:cubicBezTo>
                  <a:cubicBezTo>
                    <a:pt x="134" y="968"/>
                    <a:pt x="134" y="935"/>
                    <a:pt x="134" y="901"/>
                  </a:cubicBezTo>
                  <a:lnTo>
                    <a:pt x="167" y="868"/>
                  </a:lnTo>
                  <a:cubicBezTo>
                    <a:pt x="234" y="668"/>
                    <a:pt x="801" y="368"/>
                    <a:pt x="1268" y="201"/>
                  </a:cubicBezTo>
                  <a:close/>
                  <a:moveTo>
                    <a:pt x="1402" y="1"/>
                  </a:moveTo>
                  <a:cubicBezTo>
                    <a:pt x="1268" y="67"/>
                    <a:pt x="101" y="534"/>
                    <a:pt x="34" y="901"/>
                  </a:cubicBezTo>
                  <a:cubicBezTo>
                    <a:pt x="1" y="968"/>
                    <a:pt x="34" y="1035"/>
                    <a:pt x="101" y="1102"/>
                  </a:cubicBezTo>
                  <a:cubicBezTo>
                    <a:pt x="155" y="1156"/>
                    <a:pt x="254" y="1211"/>
                    <a:pt x="343" y="1211"/>
                  </a:cubicBezTo>
                  <a:cubicBezTo>
                    <a:pt x="363" y="1211"/>
                    <a:pt x="382" y="1208"/>
                    <a:pt x="401" y="1202"/>
                  </a:cubicBezTo>
                  <a:cubicBezTo>
                    <a:pt x="834" y="1168"/>
                    <a:pt x="1268" y="501"/>
                    <a:pt x="1502" y="101"/>
                  </a:cubicBezTo>
                  <a:lnTo>
                    <a:pt x="1468" y="67"/>
                  </a:lnTo>
                  <a:cubicBezTo>
                    <a:pt x="1502" y="67"/>
                    <a:pt x="1502" y="34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2350593" y="4386763"/>
              <a:ext cx="32690" cy="13376"/>
            </a:xfrm>
            <a:custGeom>
              <a:avLst/>
              <a:gdLst/>
              <a:ahLst/>
              <a:cxnLst/>
              <a:rect l="l" t="t" r="r" b="b"/>
              <a:pathLst>
                <a:path w="1569" h="642" extrusionOk="0">
                  <a:moveTo>
                    <a:pt x="468" y="101"/>
                  </a:moveTo>
                  <a:cubicBezTo>
                    <a:pt x="801" y="134"/>
                    <a:pt x="1102" y="234"/>
                    <a:pt x="1368" y="401"/>
                  </a:cubicBezTo>
                  <a:cubicBezTo>
                    <a:pt x="1157" y="472"/>
                    <a:pt x="881" y="514"/>
                    <a:pt x="648" y="514"/>
                  </a:cubicBezTo>
                  <a:cubicBezTo>
                    <a:pt x="439" y="514"/>
                    <a:pt x="264" y="480"/>
                    <a:pt x="201" y="401"/>
                  </a:cubicBezTo>
                  <a:cubicBezTo>
                    <a:pt x="201" y="401"/>
                    <a:pt x="168" y="368"/>
                    <a:pt x="201" y="334"/>
                  </a:cubicBezTo>
                  <a:lnTo>
                    <a:pt x="201" y="301"/>
                  </a:lnTo>
                  <a:lnTo>
                    <a:pt x="234" y="268"/>
                  </a:lnTo>
                  <a:cubicBezTo>
                    <a:pt x="301" y="168"/>
                    <a:pt x="368" y="134"/>
                    <a:pt x="468" y="101"/>
                  </a:cubicBezTo>
                  <a:close/>
                  <a:moveTo>
                    <a:pt x="434" y="1"/>
                  </a:moveTo>
                  <a:cubicBezTo>
                    <a:pt x="301" y="1"/>
                    <a:pt x="201" y="68"/>
                    <a:pt x="101" y="201"/>
                  </a:cubicBezTo>
                  <a:cubicBezTo>
                    <a:pt x="1" y="334"/>
                    <a:pt x="34" y="434"/>
                    <a:pt x="101" y="501"/>
                  </a:cubicBezTo>
                  <a:cubicBezTo>
                    <a:pt x="188" y="603"/>
                    <a:pt x="402" y="641"/>
                    <a:pt x="642" y="641"/>
                  </a:cubicBezTo>
                  <a:cubicBezTo>
                    <a:pt x="955" y="641"/>
                    <a:pt x="1314" y="577"/>
                    <a:pt x="1502" y="501"/>
                  </a:cubicBezTo>
                  <a:cubicBezTo>
                    <a:pt x="1535" y="468"/>
                    <a:pt x="1535" y="468"/>
                    <a:pt x="1535" y="434"/>
                  </a:cubicBezTo>
                  <a:cubicBezTo>
                    <a:pt x="1569" y="434"/>
                    <a:pt x="1535" y="401"/>
                    <a:pt x="1535" y="401"/>
                  </a:cubicBezTo>
                  <a:cubicBezTo>
                    <a:pt x="1202" y="134"/>
                    <a:pt x="835" y="1"/>
                    <a:pt x="4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2693954" y="4388034"/>
              <a:ext cx="193224" cy="74506"/>
            </a:xfrm>
            <a:custGeom>
              <a:avLst/>
              <a:gdLst/>
              <a:ahLst/>
              <a:cxnLst/>
              <a:rect l="l" t="t" r="r" b="b"/>
              <a:pathLst>
                <a:path w="9274" h="3576" extrusionOk="0">
                  <a:moveTo>
                    <a:pt x="8591" y="0"/>
                  </a:moveTo>
                  <a:cubicBezTo>
                    <a:pt x="8574" y="0"/>
                    <a:pt x="8557" y="2"/>
                    <a:pt x="8540" y="7"/>
                  </a:cubicBezTo>
                  <a:lnTo>
                    <a:pt x="4970" y="107"/>
                  </a:lnTo>
                  <a:cubicBezTo>
                    <a:pt x="4941" y="104"/>
                    <a:pt x="4916" y="102"/>
                    <a:pt x="4893" y="102"/>
                  </a:cubicBezTo>
                  <a:cubicBezTo>
                    <a:pt x="4652" y="102"/>
                    <a:pt x="4714" y="255"/>
                    <a:pt x="4470" y="407"/>
                  </a:cubicBezTo>
                  <a:cubicBezTo>
                    <a:pt x="3336" y="1341"/>
                    <a:pt x="2002" y="1975"/>
                    <a:pt x="567" y="2342"/>
                  </a:cubicBezTo>
                  <a:cubicBezTo>
                    <a:pt x="0" y="2508"/>
                    <a:pt x="367" y="3576"/>
                    <a:pt x="1768" y="3576"/>
                  </a:cubicBezTo>
                  <a:cubicBezTo>
                    <a:pt x="4137" y="3542"/>
                    <a:pt x="3203" y="3509"/>
                    <a:pt x="5204" y="3442"/>
                  </a:cubicBezTo>
                  <a:cubicBezTo>
                    <a:pt x="6905" y="3409"/>
                    <a:pt x="7372" y="3409"/>
                    <a:pt x="8706" y="3409"/>
                  </a:cubicBezTo>
                  <a:lnTo>
                    <a:pt x="8773" y="3409"/>
                  </a:lnTo>
                  <a:cubicBezTo>
                    <a:pt x="9073" y="3409"/>
                    <a:pt x="9274" y="3142"/>
                    <a:pt x="9274" y="2875"/>
                  </a:cubicBezTo>
                  <a:lnTo>
                    <a:pt x="8807" y="207"/>
                  </a:lnTo>
                  <a:cubicBezTo>
                    <a:pt x="8778" y="91"/>
                    <a:pt x="8698" y="0"/>
                    <a:pt x="8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2743294" y="4397890"/>
              <a:ext cx="43816" cy="18356"/>
            </a:xfrm>
            <a:custGeom>
              <a:avLst/>
              <a:gdLst/>
              <a:ahLst/>
              <a:cxnLst/>
              <a:rect l="l" t="t" r="r" b="b"/>
              <a:pathLst>
                <a:path w="2103" h="881" extrusionOk="0">
                  <a:moveTo>
                    <a:pt x="1802" y="167"/>
                  </a:moveTo>
                  <a:cubicBezTo>
                    <a:pt x="1214" y="539"/>
                    <a:pt x="740" y="738"/>
                    <a:pt x="435" y="738"/>
                  </a:cubicBezTo>
                  <a:cubicBezTo>
                    <a:pt x="412" y="738"/>
                    <a:pt x="389" y="737"/>
                    <a:pt x="368" y="734"/>
                  </a:cubicBezTo>
                  <a:cubicBezTo>
                    <a:pt x="301" y="734"/>
                    <a:pt x="201" y="668"/>
                    <a:pt x="167" y="568"/>
                  </a:cubicBezTo>
                  <a:cubicBezTo>
                    <a:pt x="167" y="534"/>
                    <a:pt x="167" y="501"/>
                    <a:pt x="167" y="501"/>
                  </a:cubicBezTo>
                  <a:lnTo>
                    <a:pt x="201" y="468"/>
                  </a:lnTo>
                  <a:cubicBezTo>
                    <a:pt x="368" y="267"/>
                    <a:pt x="1168" y="201"/>
                    <a:pt x="1802" y="167"/>
                  </a:cubicBezTo>
                  <a:close/>
                  <a:moveTo>
                    <a:pt x="2035" y="1"/>
                  </a:moveTo>
                  <a:cubicBezTo>
                    <a:pt x="1835" y="1"/>
                    <a:pt x="301" y="67"/>
                    <a:pt x="34" y="434"/>
                  </a:cubicBezTo>
                  <a:cubicBezTo>
                    <a:pt x="1" y="501"/>
                    <a:pt x="1" y="568"/>
                    <a:pt x="34" y="634"/>
                  </a:cubicBezTo>
                  <a:cubicBezTo>
                    <a:pt x="134" y="768"/>
                    <a:pt x="234" y="868"/>
                    <a:pt x="368" y="868"/>
                  </a:cubicBezTo>
                  <a:cubicBezTo>
                    <a:pt x="412" y="877"/>
                    <a:pt x="458" y="881"/>
                    <a:pt x="507" y="881"/>
                  </a:cubicBezTo>
                  <a:cubicBezTo>
                    <a:pt x="1006" y="881"/>
                    <a:pt x="1707" y="438"/>
                    <a:pt x="2102" y="134"/>
                  </a:cubicBezTo>
                  <a:cubicBezTo>
                    <a:pt x="2102" y="101"/>
                    <a:pt x="2102" y="67"/>
                    <a:pt x="2102" y="67"/>
                  </a:cubicBezTo>
                  <a:cubicBezTo>
                    <a:pt x="2102" y="34"/>
                    <a:pt x="2069" y="1"/>
                    <a:pt x="20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2750253" y="4382346"/>
              <a:ext cx="36857" cy="19106"/>
            </a:xfrm>
            <a:custGeom>
              <a:avLst/>
              <a:gdLst/>
              <a:ahLst/>
              <a:cxnLst/>
              <a:rect l="l" t="t" r="r" b="b"/>
              <a:pathLst>
                <a:path w="1769" h="917" extrusionOk="0">
                  <a:moveTo>
                    <a:pt x="506" y="132"/>
                  </a:moveTo>
                  <a:cubicBezTo>
                    <a:pt x="539" y="132"/>
                    <a:pt x="571" y="136"/>
                    <a:pt x="601" y="146"/>
                  </a:cubicBezTo>
                  <a:cubicBezTo>
                    <a:pt x="968" y="246"/>
                    <a:pt x="1301" y="446"/>
                    <a:pt x="1535" y="747"/>
                  </a:cubicBezTo>
                  <a:cubicBezTo>
                    <a:pt x="1034" y="747"/>
                    <a:pt x="267" y="513"/>
                    <a:pt x="167" y="346"/>
                  </a:cubicBezTo>
                  <a:cubicBezTo>
                    <a:pt x="167" y="346"/>
                    <a:pt x="167" y="280"/>
                    <a:pt x="234" y="246"/>
                  </a:cubicBezTo>
                  <a:lnTo>
                    <a:pt x="267" y="179"/>
                  </a:lnTo>
                  <a:cubicBezTo>
                    <a:pt x="338" y="156"/>
                    <a:pt x="425" y="132"/>
                    <a:pt x="506" y="132"/>
                  </a:cubicBezTo>
                  <a:close/>
                  <a:moveTo>
                    <a:pt x="543" y="0"/>
                  </a:moveTo>
                  <a:cubicBezTo>
                    <a:pt x="419" y="0"/>
                    <a:pt x="300" y="38"/>
                    <a:pt x="200" y="113"/>
                  </a:cubicBezTo>
                  <a:cubicBezTo>
                    <a:pt x="0" y="213"/>
                    <a:pt x="0" y="313"/>
                    <a:pt x="34" y="413"/>
                  </a:cubicBezTo>
                  <a:cubicBezTo>
                    <a:pt x="158" y="694"/>
                    <a:pt x="1102" y="917"/>
                    <a:pt x="1605" y="917"/>
                  </a:cubicBezTo>
                  <a:cubicBezTo>
                    <a:pt x="1639" y="917"/>
                    <a:pt x="1672" y="915"/>
                    <a:pt x="1701" y="913"/>
                  </a:cubicBezTo>
                  <a:cubicBezTo>
                    <a:pt x="1735" y="913"/>
                    <a:pt x="1735" y="913"/>
                    <a:pt x="1768" y="880"/>
                  </a:cubicBezTo>
                  <a:cubicBezTo>
                    <a:pt x="1768" y="847"/>
                    <a:pt x="1768" y="813"/>
                    <a:pt x="1768" y="813"/>
                  </a:cubicBezTo>
                  <a:cubicBezTo>
                    <a:pt x="1735" y="780"/>
                    <a:pt x="1201" y="113"/>
                    <a:pt x="667" y="13"/>
                  </a:cubicBezTo>
                  <a:cubicBezTo>
                    <a:pt x="626" y="4"/>
                    <a:pt x="584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2010025" y="3004341"/>
              <a:ext cx="114697" cy="99237"/>
            </a:xfrm>
            <a:custGeom>
              <a:avLst/>
              <a:gdLst/>
              <a:ahLst/>
              <a:cxnLst/>
              <a:rect l="l" t="t" r="r" b="b"/>
              <a:pathLst>
                <a:path w="5505" h="4763" extrusionOk="0">
                  <a:moveTo>
                    <a:pt x="1936" y="0"/>
                  </a:moveTo>
                  <a:lnTo>
                    <a:pt x="601" y="934"/>
                  </a:lnTo>
                  <a:cubicBezTo>
                    <a:pt x="1" y="2102"/>
                    <a:pt x="1969" y="3536"/>
                    <a:pt x="1969" y="3536"/>
                  </a:cubicBezTo>
                  <a:lnTo>
                    <a:pt x="2903" y="4470"/>
                  </a:lnTo>
                  <a:cubicBezTo>
                    <a:pt x="3073" y="4659"/>
                    <a:pt x="3317" y="4762"/>
                    <a:pt x="3563" y="4762"/>
                  </a:cubicBezTo>
                  <a:cubicBezTo>
                    <a:pt x="3753" y="4762"/>
                    <a:pt x="3944" y="4701"/>
                    <a:pt x="4104" y="4570"/>
                  </a:cubicBezTo>
                  <a:lnTo>
                    <a:pt x="5004" y="3937"/>
                  </a:lnTo>
                  <a:lnTo>
                    <a:pt x="5038" y="3903"/>
                  </a:lnTo>
                  <a:cubicBezTo>
                    <a:pt x="5438" y="3603"/>
                    <a:pt x="5505" y="3069"/>
                    <a:pt x="5238" y="2669"/>
                  </a:cubicBezTo>
                  <a:lnTo>
                    <a:pt x="4637" y="1835"/>
                  </a:lnTo>
                  <a:cubicBezTo>
                    <a:pt x="4371" y="1501"/>
                    <a:pt x="4070" y="1201"/>
                    <a:pt x="3703" y="1001"/>
                  </a:cubicBezTo>
                  <a:lnTo>
                    <a:pt x="1936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1851566" y="2461245"/>
              <a:ext cx="214767" cy="576442"/>
            </a:xfrm>
            <a:custGeom>
              <a:avLst/>
              <a:gdLst/>
              <a:ahLst/>
              <a:cxnLst/>
              <a:rect l="l" t="t" r="r" b="b"/>
              <a:pathLst>
                <a:path w="10308" h="27667" extrusionOk="0">
                  <a:moveTo>
                    <a:pt x="3066" y="0"/>
                  </a:moveTo>
                  <a:cubicBezTo>
                    <a:pt x="2063" y="0"/>
                    <a:pt x="1058" y="534"/>
                    <a:pt x="567" y="1615"/>
                  </a:cubicBezTo>
                  <a:cubicBezTo>
                    <a:pt x="334" y="2148"/>
                    <a:pt x="167" y="2749"/>
                    <a:pt x="100" y="3349"/>
                  </a:cubicBezTo>
                  <a:cubicBezTo>
                    <a:pt x="34" y="3916"/>
                    <a:pt x="0" y="4483"/>
                    <a:pt x="34" y="5050"/>
                  </a:cubicBezTo>
                  <a:cubicBezTo>
                    <a:pt x="67" y="6218"/>
                    <a:pt x="167" y="7352"/>
                    <a:pt x="267" y="8519"/>
                  </a:cubicBezTo>
                  <a:cubicBezTo>
                    <a:pt x="367" y="9687"/>
                    <a:pt x="534" y="13523"/>
                    <a:pt x="801" y="14691"/>
                  </a:cubicBezTo>
                  <a:cubicBezTo>
                    <a:pt x="1034" y="15958"/>
                    <a:pt x="5805" y="24464"/>
                    <a:pt x="7272" y="26799"/>
                  </a:cubicBezTo>
                  <a:cubicBezTo>
                    <a:pt x="7439" y="27099"/>
                    <a:pt x="7639" y="27400"/>
                    <a:pt x="7939" y="27666"/>
                  </a:cubicBezTo>
                  <a:cubicBezTo>
                    <a:pt x="8406" y="27466"/>
                    <a:pt x="8873" y="27199"/>
                    <a:pt x="9274" y="26899"/>
                  </a:cubicBezTo>
                  <a:cubicBezTo>
                    <a:pt x="9807" y="26566"/>
                    <a:pt x="10308" y="26265"/>
                    <a:pt x="10308" y="26265"/>
                  </a:cubicBezTo>
                  <a:lnTo>
                    <a:pt x="9974" y="25598"/>
                  </a:lnTo>
                  <a:cubicBezTo>
                    <a:pt x="9907" y="25465"/>
                    <a:pt x="9874" y="25365"/>
                    <a:pt x="9841" y="25231"/>
                  </a:cubicBezTo>
                  <a:cubicBezTo>
                    <a:pt x="8006" y="19127"/>
                    <a:pt x="6105" y="14924"/>
                    <a:pt x="6071" y="13990"/>
                  </a:cubicBezTo>
                  <a:cubicBezTo>
                    <a:pt x="6038" y="12989"/>
                    <a:pt x="6071" y="9253"/>
                    <a:pt x="6038" y="8219"/>
                  </a:cubicBezTo>
                  <a:cubicBezTo>
                    <a:pt x="6038" y="7185"/>
                    <a:pt x="6071" y="6118"/>
                    <a:pt x="6071" y="5050"/>
                  </a:cubicBezTo>
                  <a:cubicBezTo>
                    <a:pt x="6171" y="3983"/>
                    <a:pt x="6038" y="2882"/>
                    <a:pt x="5671" y="1881"/>
                  </a:cubicBezTo>
                  <a:lnTo>
                    <a:pt x="5604" y="1715"/>
                  </a:lnTo>
                  <a:cubicBezTo>
                    <a:pt x="5146" y="576"/>
                    <a:pt x="4107" y="0"/>
                    <a:pt x="3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851566" y="2461245"/>
              <a:ext cx="214767" cy="576442"/>
            </a:xfrm>
            <a:custGeom>
              <a:avLst/>
              <a:gdLst/>
              <a:ahLst/>
              <a:cxnLst/>
              <a:rect l="l" t="t" r="r" b="b"/>
              <a:pathLst>
                <a:path w="10308" h="27667" extrusionOk="0">
                  <a:moveTo>
                    <a:pt x="3066" y="0"/>
                  </a:moveTo>
                  <a:cubicBezTo>
                    <a:pt x="2063" y="0"/>
                    <a:pt x="1058" y="534"/>
                    <a:pt x="567" y="1615"/>
                  </a:cubicBezTo>
                  <a:cubicBezTo>
                    <a:pt x="334" y="2148"/>
                    <a:pt x="167" y="2749"/>
                    <a:pt x="100" y="3349"/>
                  </a:cubicBezTo>
                  <a:cubicBezTo>
                    <a:pt x="34" y="3916"/>
                    <a:pt x="0" y="4483"/>
                    <a:pt x="34" y="5050"/>
                  </a:cubicBezTo>
                  <a:cubicBezTo>
                    <a:pt x="67" y="6218"/>
                    <a:pt x="167" y="7352"/>
                    <a:pt x="267" y="8519"/>
                  </a:cubicBezTo>
                  <a:cubicBezTo>
                    <a:pt x="367" y="9687"/>
                    <a:pt x="534" y="13523"/>
                    <a:pt x="801" y="14691"/>
                  </a:cubicBezTo>
                  <a:cubicBezTo>
                    <a:pt x="1034" y="15958"/>
                    <a:pt x="5805" y="24464"/>
                    <a:pt x="7272" y="26799"/>
                  </a:cubicBezTo>
                  <a:cubicBezTo>
                    <a:pt x="7439" y="27099"/>
                    <a:pt x="7639" y="27400"/>
                    <a:pt x="7939" y="27666"/>
                  </a:cubicBezTo>
                  <a:cubicBezTo>
                    <a:pt x="8406" y="27466"/>
                    <a:pt x="8873" y="27199"/>
                    <a:pt x="9274" y="26899"/>
                  </a:cubicBezTo>
                  <a:cubicBezTo>
                    <a:pt x="9807" y="26566"/>
                    <a:pt x="10308" y="26265"/>
                    <a:pt x="10308" y="26265"/>
                  </a:cubicBezTo>
                  <a:lnTo>
                    <a:pt x="9974" y="25598"/>
                  </a:lnTo>
                  <a:cubicBezTo>
                    <a:pt x="9907" y="25465"/>
                    <a:pt x="9874" y="25365"/>
                    <a:pt x="9841" y="25231"/>
                  </a:cubicBezTo>
                  <a:cubicBezTo>
                    <a:pt x="8006" y="19127"/>
                    <a:pt x="6105" y="14924"/>
                    <a:pt x="6071" y="13990"/>
                  </a:cubicBezTo>
                  <a:cubicBezTo>
                    <a:pt x="6038" y="12989"/>
                    <a:pt x="6071" y="9253"/>
                    <a:pt x="6038" y="8219"/>
                  </a:cubicBezTo>
                  <a:cubicBezTo>
                    <a:pt x="6038" y="7185"/>
                    <a:pt x="6071" y="6118"/>
                    <a:pt x="6071" y="5050"/>
                  </a:cubicBezTo>
                  <a:cubicBezTo>
                    <a:pt x="6171" y="3983"/>
                    <a:pt x="6038" y="2882"/>
                    <a:pt x="5671" y="1881"/>
                  </a:cubicBezTo>
                  <a:lnTo>
                    <a:pt x="5604" y="1715"/>
                  </a:lnTo>
                  <a:cubicBezTo>
                    <a:pt x="5146" y="576"/>
                    <a:pt x="4107" y="0"/>
                    <a:pt x="3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548523" y="2426073"/>
              <a:ext cx="426742" cy="508749"/>
            </a:xfrm>
            <a:custGeom>
              <a:avLst/>
              <a:gdLst/>
              <a:ahLst/>
              <a:cxnLst/>
              <a:rect l="l" t="t" r="r" b="b"/>
              <a:pathLst>
                <a:path w="20482" h="24418" extrusionOk="0">
                  <a:moveTo>
                    <a:pt x="10842" y="0"/>
                  </a:moveTo>
                  <a:lnTo>
                    <a:pt x="2736" y="1368"/>
                  </a:lnTo>
                  <a:cubicBezTo>
                    <a:pt x="1135" y="1668"/>
                    <a:pt x="1" y="3102"/>
                    <a:pt x="167" y="4737"/>
                  </a:cubicBezTo>
                  <a:cubicBezTo>
                    <a:pt x="868" y="12943"/>
                    <a:pt x="3603" y="17579"/>
                    <a:pt x="3236" y="24151"/>
                  </a:cubicBezTo>
                  <a:cubicBezTo>
                    <a:pt x="3236" y="24151"/>
                    <a:pt x="18014" y="24418"/>
                    <a:pt x="18547" y="24418"/>
                  </a:cubicBezTo>
                  <a:cubicBezTo>
                    <a:pt x="18747" y="12342"/>
                    <a:pt x="20482" y="13276"/>
                    <a:pt x="19948" y="5604"/>
                  </a:cubicBezTo>
                  <a:cubicBezTo>
                    <a:pt x="20048" y="3102"/>
                    <a:pt x="18614" y="1535"/>
                    <a:pt x="17146" y="1301"/>
                  </a:cubicBezTo>
                  <a:lnTo>
                    <a:pt x="1084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793870" y="4092076"/>
              <a:ext cx="118176" cy="315546"/>
            </a:xfrm>
            <a:custGeom>
              <a:avLst/>
              <a:gdLst/>
              <a:ahLst/>
              <a:cxnLst/>
              <a:rect l="l" t="t" r="r" b="b"/>
              <a:pathLst>
                <a:path w="5672" h="15145" extrusionOk="0">
                  <a:moveTo>
                    <a:pt x="1" y="0"/>
                  </a:moveTo>
                  <a:lnTo>
                    <a:pt x="1935" y="15145"/>
                  </a:lnTo>
                  <a:lnTo>
                    <a:pt x="5671" y="14878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677812" y="2995298"/>
              <a:ext cx="259937" cy="1321918"/>
            </a:xfrm>
            <a:custGeom>
              <a:avLst/>
              <a:gdLst/>
              <a:ahLst/>
              <a:cxnLst/>
              <a:rect l="l" t="t" r="r" b="b"/>
              <a:pathLst>
                <a:path w="12476" h="63447" extrusionOk="0">
                  <a:moveTo>
                    <a:pt x="11875" y="1"/>
                  </a:moveTo>
                  <a:lnTo>
                    <a:pt x="0" y="668"/>
                  </a:lnTo>
                  <a:cubicBezTo>
                    <a:pt x="0" y="668"/>
                    <a:pt x="1234" y="5305"/>
                    <a:pt x="2368" y="12076"/>
                  </a:cubicBezTo>
                  <a:cubicBezTo>
                    <a:pt x="3002" y="15812"/>
                    <a:pt x="4870" y="35760"/>
                    <a:pt x="4904" y="37327"/>
                  </a:cubicBezTo>
                  <a:cubicBezTo>
                    <a:pt x="3769" y="44900"/>
                    <a:pt x="6605" y="63446"/>
                    <a:pt x="6605" y="63446"/>
                  </a:cubicBezTo>
                  <a:lnTo>
                    <a:pt x="11642" y="63113"/>
                  </a:lnTo>
                  <a:cubicBezTo>
                    <a:pt x="11642" y="63113"/>
                    <a:pt x="12476" y="50870"/>
                    <a:pt x="12142" y="36560"/>
                  </a:cubicBezTo>
                  <a:cubicBezTo>
                    <a:pt x="11942" y="27587"/>
                    <a:pt x="11875" y="1"/>
                    <a:pt x="11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727152" y="3117628"/>
              <a:ext cx="62568" cy="504582"/>
            </a:xfrm>
            <a:custGeom>
              <a:avLst/>
              <a:gdLst/>
              <a:ahLst/>
              <a:cxnLst/>
              <a:rect l="l" t="t" r="r" b="b"/>
              <a:pathLst>
                <a:path w="3003" h="24218" extrusionOk="0">
                  <a:moveTo>
                    <a:pt x="3003" y="1"/>
                  </a:moveTo>
                  <a:lnTo>
                    <a:pt x="0" y="6205"/>
                  </a:lnTo>
                  <a:cubicBezTo>
                    <a:pt x="634" y="9941"/>
                    <a:pt x="1568" y="19581"/>
                    <a:pt x="1935" y="24218"/>
                  </a:cubicBezTo>
                  <a:cubicBezTo>
                    <a:pt x="2602" y="15645"/>
                    <a:pt x="3003" y="1"/>
                    <a:pt x="30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433153" y="4094160"/>
              <a:ext cx="133448" cy="303045"/>
            </a:xfrm>
            <a:custGeom>
              <a:avLst/>
              <a:gdLst/>
              <a:ahLst/>
              <a:cxnLst/>
              <a:rect l="l" t="t" r="r" b="b"/>
              <a:pathLst>
                <a:path w="6405" h="14545" extrusionOk="0">
                  <a:moveTo>
                    <a:pt x="6405" y="0"/>
                  </a:moveTo>
                  <a:lnTo>
                    <a:pt x="1535" y="167"/>
                  </a:lnTo>
                  <a:lnTo>
                    <a:pt x="0" y="14544"/>
                  </a:lnTo>
                  <a:lnTo>
                    <a:pt x="3703" y="14111"/>
                  </a:lnTo>
                  <a:lnTo>
                    <a:pt x="6405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1423422" y="2977921"/>
              <a:ext cx="382260" cy="1331648"/>
            </a:xfrm>
            <a:custGeom>
              <a:avLst/>
              <a:gdLst/>
              <a:ahLst/>
              <a:cxnLst/>
              <a:rect l="l" t="t" r="r" b="b"/>
              <a:pathLst>
                <a:path w="18347" h="63914" extrusionOk="0">
                  <a:moveTo>
                    <a:pt x="8840" y="1"/>
                  </a:moveTo>
                  <a:cubicBezTo>
                    <a:pt x="3770" y="9141"/>
                    <a:pt x="5604" y="31023"/>
                    <a:pt x="4704" y="37161"/>
                  </a:cubicBezTo>
                  <a:cubicBezTo>
                    <a:pt x="401" y="44833"/>
                    <a:pt x="0" y="63913"/>
                    <a:pt x="0" y="63913"/>
                  </a:cubicBezTo>
                  <a:lnTo>
                    <a:pt x="5704" y="63680"/>
                  </a:lnTo>
                  <a:cubicBezTo>
                    <a:pt x="5704" y="63680"/>
                    <a:pt x="10575" y="46134"/>
                    <a:pt x="12643" y="36860"/>
                  </a:cubicBezTo>
                  <a:cubicBezTo>
                    <a:pt x="14644" y="26520"/>
                    <a:pt x="18347" y="735"/>
                    <a:pt x="18347" y="735"/>
                  </a:cubicBezTo>
                  <a:lnTo>
                    <a:pt x="88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1812643" y="4372178"/>
              <a:ext cx="239102" cy="84111"/>
            </a:xfrm>
            <a:custGeom>
              <a:avLst/>
              <a:gdLst/>
              <a:ahLst/>
              <a:cxnLst/>
              <a:rect l="l" t="t" r="r" b="b"/>
              <a:pathLst>
                <a:path w="11476" h="4037" extrusionOk="0">
                  <a:moveTo>
                    <a:pt x="4604" y="0"/>
                  </a:moveTo>
                  <a:lnTo>
                    <a:pt x="467" y="234"/>
                  </a:lnTo>
                  <a:cubicBezTo>
                    <a:pt x="334" y="234"/>
                    <a:pt x="201" y="334"/>
                    <a:pt x="201" y="467"/>
                  </a:cubicBezTo>
                  <a:lnTo>
                    <a:pt x="0" y="3469"/>
                  </a:lnTo>
                  <a:cubicBezTo>
                    <a:pt x="0" y="3770"/>
                    <a:pt x="234" y="4003"/>
                    <a:pt x="534" y="4037"/>
                  </a:cubicBezTo>
                  <a:lnTo>
                    <a:pt x="567" y="4037"/>
                  </a:lnTo>
                  <a:cubicBezTo>
                    <a:pt x="1902" y="3936"/>
                    <a:pt x="4270" y="3736"/>
                    <a:pt x="5938" y="3636"/>
                  </a:cubicBezTo>
                  <a:cubicBezTo>
                    <a:pt x="7839" y="3536"/>
                    <a:pt x="7673" y="3636"/>
                    <a:pt x="9941" y="3503"/>
                  </a:cubicBezTo>
                  <a:cubicBezTo>
                    <a:pt x="11308" y="3403"/>
                    <a:pt x="11475" y="2002"/>
                    <a:pt x="10875" y="1935"/>
                  </a:cubicBezTo>
                  <a:cubicBezTo>
                    <a:pt x="8206" y="1501"/>
                    <a:pt x="7939" y="1468"/>
                    <a:pt x="5471" y="234"/>
                  </a:cubicBezTo>
                  <a:cubicBezTo>
                    <a:pt x="5204" y="67"/>
                    <a:pt x="4904" y="0"/>
                    <a:pt x="4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1925930" y="4378429"/>
              <a:ext cx="38253" cy="29898"/>
            </a:xfrm>
            <a:custGeom>
              <a:avLst/>
              <a:gdLst/>
              <a:ahLst/>
              <a:cxnLst/>
              <a:rect l="l" t="t" r="r" b="b"/>
              <a:pathLst>
                <a:path w="1836" h="1435" extrusionOk="0">
                  <a:moveTo>
                    <a:pt x="267" y="234"/>
                  </a:moveTo>
                  <a:lnTo>
                    <a:pt x="267" y="234"/>
                  </a:lnTo>
                  <a:cubicBezTo>
                    <a:pt x="835" y="468"/>
                    <a:pt x="1535" y="801"/>
                    <a:pt x="1635" y="1035"/>
                  </a:cubicBezTo>
                  <a:lnTo>
                    <a:pt x="1668" y="1068"/>
                  </a:lnTo>
                  <a:cubicBezTo>
                    <a:pt x="1668" y="1101"/>
                    <a:pt x="1668" y="1135"/>
                    <a:pt x="1635" y="1168"/>
                  </a:cubicBezTo>
                  <a:cubicBezTo>
                    <a:pt x="1568" y="1235"/>
                    <a:pt x="1468" y="1268"/>
                    <a:pt x="1368" y="1268"/>
                  </a:cubicBezTo>
                  <a:cubicBezTo>
                    <a:pt x="1101" y="1235"/>
                    <a:pt x="701" y="834"/>
                    <a:pt x="267" y="234"/>
                  </a:cubicBezTo>
                  <a:close/>
                  <a:moveTo>
                    <a:pt x="101" y="1"/>
                  </a:moveTo>
                  <a:cubicBezTo>
                    <a:pt x="67" y="1"/>
                    <a:pt x="34" y="1"/>
                    <a:pt x="34" y="34"/>
                  </a:cubicBezTo>
                  <a:cubicBezTo>
                    <a:pt x="1" y="67"/>
                    <a:pt x="1" y="101"/>
                    <a:pt x="34" y="134"/>
                  </a:cubicBezTo>
                  <a:cubicBezTo>
                    <a:pt x="301" y="601"/>
                    <a:pt x="868" y="1402"/>
                    <a:pt x="1368" y="1435"/>
                  </a:cubicBezTo>
                  <a:cubicBezTo>
                    <a:pt x="1502" y="1435"/>
                    <a:pt x="1668" y="1368"/>
                    <a:pt x="1735" y="1268"/>
                  </a:cubicBezTo>
                  <a:cubicBezTo>
                    <a:pt x="1802" y="1201"/>
                    <a:pt x="1835" y="1101"/>
                    <a:pt x="1802" y="1035"/>
                  </a:cubicBezTo>
                  <a:cubicBezTo>
                    <a:pt x="1668" y="568"/>
                    <a:pt x="267" y="67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1925242" y="4368573"/>
              <a:ext cx="38941" cy="16564"/>
            </a:xfrm>
            <a:custGeom>
              <a:avLst/>
              <a:gdLst/>
              <a:ahLst/>
              <a:cxnLst/>
              <a:rect l="l" t="t" r="r" b="b"/>
              <a:pathLst>
                <a:path w="1869" h="795" extrusionOk="0">
                  <a:moveTo>
                    <a:pt x="1301" y="140"/>
                  </a:moveTo>
                  <a:cubicBezTo>
                    <a:pt x="1435" y="173"/>
                    <a:pt x="1535" y="240"/>
                    <a:pt x="1601" y="307"/>
                  </a:cubicBezTo>
                  <a:lnTo>
                    <a:pt x="1668" y="373"/>
                  </a:lnTo>
                  <a:lnTo>
                    <a:pt x="1635" y="373"/>
                  </a:lnTo>
                  <a:cubicBezTo>
                    <a:pt x="1668" y="407"/>
                    <a:pt x="1668" y="474"/>
                    <a:pt x="1635" y="507"/>
                  </a:cubicBezTo>
                  <a:cubicBezTo>
                    <a:pt x="1564" y="595"/>
                    <a:pt x="1317" y="637"/>
                    <a:pt x="1031" y="637"/>
                  </a:cubicBezTo>
                  <a:cubicBezTo>
                    <a:pt x="775" y="637"/>
                    <a:pt x="488" y="603"/>
                    <a:pt x="267" y="540"/>
                  </a:cubicBezTo>
                  <a:cubicBezTo>
                    <a:pt x="567" y="307"/>
                    <a:pt x="934" y="173"/>
                    <a:pt x="1301" y="140"/>
                  </a:cubicBezTo>
                  <a:close/>
                  <a:moveTo>
                    <a:pt x="1206" y="1"/>
                  </a:moveTo>
                  <a:cubicBezTo>
                    <a:pt x="688" y="1"/>
                    <a:pt x="65" y="476"/>
                    <a:pt x="34" y="507"/>
                  </a:cubicBezTo>
                  <a:cubicBezTo>
                    <a:pt x="0" y="507"/>
                    <a:pt x="0" y="540"/>
                    <a:pt x="0" y="574"/>
                  </a:cubicBezTo>
                  <a:cubicBezTo>
                    <a:pt x="0" y="607"/>
                    <a:pt x="34" y="640"/>
                    <a:pt x="67" y="640"/>
                  </a:cubicBezTo>
                  <a:cubicBezTo>
                    <a:pt x="274" y="726"/>
                    <a:pt x="658" y="795"/>
                    <a:pt x="1014" y="795"/>
                  </a:cubicBezTo>
                  <a:cubicBezTo>
                    <a:pt x="1347" y="795"/>
                    <a:pt x="1655" y="735"/>
                    <a:pt x="1768" y="574"/>
                  </a:cubicBezTo>
                  <a:cubicBezTo>
                    <a:pt x="1835" y="507"/>
                    <a:pt x="1868" y="373"/>
                    <a:pt x="1735" y="207"/>
                  </a:cubicBezTo>
                  <a:cubicBezTo>
                    <a:pt x="1635" y="73"/>
                    <a:pt x="1468" y="7"/>
                    <a:pt x="1301" y="7"/>
                  </a:cubicBezTo>
                  <a:cubicBezTo>
                    <a:pt x="1270" y="3"/>
                    <a:pt x="1238" y="1"/>
                    <a:pt x="1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1409525" y="4363031"/>
              <a:ext cx="233331" cy="89799"/>
            </a:xfrm>
            <a:custGeom>
              <a:avLst/>
              <a:gdLst/>
              <a:ahLst/>
              <a:cxnLst/>
              <a:rect l="l" t="t" r="r" b="b"/>
              <a:pathLst>
                <a:path w="11199" h="4310" extrusionOk="0">
                  <a:moveTo>
                    <a:pt x="849" y="1"/>
                  </a:moveTo>
                  <a:cubicBezTo>
                    <a:pt x="707" y="1"/>
                    <a:pt x="597" y="120"/>
                    <a:pt x="567" y="239"/>
                  </a:cubicBezTo>
                  <a:lnTo>
                    <a:pt x="0" y="3441"/>
                  </a:lnTo>
                  <a:cubicBezTo>
                    <a:pt x="0" y="3808"/>
                    <a:pt x="267" y="4109"/>
                    <a:pt x="634" y="4109"/>
                  </a:cubicBezTo>
                  <a:lnTo>
                    <a:pt x="667" y="4109"/>
                  </a:lnTo>
                  <a:cubicBezTo>
                    <a:pt x="2302" y="4109"/>
                    <a:pt x="2836" y="4142"/>
                    <a:pt x="4904" y="4175"/>
                  </a:cubicBezTo>
                  <a:cubicBezTo>
                    <a:pt x="7339" y="4209"/>
                    <a:pt x="6205" y="4275"/>
                    <a:pt x="9040" y="4309"/>
                  </a:cubicBezTo>
                  <a:cubicBezTo>
                    <a:pt x="9062" y="4309"/>
                    <a:pt x="9083" y="4309"/>
                    <a:pt x="9104" y="4309"/>
                  </a:cubicBezTo>
                  <a:cubicBezTo>
                    <a:pt x="10753" y="4309"/>
                    <a:pt x="11199" y="3039"/>
                    <a:pt x="10474" y="2841"/>
                  </a:cubicBezTo>
                  <a:cubicBezTo>
                    <a:pt x="8206" y="2207"/>
                    <a:pt x="6772" y="1373"/>
                    <a:pt x="5771" y="506"/>
                  </a:cubicBezTo>
                  <a:cubicBezTo>
                    <a:pt x="5471" y="306"/>
                    <a:pt x="5571" y="106"/>
                    <a:pt x="5204" y="106"/>
                  </a:cubicBezTo>
                  <a:lnTo>
                    <a:pt x="901" y="6"/>
                  </a:lnTo>
                  <a:cubicBezTo>
                    <a:pt x="883" y="2"/>
                    <a:pt x="866" y="1"/>
                    <a:pt x="8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1529771" y="4375658"/>
              <a:ext cx="53525" cy="21939"/>
            </a:xfrm>
            <a:custGeom>
              <a:avLst/>
              <a:gdLst/>
              <a:ahLst/>
              <a:cxnLst/>
              <a:rect l="l" t="t" r="r" b="b"/>
              <a:pathLst>
                <a:path w="2569" h="1053" extrusionOk="0">
                  <a:moveTo>
                    <a:pt x="400" y="167"/>
                  </a:moveTo>
                  <a:lnTo>
                    <a:pt x="400" y="167"/>
                  </a:lnTo>
                  <a:cubicBezTo>
                    <a:pt x="1134" y="200"/>
                    <a:pt x="2102" y="334"/>
                    <a:pt x="2302" y="534"/>
                  </a:cubicBezTo>
                  <a:lnTo>
                    <a:pt x="2335" y="567"/>
                  </a:lnTo>
                  <a:cubicBezTo>
                    <a:pt x="2368" y="601"/>
                    <a:pt x="2368" y="634"/>
                    <a:pt x="2335" y="667"/>
                  </a:cubicBezTo>
                  <a:cubicBezTo>
                    <a:pt x="2302" y="767"/>
                    <a:pt x="2202" y="867"/>
                    <a:pt x="2102" y="867"/>
                  </a:cubicBezTo>
                  <a:cubicBezTo>
                    <a:pt x="2068" y="874"/>
                    <a:pt x="2031" y="878"/>
                    <a:pt x="1991" y="878"/>
                  </a:cubicBezTo>
                  <a:cubicBezTo>
                    <a:pt x="1638" y="878"/>
                    <a:pt x="1060" y="616"/>
                    <a:pt x="400" y="167"/>
                  </a:cubicBezTo>
                  <a:close/>
                  <a:moveTo>
                    <a:pt x="133" y="0"/>
                  </a:moveTo>
                  <a:cubicBezTo>
                    <a:pt x="67" y="0"/>
                    <a:pt x="33" y="33"/>
                    <a:pt x="33" y="67"/>
                  </a:cubicBezTo>
                  <a:cubicBezTo>
                    <a:pt x="33" y="100"/>
                    <a:pt x="33" y="134"/>
                    <a:pt x="33" y="134"/>
                  </a:cubicBezTo>
                  <a:lnTo>
                    <a:pt x="0" y="167"/>
                  </a:lnTo>
                  <a:cubicBezTo>
                    <a:pt x="484" y="500"/>
                    <a:pt x="1325" y="1052"/>
                    <a:pt x="1926" y="1052"/>
                  </a:cubicBezTo>
                  <a:cubicBezTo>
                    <a:pt x="1987" y="1052"/>
                    <a:pt x="2046" y="1047"/>
                    <a:pt x="2102" y="1034"/>
                  </a:cubicBezTo>
                  <a:cubicBezTo>
                    <a:pt x="2268" y="1034"/>
                    <a:pt x="2435" y="901"/>
                    <a:pt x="2502" y="767"/>
                  </a:cubicBezTo>
                  <a:cubicBezTo>
                    <a:pt x="2569" y="667"/>
                    <a:pt x="2569" y="567"/>
                    <a:pt x="2502" y="500"/>
                  </a:cubicBezTo>
                  <a:cubicBezTo>
                    <a:pt x="2202" y="67"/>
                    <a:pt x="334" y="0"/>
                    <a:pt x="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1529771" y="4356613"/>
              <a:ext cx="44483" cy="22752"/>
            </a:xfrm>
            <a:custGeom>
              <a:avLst/>
              <a:gdLst/>
              <a:ahLst/>
              <a:cxnLst/>
              <a:rect l="l" t="t" r="r" b="b"/>
              <a:pathLst>
                <a:path w="2135" h="1092" extrusionOk="0">
                  <a:moveTo>
                    <a:pt x="1572" y="160"/>
                  </a:moveTo>
                  <a:cubicBezTo>
                    <a:pt x="1665" y="160"/>
                    <a:pt x="1750" y="184"/>
                    <a:pt x="1835" y="247"/>
                  </a:cubicBezTo>
                  <a:lnTo>
                    <a:pt x="1868" y="280"/>
                  </a:lnTo>
                  <a:lnTo>
                    <a:pt x="1868" y="280"/>
                  </a:lnTo>
                  <a:cubicBezTo>
                    <a:pt x="1935" y="347"/>
                    <a:pt x="1901" y="380"/>
                    <a:pt x="1935" y="414"/>
                  </a:cubicBezTo>
                  <a:cubicBezTo>
                    <a:pt x="1835" y="647"/>
                    <a:pt x="901" y="881"/>
                    <a:pt x="300" y="914"/>
                  </a:cubicBezTo>
                  <a:cubicBezTo>
                    <a:pt x="600" y="547"/>
                    <a:pt x="967" y="280"/>
                    <a:pt x="1401" y="180"/>
                  </a:cubicBezTo>
                  <a:cubicBezTo>
                    <a:pt x="1462" y="168"/>
                    <a:pt x="1519" y="160"/>
                    <a:pt x="1572" y="160"/>
                  </a:cubicBezTo>
                  <a:close/>
                  <a:moveTo>
                    <a:pt x="1498" y="1"/>
                  </a:moveTo>
                  <a:cubicBezTo>
                    <a:pt x="1453" y="1"/>
                    <a:pt x="1409" y="5"/>
                    <a:pt x="1368" y="13"/>
                  </a:cubicBezTo>
                  <a:cubicBezTo>
                    <a:pt x="667" y="114"/>
                    <a:pt x="33" y="947"/>
                    <a:pt x="0" y="947"/>
                  </a:cubicBezTo>
                  <a:cubicBezTo>
                    <a:pt x="0" y="981"/>
                    <a:pt x="0" y="1014"/>
                    <a:pt x="0" y="1048"/>
                  </a:cubicBezTo>
                  <a:cubicBezTo>
                    <a:pt x="33" y="1081"/>
                    <a:pt x="67" y="1081"/>
                    <a:pt x="100" y="1081"/>
                  </a:cubicBezTo>
                  <a:cubicBezTo>
                    <a:pt x="155" y="1088"/>
                    <a:pt x="218" y="1091"/>
                    <a:pt x="288" y="1091"/>
                  </a:cubicBezTo>
                  <a:cubicBezTo>
                    <a:pt x="890" y="1091"/>
                    <a:pt x="1952" y="839"/>
                    <a:pt x="2102" y="480"/>
                  </a:cubicBezTo>
                  <a:cubicBezTo>
                    <a:pt x="2135" y="380"/>
                    <a:pt x="2135" y="247"/>
                    <a:pt x="1901" y="114"/>
                  </a:cubicBezTo>
                  <a:cubicBezTo>
                    <a:pt x="1776" y="39"/>
                    <a:pt x="1632" y="1"/>
                    <a:pt x="1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548523" y="2425365"/>
              <a:ext cx="426742" cy="509457"/>
            </a:xfrm>
            <a:custGeom>
              <a:avLst/>
              <a:gdLst/>
              <a:ahLst/>
              <a:cxnLst/>
              <a:rect l="l" t="t" r="r" b="b"/>
              <a:pathLst>
                <a:path w="20482" h="24452" extrusionOk="0">
                  <a:moveTo>
                    <a:pt x="10842" y="1"/>
                  </a:moveTo>
                  <a:lnTo>
                    <a:pt x="2703" y="1402"/>
                  </a:lnTo>
                  <a:cubicBezTo>
                    <a:pt x="1135" y="1702"/>
                    <a:pt x="1" y="3136"/>
                    <a:pt x="167" y="4771"/>
                  </a:cubicBezTo>
                  <a:cubicBezTo>
                    <a:pt x="868" y="12977"/>
                    <a:pt x="3603" y="17613"/>
                    <a:pt x="3236" y="24185"/>
                  </a:cubicBezTo>
                  <a:cubicBezTo>
                    <a:pt x="3236" y="24185"/>
                    <a:pt x="18014" y="24452"/>
                    <a:pt x="18547" y="24452"/>
                  </a:cubicBezTo>
                  <a:cubicBezTo>
                    <a:pt x="18747" y="12376"/>
                    <a:pt x="20482" y="13310"/>
                    <a:pt x="19948" y="5638"/>
                  </a:cubicBezTo>
                  <a:cubicBezTo>
                    <a:pt x="20048" y="3136"/>
                    <a:pt x="18547" y="1569"/>
                    <a:pt x="17113" y="1302"/>
                  </a:cubicBezTo>
                  <a:lnTo>
                    <a:pt x="108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774409" y="2490019"/>
              <a:ext cx="97320" cy="350986"/>
            </a:xfrm>
            <a:custGeom>
              <a:avLst/>
              <a:gdLst/>
              <a:ahLst/>
              <a:cxnLst/>
              <a:rect l="l" t="t" r="r" b="b"/>
              <a:pathLst>
                <a:path w="4671" h="16846" extrusionOk="0">
                  <a:moveTo>
                    <a:pt x="2069" y="0"/>
                  </a:moveTo>
                  <a:lnTo>
                    <a:pt x="1302" y="67"/>
                  </a:lnTo>
                  <a:cubicBezTo>
                    <a:pt x="1302" y="67"/>
                    <a:pt x="1" y="13576"/>
                    <a:pt x="1" y="13643"/>
                  </a:cubicBezTo>
                  <a:lnTo>
                    <a:pt x="3003" y="16845"/>
                  </a:lnTo>
                  <a:lnTo>
                    <a:pt x="4671" y="13877"/>
                  </a:lnTo>
                  <a:cubicBezTo>
                    <a:pt x="4671" y="13877"/>
                    <a:pt x="2002" y="1635"/>
                    <a:pt x="20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832779" y="2429291"/>
              <a:ext cx="150137" cy="729788"/>
            </a:xfrm>
            <a:custGeom>
              <a:avLst/>
              <a:gdLst/>
              <a:ahLst/>
              <a:cxnLst/>
              <a:rect l="l" t="t" r="r" b="b"/>
              <a:pathLst>
                <a:path w="7206" h="35027" extrusionOk="0">
                  <a:moveTo>
                    <a:pt x="1198" y="0"/>
                  </a:moveTo>
                  <a:cubicBezTo>
                    <a:pt x="1198" y="0"/>
                    <a:pt x="1199" y="1"/>
                    <a:pt x="1201" y="2"/>
                  </a:cubicBezTo>
                  <a:cubicBezTo>
                    <a:pt x="1334" y="68"/>
                    <a:pt x="1701" y="1970"/>
                    <a:pt x="1701" y="1970"/>
                  </a:cubicBezTo>
                  <a:cubicBezTo>
                    <a:pt x="2435" y="7740"/>
                    <a:pt x="1835" y="13578"/>
                    <a:pt x="0" y="19082"/>
                  </a:cubicBezTo>
                  <a:lnTo>
                    <a:pt x="1234" y="32592"/>
                  </a:lnTo>
                  <a:cubicBezTo>
                    <a:pt x="1501" y="34526"/>
                    <a:pt x="2735" y="34927"/>
                    <a:pt x="3870" y="35027"/>
                  </a:cubicBezTo>
                  <a:lnTo>
                    <a:pt x="6171" y="34827"/>
                  </a:lnTo>
                  <a:lnTo>
                    <a:pt x="5337" y="21984"/>
                  </a:lnTo>
                  <a:cubicBezTo>
                    <a:pt x="5337" y="21984"/>
                    <a:pt x="7205" y="7807"/>
                    <a:pt x="6772" y="4572"/>
                  </a:cubicBezTo>
                  <a:cubicBezTo>
                    <a:pt x="6505" y="2470"/>
                    <a:pt x="5804" y="1636"/>
                    <a:pt x="5304" y="1202"/>
                  </a:cubicBezTo>
                  <a:cubicBezTo>
                    <a:pt x="5070" y="1036"/>
                    <a:pt x="4804" y="902"/>
                    <a:pt x="4537" y="836"/>
                  </a:cubicBezTo>
                  <a:cubicBezTo>
                    <a:pt x="3690" y="673"/>
                    <a:pt x="1219" y="0"/>
                    <a:pt x="1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712546" y="2298180"/>
              <a:ext cx="162659" cy="183702"/>
            </a:xfrm>
            <a:custGeom>
              <a:avLst/>
              <a:gdLst/>
              <a:ahLst/>
              <a:cxnLst/>
              <a:rect l="l" t="t" r="r" b="b"/>
              <a:pathLst>
                <a:path w="7807" h="8817" extrusionOk="0">
                  <a:moveTo>
                    <a:pt x="735" y="0"/>
                  </a:moveTo>
                  <a:lnTo>
                    <a:pt x="735" y="0"/>
                  </a:lnTo>
                  <a:cubicBezTo>
                    <a:pt x="835" y="1635"/>
                    <a:pt x="1402" y="5071"/>
                    <a:pt x="501" y="6705"/>
                  </a:cubicBezTo>
                  <a:cubicBezTo>
                    <a:pt x="1" y="7673"/>
                    <a:pt x="668" y="8006"/>
                    <a:pt x="1635" y="8507"/>
                  </a:cubicBezTo>
                  <a:cubicBezTo>
                    <a:pt x="1912" y="8622"/>
                    <a:pt x="4093" y="8816"/>
                    <a:pt x="5649" y="8816"/>
                  </a:cubicBezTo>
                  <a:cubicBezTo>
                    <a:pt x="6349" y="8816"/>
                    <a:pt x="6922" y="8777"/>
                    <a:pt x="7139" y="8673"/>
                  </a:cubicBezTo>
                  <a:cubicBezTo>
                    <a:pt x="7807" y="8373"/>
                    <a:pt x="7473" y="7372"/>
                    <a:pt x="6772" y="7039"/>
                  </a:cubicBezTo>
                  <a:cubicBezTo>
                    <a:pt x="5138" y="6338"/>
                    <a:pt x="5605" y="4304"/>
                    <a:pt x="5939" y="2802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786223" y="2468454"/>
              <a:ext cx="40337" cy="28523"/>
            </a:xfrm>
            <a:custGeom>
              <a:avLst/>
              <a:gdLst/>
              <a:ahLst/>
              <a:cxnLst/>
              <a:rect l="l" t="t" r="r" b="b"/>
              <a:pathLst>
                <a:path w="1936" h="1369" extrusionOk="0">
                  <a:moveTo>
                    <a:pt x="968" y="1"/>
                  </a:moveTo>
                  <a:lnTo>
                    <a:pt x="1" y="568"/>
                  </a:lnTo>
                  <a:lnTo>
                    <a:pt x="368" y="1135"/>
                  </a:lnTo>
                  <a:cubicBezTo>
                    <a:pt x="401" y="1269"/>
                    <a:pt x="535" y="1369"/>
                    <a:pt x="668" y="1369"/>
                  </a:cubicBezTo>
                  <a:lnTo>
                    <a:pt x="1435" y="1302"/>
                  </a:lnTo>
                  <a:cubicBezTo>
                    <a:pt x="1602" y="1269"/>
                    <a:pt x="1702" y="1135"/>
                    <a:pt x="1735" y="1002"/>
                  </a:cubicBezTo>
                  <a:lnTo>
                    <a:pt x="1936" y="368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749385" y="2347520"/>
              <a:ext cx="86903" cy="53546"/>
            </a:xfrm>
            <a:custGeom>
              <a:avLst/>
              <a:gdLst/>
              <a:ahLst/>
              <a:cxnLst/>
              <a:rect l="l" t="t" r="r" b="b"/>
              <a:pathLst>
                <a:path w="4171" h="2570" extrusionOk="0">
                  <a:moveTo>
                    <a:pt x="1" y="1"/>
                  </a:moveTo>
                  <a:lnTo>
                    <a:pt x="1" y="1"/>
                  </a:lnTo>
                  <a:cubicBezTo>
                    <a:pt x="234" y="568"/>
                    <a:pt x="568" y="1102"/>
                    <a:pt x="1002" y="1569"/>
                  </a:cubicBezTo>
                  <a:cubicBezTo>
                    <a:pt x="1602" y="2269"/>
                    <a:pt x="2736" y="2569"/>
                    <a:pt x="3837" y="2569"/>
                  </a:cubicBezTo>
                  <a:cubicBezTo>
                    <a:pt x="3870" y="1835"/>
                    <a:pt x="3970" y="1102"/>
                    <a:pt x="4171" y="401"/>
                  </a:cubicBezTo>
                  <a:lnTo>
                    <a:pt x="3937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1536022" y="2428136"/>
              <a:ext cx="304420" cy="740268"/>
            </a:xfrm>
            <a:custGeom>
              <a:avLst/>
              <a:gdLst/>
              <a:ahLst/>
              <a:cxnLst/>
              <a:rect l="l" t="t" r="r" b="b"/>
              <a:pathLst>
                <a:path w="14611" h="35530" extrusionOk="0">
                  <a:moveTo>
                    <a:pt x="7915" y="1"/>
                  </a:moveTo>
                  <a:cubicBezTo>
                    <a:pt x="7912" y="1"/>
                    <a:pt x="7909" y="1"/>
                    <a:pt x="7906" y="1"/>
                  </a:cubicBezTo>
                  <a:cubicBezTo>
                    <a:pt x="6605" y="101"/>
                    <a:pt x="1802" y="1769"/>
                    <a:pt x="1034" y="2803"/>
                  </a:cubicBezTo>
                  <a:cubicBezTo>
                    <a:pt x="0" y="4171"/>
                    <a:pt x="667" y="5772"/>
                    <a:pt x="901" y="7440"/>
                  </a:cubicBezTo>
                  <a:cubicBezTo>
                    <a:pt x="1668" y="12910"/>
                    <a:pt x="2269" y="14778"/>
                    <a:pt x="2569" y="20282"/>
                  </a:cubicBezTo>
                  <a:cubicBezTo>
                    <a:pt x="2569" y="20282"/>
                    <a:pt x="67" y="34459"/>
                    <a:pt x="434" y="34493"/>
                  </a:cubicBezTo>
                  <a:cubicBezTo>
                    <a:pt x="734" y="34526"/>
                    <a:pt x="5304" y="35260"/>
                    <a:pt x="8306" y="35460"/>
                  </a:cubicBezTo>
                  <a:cubicBezTo>
                    <a:pt x="8922" y="35504"/>
                    <a:pt x="9464" y="35529"/>
                    <a:pt x="9944" y="35529"/>
                  </a:cubicBezTo>
                  <a:cubicBezTo>
                    <a:pt x="12399" y="35529"/>
                    <a:pt x="13191" y="34853"/>
                    <a:pt x="13610" y="32424"/>
                  </a:cubicBezTo>
                  <a:cubicBezTo>
                    <a:pt x="13610" y="32424"/>
                    <a:pt x="14611" y="21917"/>
                    <a:pt x="14411" y="19582"/>
                  </a:cubicBezTo>
                  <a:cubicBezTo>
                    <a:pt x="14411" y="19582"/>
                    <a:pt x="11909" y="14712"/>
                    <a:pt x="11442" y="11343"/>
                  </a:cubicBezTo>
                  <a:cubicBezTo>
                    <a:pt x="10910" y="7557"/>
                    <a:pt x="8593" y="1"/>
                    <a:pt x="79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1615949" y="2929268"/>
              <a:ext cx="133448" cy="37566"/>
            </a:xfrm>
            <a:custGeom>
              <a:avLst/>
              <a:gdLst/>
              <a:ahLst/>
              <a:cxnLst/>
              <a:rect l="l" t="t" r="r" b="b"/>
              <a:pathLst>
                <a:path w="6405" h="1803" extrusionOk="0">
                  <a:moveTo>
                    <a:pt x="0" y="1"/>
                  </a:moveTo>
                  <a:lnTo>
                    <a:pt x="0" y="268"/>
                  </a:lnTo>
                  <a:cubicBezTo>
                    <a:pt x="0" y="1135"/>
                    <a:pt x="667" y="1802"/>
                    <a:pt x="1535" y="1802"/>
                  </a:cubicBezTo>
                  <a:lnTo>
                    <a:pt x="4870" y="1802"/>
                  </a:lnTo>
                  <a:cubicBezTo>
                    <a:pt x="5704" y="1802"/>
                    <a:pt x="6405" y="1135"/>
                    <a:pt x="6405" y="268"/>
                  </a:cubicBezTo>
                  <a:lnTo>
                    <a:pt x="64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1887696" y="2929977"/>
              <a:ext cx="52150" cy="38274"/>
            </a:xfrm>
            <a:custGeom>
              <a:avLst/>
              <a:gdLst/>
              <a:ahLst/>
              <a:cxnLst/>
              <a:rect l="l" t="t" r="r" b="b"/>
              <a:pathLst>
                <a:path w="2503" h="1837" extrusionOk="0">
                  <a:moveTo>
                    <a:pt x="2469" y="0"/>
                  </a:moveTo>
                  <a:lnTo>
                    <a:pt x="1" y="100"/>
                  </a:lnTo>
                  <a:lnTo>
                    <a:pt x="1" y="367"/>
                  </a:lnTo>
                  <a:cubicBezTo>
                    <a:pt x="33" y="1212"/>
                    <a:pt x="732" y="1836"/>
                    <a:pt x="1539" y="1836"/>
                  </a:cubicBezTo>
                  <a:cubicBezTo>
                    <a:pt x="1560" y="1836"/>
                    <a:pt x="1581" y="1836"/>
                    <a:pt x="1602" y="1835"/>
                  </a:cubicBezTo>
                  <a:lnTo>
                    <a:pt x="2503" y="1835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1709087" y="2146180"/>
              <a:ext cx="187661" cy="240269"/>
            </a:xfrm>
            <a:custGeom>
              <a:avLst/>
              <a:gdLst/>
              <a:ahLst/>
              <a:cxnLst/>
              <a:rect l="l" t="t" r="r" b="b"/>
              <a:pathLst>
                <a:path w="9007" h="11532" extrusionOk="0">
                  <a:moveTo>
                    <a:pt x="4089" y="1"/>
                  </a:moveTo>
                  <a:cubicBezTo>
                    <a:pt x="2589" y="1"/>
                    <a:pt x="1169" y="834"/>
                    <a:pt x="501" y="2225"/>
                  </a:cubicBezTo>
                  <a:cubicBezTo>
                    <a:pt x="367" y="2459"/>
                    <a:pt x="267" y="2692"/>
                    <a:pt x="200" y="2959"/>
                  </a:cubicBezTo>
                  <a:cubicBezTo>
                    <a:pt x="34" y="3526"/>
                    <a:pt x="0" y="4126"/>
                    <a:pt x="100" y="4727"/>
                  </a:cubicBezTo>
                  <a:cubicBezTo>
                    <a:pt x="167" y="5094"/>
                    <a:pt x="234" y="5461"/>
                    <a:pt x="300" y="5794"/>
                  </a:cubicBezTo>
                  <a:cubicBezTo>
                    <a:pt x="667" y="8063"/>
                    <a:pt x="901" y="9497"/>
                    <a:pt x="2335" y="10665"/>
                  </a:cubicBezTo>
                  <a:cubicBezTo>
                    <a:pt x="3055" y="11265"/>
                    <a:pt x="3871" y="11532"/>
                    <a:pt x="4672" y="11532"/>
                  </a:cubicBezTo>
                  <a:cubicBezTo>
                    <a:pt x="6541" y="11532"/>
                    <a:pt x="8326" y="10075"/>
                    <a:pt x="8606" y="7996"/>
                  </a:cubicBezTo>
                  <a:cubicBezTo>
                    <a:pt x="9007" y="5327"/>
                    <a:pt x="8173" y="1024"/>
                    <a:pt x="5204" y="157"/>
                  </a:cubicBezTo>
                  <a:cubicBezTo>
                    <a:pt x="4834" y="51"/>
                    <a:pt x="4459" y="1"/>
                    <a:pt x="4089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1654163" y="2197916"/>
              <a:ext cx="108446" cy="107925"/>
            </a:xfrm>
            <a:custGeom>
              <a:avLst/>
              <a:gdLst/>
              <a:ahLst/>
              <a:cxnLst/>
              <a:rect l="l" t="t" r="r" b="b"/>
              <a:pathLst>
                <a:path w="5205" h="5180" extrusionOk="0">
                  <a:moveTo>
                    <a:pt x="3927" y="0"/>
                  </a:moveTo>
                  <a:cubicBezTo>
                    <a:pt x="3652" y="0"/>
                    <a:pt x="3378" y="60"/>
                    <a:pt x="3103" y="142"/>
                  </a:cubicBezTo>
                  <a:lnTo>
                    <a:pt x="2703" y="309"/>
                  </a:lnTo>
                  <a:cubicBezTo>
                    <a:pt x="2369" y="443"/>
                    <a:pt x="2069" y="609"/>
                    <a:pt x="1802" y="810"/>
                  </a:cubicBezTo>
                  <a:cubicBezTo>
                    <a:pt x="1" y="1944"/>
                    <a:pt x="2169" y="3612"/>
                    <a:pt x="2269" y="3978"/>
                  </a:cubicBezTo>
                  <a:cubicBezTo>
                    <a:pt x="2379" y="3945"/>
                    <a:pt x="2492" y="3928"/>
                    <a:pt x="2602" y="3928"/>
                  </a:cubicBezTo>
                  <a:cubicBezTo>
                    <a:pt x="2927" y="3928"/>
                    <a:pt x="3238" y="4072"/>
                    <a:pt x="3437" y="4345"/>
                  </a:cubicBezTo>
                  <a:cubicBezTo>
                    <a:pt x="3704" y="4579"/>
                    <a:pt x="3870" y="4879"/>
                    <a:pt x="4004" y="5179"/>
                  </a:cubicBezTo>
                  <a:cubicBezTo>
                    <a:pt x="4404" y="5113"/>
                    <a:pt x="4804" y="4979"/>
                    <a:pt x="5205" y="4846"/>
                  </a:cubicBezTo>
                  <a:cubicBezTo>
                    <a:pt x="4938" y="4379"/>
                    <a:pt x="4704" y="3912"/>
                    <a:pt x="4504" y="3411"/>
                  </a:cubicBezTo>
                  <a:cubicBezTo>
                    <a:pt x="4371" y="3178"/>
                    <a:pt x="4171" y="2511"/>
                    <a:pt x="4371" y="2377"/>
                  </a:cubicBezTo>
                  <a:cubicBezTo>
                    <a:pt x="4604" y="2244"/>
                    <a:pt x="4871" y="2144"/>
                    <a:pt x="5138" y="2077"/>
                  </a:cubicBezTo>
                  <a:cubicBezTo>
                    <a:pt x="4871" y="1377"/>
                    <a:pt x="4538" y="676"/>
                    <a:pt x="4104" y="9"/>
                  </a:cubicBezTo>
                  <a:cubicBezTo>
                    <a:pt x="4045" y="3"/>
                    <a:pt x="3986" y="0"/>
                    <a:pt x="39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1676416" y="2264967"/>
              <a:ext cx="76589" cy="67005"/>
            </a:xfrm>
            <a:custGeom>
              <a:avLst/>
              <a:gdLst/>
              <a:ahLst/>
              <a:cxnLst/>
              <a:rect l="l" t="t" r="r" b="b"/>
              <a:pathLst>
                <a:path w="3676" h="3216" extrusionOk="0">
                  <a:moveTo>
                    <a:pt x="1538" y="1"/>
                  </a:moveTo>
                  <a:cubicBezTo>
                    <a:pt x="1459" y="1"/>
                    <a:pt x="1380" y="9"/>
                    <a:pt x="1301" y="27"/>
                  </a:cubicBezTo>
                  <a:cubicBezTo>
                    <a:pt x="401" y="227"/>
                    <a:pt x="0" y="1294"/>
                    <a:pt x="567" y="2028"/>
                  </a:cubicBezTo>
                  <a:cubicBezTo>
                    <a:pt x="1001" y="2628"/>
                    <a:pt x="1635" y="3029"/>
                    <a:pt x="2335" y="3196"/>
                  </a:cubicBezTo>
                  <a:cubicBezTo>
                    <a:pt x="2414" y="3209"/>
                    <a:pt x="2490" y="3216"/>
                    <a:pt x="2561" y="3216"/>
                  </a:cubicBezTo>
                  <a:cubicBezTo>
                    <a:pt x="3363" y="3216"/>
                    <a:pt x="3676" y="2394"/>
                    <a:pt x="3369" y="1628"/>
                  </a:cubicBezTo>
                  <a:cubicBezTo>
                    <a:pt x="3096" y="898"/>
                    <a:pt x="2350" y="1"/>
                    <a:pt x="1538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813331" y="2239797"/>
              <a:ext cx="13230" cy="18085"/>
            </a:xfrm>
            <a:custGeom>
              <a:avLst/>
              <a:gdLst/>
              <a:ahLst/>
              <a:cxnLst/>
              <a:rect l="l" t="t" r="r" b="b"/>
              <a:pathLst>
                <a:path w="635" h="868" extrusionOk="0">
                  <a:moveTo>
                    <a:pt x="301" y="0"/>
                  </a:moveTo>
                  <a:cubicBezTo>
                    <a:pt x="134" y="34"/>
                    <a:pt x="1" y="201"/>
                    <a:pt x="34" y="434"/>
                  </a:cubicBezTo>
                  <a:cubicBezTo>
                    <a:pt x="67" y="701"/>
                    <a:pt x="201" y="868"/>
                    <a:pt x="368" y="868"/>
                  </a:cubicBezTo>
                  <a:cubicBezTo>
                    <a:pt x="568" y="834"/>
                    <a:pt x="635" y="668"/>
                    <a:pt x="635" y="401"/>
                  </a:cubicBezTo>
                  <a:cubicBezTo>
                    <a:pt x="601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869631" y="2235630"/>
              <a:ext cx="12543" cy="18772"/>
            </a:xfrm>
            <a:custGeom>
              <a:avLst/>
              <a:gdLst/>
              <a:ahLst/>
              <a:cxnLst/>
              <a:rect l="l" t="t" r="r" b="b"/>
              <a:pathLst>
                <a:path w="602" h="901" extrusionOk="0">
                  <a:moveTo>
                    <a:pt x="268" y="0"/>
                  </a:moveTo>
                  <a:cubicBezTo>
                    <a:pt x="101" y="34"/>
                    <a:pt x="1" y="267"/>
                    <a:pt x="34" y="501"/>
                  </a:cubicBezTo>
                  <a:cubicBezTo>
                    <a:pt x="67" y="734"/>
                    <a:pt x="201" y="901"/>
                    <a:pt x="368" y="901"/>
                  </a:cubicBezTo>
                  <a:cubicBezTo>
                    <a:pt x="501" y="868"/>
                    <a:pt x="601" y="667"/>
                    <a:pt x="601" y="434"/>
                  </a:cubicBezTo>
                  <a:cubicBezTo>
                    <a:pt x="568" y="167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851566" y="2251611"/>
              <a:ext cx="31982" cy="45983"/>
            </a:xfrm>
            <a:custGeom>
              <a:avLst/>
              <a:gdLst/>
              <a:ahLst/>
              <a:cxnLst/>
              <a:rect l="l" t="t" r="r" b="b"/>
              <a:pathLst>
                <a:path w="1535" h="2207" extrusionOk="0">
                  <a:moveTo>
                    <a:pt x="0" y="0"/>
                  </a:moveTo>
                  <a:lnTo>
                    <a:pt x="467" y="2202"/>
                  </a:lnTo>
                  <a:cubicBezTo>
                    <a:pt x="501" y="2205"/>
                    <a:pt x="535" y="2206"/>
                    <a:pt x="569" y="2206"/>
                  </a:cubicBezTo>
                  <a:cubicBezTo>
                    <a:pt x="934" y="2206"/>
                    <a:pt x="1291" y="2043"/>
                    <a:pt x="1535" y="1768"/>
                  </a:cubicBezTo>
                  <a:cubicBezTo>
                    <a:pt x="934" y="1235"/>
                    <a:pt x="434" y="668"/>
                    <a:pt x="0" y="0"/>
                  </a:cubicBezTo>
                  <a:close/>
                </a:path>
              </a:pathLst>
            </a:custGeom>
            <a:solidFill>
              <a:srgbClr val="F9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800121" y="2213898"/>
              <a:ext cx="27127" cy="18272"/>
            </a:xfrm>
            <a:custGeom>
              <a:avLst/>
              <a:gdLst/>
              <a:ahLst/>
              <a:cxnLst/>
              <a:rect l="l" t="t" r="r" b="b"/>
              <a:pathLst>
                <a:path w="1302" h="877" extrusionOk="0">
                  <a:moveTo>
                    <a:pt x="1172" y="0"/>
                  </a:moveTo>
                  <a:cubicBezTo>
                    <a:pt x="1160" y="0"/>
                    <a:pt x="1147" y="3"/>
                    <a:pt x="1135" y="9"/>
                  </a:cubicBezTo>
                  <a:cubicBezTo>
                    <a:pt x="668" y="43"/>
                    <a:pt x="268" y="276"/>
                    <a:pt x="34" y="676"/>
                  </a:cubicBezTo>
                  <a:cubicBezTo>
                    <a:pt x="1" y="743"/>
                    <a:pt x="34" y="843"/>
                    <a:pt x="101" y="876"/>
                  </a:cubicBezTo>
                  <a:lnTo>
                    <a:pt x="168" y="876"/>
                  </a:lnTo>
                  <a:cubicBezTo>
                    <a:pt x="201" y="876"/>
                    <a:pt x="268" y="876"/>
                    <a:pt x="301" y="843"/>
                  </a:cubicBezTo>
                  <a:cubicBezTo>
                    <a:pt x="468" y="510"/>
                    <a:pt x="768" y="309"/>
                    <a:pt x="1135" y="276"/>
                  </a:cubicBezTo>
                  <a:lnTo>
                    <a:pt x="1168" y="276"/>
                  </a:lnTo>
                  <a:cubicBezTo>
                    <a:pt x="1235" y="243"/>
                    <a:pt x="1302" y="176"/>
                    <a:pt x="1302" y="109"/>
                  </a:cubicBezTo>
                  <a:cubicBezTo>
                    <a:pt x="1275" y="55"/>
                    <a:pt x="1225" y="0"/>
                    <a:pt x="1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859900" y="2210605"/>
              <a:ext cx="27815" cy="16001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4" y="0"/>
                  </a:moveTo>
                  <a:cubicBezTo>
                    <a:pt x="67" y="0"/>
                    <a:pt x="1" y="67"/>
                    <a:pt x="1" y="167"/>
                  </a:cubicBezTo>
                  <a:cubicBezTo>
                    <a:pt x="34" y="234"/>
                    <a:pt x="101" y="267"/>
                    <a:pt x="167" y="267"/>
                  </a:cubicBezTo>
                  <a:cubicBezTo>
                    <a:pt x="534" y="267"/>
                    <a:pt x="868" y="434"/>
                    <a:pt x="1068" y="734"/>
                  </a:cubicBezTo>
                  <a:cubicBezTo>
                    <a:pt x="1101" y="768"/>
                    <a:pt x="1135" y="768"/>
                    <a:pt x="1202" y="768"/>
                  </a:cubicBezTo>
                  <a:cubicBezTo>
                    <a:pt x="1202" y="768"/>
                    <a:pt x="1235" y="768"/>
                    <a:pt x="1268" y="734"/>
                  </a:cubicBezTo>
                  <a:cubicBezTo>
                    <a:pt x="1335" y="701"/>
                    <a:pt x="1335" y="601"/>
                    <a:pt x="1302" y="567"/>
                  </a:cubicBezTo>
                  <a:cubicBezTo>
                    <a:pt x="1001" y="201"/>
                    <a:pt x="568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1678500" y="2421718"/>
              <a:ext cx="110530" cy="366467"/>
            </a:xfrm>
            <a:custGeom>
              <a:avLst/>
              <a:gdLst/>
              <a:ahLst/>
              <a:cxnLst/>
              <a:rect l="l" t="t" r="r" b="b"/>
              <a:pathLst>
                <a:path w="5305" h="17589" extrusionOk="0">
                  <a:moveTo>
                    <a:pt x="1212" y="1"/>
                  </a:moveTo>
                  <a:cubicBezTo>
                    <a:pt x="1012" y="1"/>
                    <a:pt x="800" y="65"/>
                    <a:pt x="634" y="176"/>
                  </a:cubicBezTo>
                  <a:cubicBezTo>
                    <a:pt x="701" y="2010"/>
                    <a:pt x="467" y="3845"/>
                    <a:pt x="0" y="5613"/>
                  </a:cubicBezTo>
                  <a:lnTo>
                    <a:pt x="1868" y="7147"/>
                  </a:lnTo>
                  <a:cubicBezTo>
                    <a:pt x="1368" y="7514"/>
                    <a:pt x="768" y="7948"/>
                    <a:pt x="301" y="8348"/>
                  </a:cubicBezTo>
                  <a:cubicBezTo>
                    <a:pt x="768" y="9149"/>
                    <a:pt x="1301" y="9916"/>
                    <a:pt x="1868" y="10683"/>
                  </a:cubicBezTo>
                  <a:cubicBezTo>
                    <a:pt x="2269" y="11250"/>
                    <a:pt x="2702" y="11784"/>
                    <a:pt x="3103" y="12351"/>
                  </a:cubicBezTo>
                  <a:cubicBezTo>
                    <a:pt x="4203" y="13919"/>
                    <a:pt x="4804" y="15754"/>
                    <a:pt x="5304" y="17588"/>
                  </a:cubicBezTo>
                  <a:cubicBezTo>
                    <a:pt x="5004" y="13185"/>
                    <a:pt x="4337" y="8815"/>
                    <a:pt x="3269" y="4512"/>
                  </a:cubicBezTo>
                  <a:cubicBezTo>
                    <a:pt x="2903" y="2911"/>
                    <a:pt x="2235" y="1410"/>
                    <a:pt x="1335" y="9"/>
                  </a:cubicBezTo>
                  <a:cubicBezTo>
                    <a:pt x="1295" y="3"/>
                    <a:pt x="1254" y="1"/>
                    <a:pt x="1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1850170" y="2437616"/>
              <a:ext cx="92466" cy="369321"/>
            </a:xfrm>
            <a:custGeom>
              <a:avLst/>
              <a:gdLst/>
              <a:ahLst/>
              <a:cxnLst/>
              <a:rect l="l" t="t" r="r" b="b"/>
              <a:pathLst>
                <a:path w="4438" h="17726" extrusionOk="0">
                  <a:moveTo>
                    <a:pt x="692" y="0"/>
                  </a:moveTo>
                  <a:cubicBezTo>
                    <a:pt x="558" y="0"/>
                    <a:pt x="429" y="25"/>
                    <a:pt x="301" y="80"/>
                  </a:cubicBezTo>
                  <a:cubicBezTo>
                    <a:pt x="1" y="1081"/>
                    <a:pt x="468" y="3916"/>
                    <a:pt x="501" y="4516"/>
                  </a:cubicBezTo>
                  <a:cubicBezTo>
                    <a:pt x="701" y="8953"/>
                    <a:pt x="835" y="13389"/>
                    <a:pt x="1802" y="17726"/>
                  </a:cubicBezTo>
                  <a:cubicBezTo>
                    <a:pt x="1769" y="15791"/>
                    <a:pt x="1802" y="13856"/>
                    <a:pt x="2402" y="12055"/>
                  </a:cubicBezTo>
                  <a:cubicBezTo>
                    <a:pt x="2603" y="11388"/>
                    <a:pt x="2903" y="10754"/>
                    <a:pt x="3136" y="10120"/>
                  </a:cubicBezTo>
                  <a:cubicBezTo>
                    <a:pt x="3403" y="9287"/>
                    <a:pt x="4270" y="8252"/>
                    <a:pt x="4437" y="7352"/>
                  </a:cubicBezTo>
                  <a:cubicBezTo>
                    <a:pt x="3870" y="7118"/>
                    <a:pt x="3203" y="6851"/>
                    <a:pt x="2603" y="6651"/>
                  </a:cubicBezTo>
                  <a:lnTo>
                    <a:pt x="3937" y="4650"/>
                  </a:lnTo>
                  <a:cubicBezTo>
                    <a:pt x="2969" y="3082"/>
                    <a:pt x="1502" y="1815"/>
                    <a:pt x="1035" y="47"/>
                  </a:cubicBezTo>
                  <a:cubicBezTo>
                    <a:pt x="915" y="17"/>
                    <a:pt x="802" y="0"/>
                    <a:pt x="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1541356" y="2538901"/>
              <a:ext cx="247666" cy="263875"/>
            </a:xfrm>
            <a:custGeom>
              <a:avLst/>
              <a:gdLst/>
              <a:ahLst/>
              <a:cxnLst/>
              <a:rect l="l" t="t" r="r" b="b"/>
              <a:pathLst>
                <a:path w="11887" h="12665" extrusionOk="0">
                  <a:moveTo>
                    <a:pt x="3221" y="0"/>
                  </a:moveTo>
                  <a:cubicBezTo>
                    <a:pt x="1579" y="0"/>
                    <a:pt x="1" y="523"/>
                    <a:pt x="311" y="523"/>
                  </a:cubicBezTo>
                  <a:cubicBezTo>
                    <a:pt x="311" y="523"/>
                    <a:pt x="1612" y="3391"/>
                    <a:pt x="4681" y="7661"/>
                  </a:cubicBezTo>
                  <a:cubicBezTo>
                    <a:pt x="7817" y="11964"/>
                    <a:pt x="9585" y="11964"/>
                    <a:pt x="9585" y="11964"/>
                  </a:cubicBezTo>
                  <a:lnTo>
                    <a:pt x="11886" y="12665"/>
                  </a:lnTo>
                  <a:cubicBezTo>
                    <a:pt x="11886" y="12665"/>
                    <a:pt x="11319" y="1790"/>
                    <a:pt x="4614" y="156"/>
                  </a:cubicBezTo>
                  <a:cubicBezTo>
                    <a:pt x="4174" y="44"/>
                    <a:pt x="3695" y="0"/>
                    <a:pt x="3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2021152" y="2697132"/>
              <a:ext cx="72297" cy="43108"/>
            </a:xfrm>
            <a:custGeom>
              <a:avLst/>
              <a:gdLst/>
              <a:ahLst/>
              <a:cxnLst/>
              <a:rect l="l" t="t" r="r" b="b"/>
              <a:pathLst>
                <a:path w="3470" h="2069" extrusionOk="0">
                  <a:moveTo>
                    <a:pt x="3470" y="0"/>
                  </a:moveTo>
                  <a:lnTo>
                    <a:pt x="1" y="167"/>
                  </a:lnTo>
                  <a:lnTo>
                    <a:pt x="1" y="2069"/>
                  </a:lnTo>
                  <a:lnTo>
                    <a:pt x="3470" y="1568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2071200" y="2697132"/>
              <a:ext cx="116780" cy="91591"/>
            </a:xfrm>
            <a:custGeom>
              <a:avLst/>
              <a:gdLst/>
              <a:ahLst/>
              <a:cxnLst/>
              <a:rect l="l" t="t" r="r" b="b"/>
              <a:pathLst>
                <a:path w="5605" h="4396" extrusionOk="0">
                  <a:moveTo>
                    <a:pt x="1068" y="0"/>
                  </a:moveTo>
                  <a:lnTo>
                    <a:pt x="67" y="1268"/>
                  </a:lnTo>
                  <a:cubicBezTo>
                    <a:pt x="0" y="2936"/>
                    <a:pt x="2035" y="3303"/>
                    <a:pt x="2035" y="3303"/>
                  </a:cubicBezTo>
                  <a:lnTo>
                    <a:pt x="3102" y="4170"/>
                  </a:lnTo>
                  <a:cubicBezTo>
                    <a:pt x="3269" y="4320"/>
                    <a:pt x="3486" y="4395"/>
                    <a:pt x="3703" y="4395"/>
                  </a:cubicBezTo>
                  <a:cubicBezTo>
                    <a:pt x="3920" y="4395"/>
                    <a:pt x="4137" y="4320"/>
                    <a:pt x="4303" y="4170"/>
                  </a:cubicBezTo>
                  <a:lnTo>
                    <a:pt x="5171" y="3436"/>
                  </a:lnTo>
                  <a:lnTo>
                    <a:pt x="5204" y="3403"/>
                  </a:lnTo>
                  <a:cubicBezTo>
                    <a:pt x="5571" y="3069"/>
                    <a:pt x="5604" y="2469"/>
                    <a:pt x="5271" y="2102"/>
                  </a:cubicBezTo>
                  <a:lnTo>
                    <a:pt x="4537" y="1301"/>
                  </a:lnTo>
                  <a:cubicBezTo>
                    <a:pt x="4270" y="968"/>
                    <a:pt x="3903" y="734"/>
                    <a:pt x="3503" y="568"/>
                  </a:cubicBezTo>
                  <a:lnTo>
                    <a:pt x="1068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540189" y="2467537"/>
              <a:ext cx="531688" cy="301087"/>
            </a:xfrm>
            <a:custGeom>
              <a:avLst/>
              <a:gdLst/>
              <a:ahLst/>
              <a:cxnLst/>
              <a:rect l="l" t="t" r="r" b="b"/>
              <a:pathLst>
                <a:path w="25519" h="14451" extrusionOk="0">
                  <a:moveTo>
                    <a:pt x="3692" y="1"/>
                  </a:moveTo>
                  <a:cubicBezTo>
                    <a:pt x="2500" y="1"/>
                    <a:pt x="1292" y="503"/>
                    <a:pt x="701" y="1646"/>
                  </a:cubicBezTo>
                  <a:cubicBezTo>
                    <a:pt x="0" y="3047"/>
                    <a:pt x="334" y="4648"/>
                    <a:pt x="1168" y="5949"/>
                  </a:cubicBezTo>
                  <a:cubicBezTo>
                    <a:pt x="3103" y="8885"/>
                    <a:pt x="9474" y="12787"/>
                    <a:pt x="10775" y="13655"/>
                  </a:cubicBezTo>
                  <a:cubicBezTo>
                    <a:pt x="11634" y="14244"/>
                    <a:pt x="13286" y="14451"/>
                    <a:pt x="15179" y="14451"/>
                  </a:cubicBezTo>
                  <a:cubicBezTo>
                    <a:pt x="19606" y="14451"/>
                    <a:pt x="25352" y="13321"/>
                    <a:pt x="25352" y="13321"/>
                  </a:cubicBezTo>
                  <a:lnTo>
                    <a:pt x="25519" y="10452"/>
                  </a:lnTo>
                  <a:lnTo>
                    <a:pt x="13010" y="9819"/>
                  </a:lnTo>
                  <a:cubicBezTo>
                    <a:pt x="13010" y="9819"/>
                    <a:pt x="8807" y="2814"/>
                    <a:pt x="5938" y="679"/>
                  </a:cubicBezTo>
                  <a:cubicBezTo>
                    <a:pt x="5337" y="242"/>
                    <a:pt x="4519" y="1"/>
                    <a:pt x="36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690314" y="2101674"/>
              <a:ext cx="196016" cy="121447"/>
            </a:xfrm>
            <a:custGeom>
              <a:avLst/>
              <a:gdLst/>
              <a:ahLst/>
              <a:cxnLst/>
              <a:rect l="l" t="t" r="r" b="b"/>
              <a:pathLst>
                <a:path w="9408" h="5829" extrusionOk="0">
                  <a:moveTo>
                    <a:pt x="6888" y="0"/>
                  </a:moveTo>
                  <a:cubicBezTo>
                    <a:pt x="6578" y="0"/>
                    <a:pt x="6274" y="112"/>
                    <a:pt x="6038" y="325"/>
                  </a:cubicBezTo>
                  <a:cubicBezTo>
                    <a:pt x="5705" y="592"/>
                    <a:pt x="5438" y="925"/>
                    <a:pt x="5204" y="1292"/>
                  </a:cubicBezTo>
                  <a:cubicBezTo>
                    <a:pt x="4874" y="1775"/>
                    <a:pt x="4080" y="1987"/>
                    <a:pt x="3381" y="1987"/>
                  </a:cubicBezTo>
                  <a:cubicBezTo>
                    <a:pt x="3162" y="1987"/>
                    <a:pt x="2952" y="1966"/>
                    <a:pt x="2769" y="1926"/>
                  </a:cubicBezTo>
                  <a:cubicBezTo>
                    <a:pt x="2700" y="1915"/>
                    <a:pt x="2632" y="1909"/>
                    <a:pt x="2564" y="1909"/>
                  </a:cubicBezTo>
                  <a:cubicBezTo>
                    <a:pt x="2235" y="1909"/>
                    <a:pt x="1923" y="2039"/>
                    <a:pt x="1702" y="2260"/>
                  </a:cubicBezTo>
                  <a:cubicBezTo>
                    <a:pt x="868" y="2893"/>
                    <a:pt x="267" y="3794"/>
                    <a:pt x="67" y="4795"/>
                  </a:cubicBezTo>
                  <a:cubicBezTo>
                    <a:pt x="1" y="4995"/>
                    <a:pt x="1" y="5228"/>
                    <a:pt x="67" y="5429"/>
                  </a:cubicBezTo>
                  <a:cubicBezTo>
                    <a:pt x="101" y="5629"/>
                    <a:pt x="267" y="5795"/>
                    <a:pt x="501" y="5829"/>
                  </a:cubicBezTo>
                  <a:cubicBezTo>
                    <a:pt x="801" y="5529"/>
                    <a:pt x="1135" y="5295"/>
                    <a:pt x="1568" y="5195"/>
                  </a:cubicBezTo>
                  <a:cubicBezTo>
                    <a:pt x="2369" y="4928"/>
                    <a:pt x="3203" y="4728"/>
                    <a:pt x="4070" y="4595"/>
                  </a:cubicBezTo>
                  <a:cubicBezTo>
                    <a:pt x="5605" y="4361"/>
                    <a:pt x="7139" y="4028"/>
                    <a:pt x="8607" y="3561"/>
                  </a:cubicBezTo>
                  <a:cubicBezTo>
                    <a:pt x="8907" y="3460"/>
                    <a:pt x="9240" y="3327"/>
                    <a:pt x="9341" y="3060"/>
                  </a:cubicBezTo>
                  <a:cubicBezTo>
                    <a:pt x="9407" y="2760"/>
                    <a:pt x="8773" y="2260"/>
                    <a:pt x="8874" y="2160"/>
                  </a:cubicBezTo>
                  <a:cubicBezTo>
                    <a:pt x="9040" y="2026"/>
                    <a:pt x="9274" y="1859"/>
                    <a:pt x="9274" y="1659"/>
                  </a:cubicBezTo>
                  <a:cubicBezTo>
                    <a:pt x="9274" y="1559"/>
                    <a:pt x="9240" y="1459"/>
                    <a:pt x="9207" y="1392"/>
                  </a:cubicBezTo>
                  <a:cubicBezTo>
                    <a:pt x="9074" y="1092"/>
                    <a:pt x="8840" y="859"/>
                    <a:pt x="8540" y="725"/>
                  </a:cubicBezTo>
                  <a:cubicBezTo>
                    <a:pt x="8474" y="705"/>
                    <a:pt x="8408" y="696"/>
                    <a:pt x="8344" y="696"/>
                  </a:cubicBezTo>
                  <a:cubicBezTo>
                    <a:pt x="8084" y="696"/>
                    <a:pt x="7853" y="851"/>
                    <a:pt x="7773" y="1092"/>
                  </a:cubicBezTo>
                  <a:cubicBezTo>
                    <a:pt x="7706" y="825"/>
                    <a:pt x="7673" y="558"/>
                    <a:pt x="7573" y="292"/>
                  </a:cubicBezTo>
                  <a:cubicBezTo>
                    <a:pt x="7506" y="191"/>
                    <a:pt x="7406" y="91"/>
                    <a:pt x="7272" y="58"/>
                  </a:cubicBezTo>
                  <a:cubicBezTo>
                    <a:pt x="7146" y="19"/>
                    <a:pt x="7016" y="0"/>
                    <a:pt x="6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828625" y="2304598"/>
              <a:ext cx="35461" cy="14710"/>
            </a:xfrm>
            <a:custGeom>
              <a:avLst/>
              <a:gdLst/>
              <a:ahLst/>
              <a:cxnLst/>
              <a:rect l="l" t="t" r="r" b="b"/>
              <a:pathLst>
                <a:path w="1702" h="706" extrusionOk="0">
                  <a:moveTo>
                    <a:pt x="67" y="1"/>
                  </a:moveTo>
                  <a:cubicBezTo>
                    <a:pt x="51" y="1"/>
                    <a:pt x="34" y="9"/>
                    <a:pt x="34" y="26"/>
                  </a:cubicBezTo>
                  <a:cubicBezTo>
                    <a:pt x="1" y="59"/>
                    <a:pt x="1" y="93"/>
                    <a:pt x="34" y="126"/>
                  </a:cubicBezTo>
                  <a:cubicBezTo>
                    <a:pt x="384" y="505"/>
                    <a:pt x="887" y="706"/>
                    <a:pt x="1409" y="706"/>
                  </a:cubicBezTo>
                  <a:cubicBezTo>
                    <a:pt x="1484" y="706"/>
                    <a:pt x="1559" y="702"/>
                    <a:pt x="1635" y="693"/>
                  </a:cubicBezTo>
                  <a:cubicBezTo>
                    <a:pt x="1668" y="693"/>
                    <a:pt x="1702" y="660"/>
                    <a:pt x="1702" y="626"/>
                  </a:cubicBezTo>
                  <a:cubicBezTo>
                    <a:pt x="1668" y="593"/>
                    <a:pt x="1668" y="560"/>
                    <a:pt x="1602" y="560"/>
                  </a:cubicBezTo>
                  <a:cubicBezTo>
                    <a:pt x="1534" y="568"/>
                    <a:pt x="1466" y="572"/>
                    <a:pt x="1397" y="572"/>
                  </a:cubicBezTo>
                  <a:cubicBezTo>
                    <a:pt x="927" y="572"/>
                    <a:pt x="450" y="375"/>
                    <a:pt x="101" y="26"/>
                  </a:cubicBezTo>
                  <a:cubicBezTo>
                    <a:pt x="101" y="9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704212" y="2417718"/>
              <a:ext cx="106363" cy="91778"/>
            </a:xfrm>
            <a:custGeom>
              <a:avLst/>
              <a:gdLst/>
              <a:ahLst/>
              <a:cxnLst/>
              <a:rect l="l" t="t" r="r" b="b"/>
              <a:pathLst>
                <a:path w="5105" h="4405" extrusionOk="0">
                  <a:moveTo>
                    <a:pt x="1168" y="1"/>
                  </a:moveTo>
                  <a:lnTo>
                    <a:pt x="101" y="334"/>
                  </a:lnTo>
                  <a:cubicBezTo>
                    <a:pt x="101" y="334"/>
                    <a:pt x="1" y="3003"/>
                    <a:pt x="3537" y="4404"/>
                  </a:cubicBezTo>
                  <a:cubicBezTo>
                    <a:pt x="3870" y="3704"/>
                    <a:pt x="4404" y="3103"/>
                    <a:pt x="5104" y="2703"/>
                  </a:cubicBezTo>
                  <a:cubicBezTo>
                    <a:pt x="3603" y="2102"/>
                    <a:pt x="2236" y="1202"/>
                    <a:pt x="1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802225" y="2423281"/>
              <a:ext cx="93841" cy="81340"/>
            </a:xfrm>
            <a:custGeom>
              <a:avLst/>
              <a:gdLst/>
              <a:ahLst/>
              <a:cxnLst/>
              <a:rect l="l" t="t" r="r" b="b"/>
              <a:pathLst>
                <a:path w="4504" h="3904" extrusionOk="0">
                  <a:moveTo>
                    <a:pt x="1501" y="1"/>
                  </a:moveTo>
                  <a:cubicBezTo>
                    <a:pt x="1501" y="1"/>
                    <a:pt x="1001" y="2002"/>
                    <a:pt x="0" y="2236"/>
                  </a:cubicBezTo>
                  <a:cubicBezTo>
                    <a:pt x="1701" y="3003"/>
                    <a:pt x="1968" y="3904"/>
                    <a:pt x="1968" y="3904"/>
                  </a:cubicBezTo>
                  <a:cubicBezTo>
                    <a:pt x="4503" y="3203"/>
                    <a:pt x="2468" y="268"/>
                    <a:pt x="2468" y="268"/>
                  </a:cubicBezTo>
                  <a:lnTo>
                    <a:pt x="1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1793370" y="2838193"/>
              <a:ext cx="18606" cy="16189"/>
            </a:xfrm>
            <a:custGeom>
              <a:avLst/>
              <a:gdLst/>
              <a:ahLst/>
              <a:cxnLst/>
              <a:rect l="l" t="t" r="r" b="b"/>
              <a:pathLst>
                <a:path w="893" h="777" extrusionOk="0">
                  <a:moveTo>
                    <a:pt x="486" y="0"/>
                  </a:moveTo>
                  <a:cubicBezTo>
                    <a:pt x="176" y="0"/>
                    <a:pt x="1" y="379"/>
                    <a:pt x="225" y="636"/>
                  </a:cubicBezTo>
                  <a:cubicBezTo>
                    <a:pt x="297" y="732"/>
                    <a:pt x="399" y="776"/>
                    <a:pt x="503" y="776"/>
                  </a:cubicBezTo>
                  <a:cubicBezTo>
                    <a:pt x="686" y="776"/>
                    <a:pt x="871" y="637"/>
                    <a:pt x="892" y="402"/>
                  </a:cubicBezTo>
                  <a:cubicBezTo>
                    <a:pt x="892" y="202"/>
                    <a:pt x="725" y="2"/>
                    <a:pt x="525" y="2"/>
                  </a:cubicBezTo>
                  <a:cubicBezTo>
                    <a:pt x="512" y="1"/>
                    <a:pt x="499" y="0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55976" y="1851670"/>
            <a:ext cx="4382066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4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2987824" y="123478"/>
            <a:ext cx="6156176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5400" b="1" dirty="0" smtClean="0">
                <a:latin typeface="標楷體" pitchFamily="65" charset="-120"/>
                <a:ea typeface="標楷體" pitchFamily="65" charset="-120"/>
              </a:rPr>
              <a:t>分幾群</a:t>
            </a:r>
            <a:r>
              <a:rPr lang="en-US" altLang="zh-TW" sz="5400" b="1" dirty="0" smtClean="0">
                <a:latin typeface="標楷體" pitchFamily="65" charset="-120"/>
                <a:ea typeface="標楷體" pitchFamily="65" charset="-120"/>
              </a:rPr>
              <a:t>?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5" name="文字方塊 114"/>
          <p:cNvSpPr txBox="1"/>
          <p:nvPr/>
        </p:nvSpPr>
        <p:spPr>
          <a:xfrm>
            <a:off x="6012160" y="1275606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5</a:t>
            </a:r>
            <a:r>
              <a:rPr lang="zh-TW" altLang="en-US" sz="20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群</a:t>
            </a:r>
            <a:endParaRPr lang="zh-TW" altLang="en-US" sz="20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49"/>
          <p:cNvSpPr txBox="1">
            <a:spLocks noGrp="1"/>
          </p:cNvSpPr>
          <p:nvPr>
            <p:ph type="title" idx="6"/>
          </p:nvPr>
        </p:nvSpPr>
        <p:spPr>
          <a:xfrm>
            <a:off x="251520" y="483518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/>
              <a:t>Seed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選擇</a:t>
            </a:r>
            <a:endParaRPr dirty="0"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87" name="群組 86"/>
          <p:cNvGrpSpPr/>
          <p:nvPr/>
        </p:nvGrpSpPr>
        <p:grpSpPr>
          <a:xfrm>
            <a:off x="2339752" y="1347614"/>
            <a:ext cx="720900" cy="683700"/>
            <a:chOff x="2339752" y="1851670"/>
            <a:chExt cx="720900" cy="683700"/>
          </a:xfrm>
        </p:grpSpPr>
        <p:sp>
          <p:nvSpPr>
            <p:cNvPr id="1125" name="Google Shape;1125;p49"/>
            <p:cNvSpPr/>
            <p:nvPr/>
          </p:nvSpPr>
          <p:spPr>
            <a:xfrm>
              <a:off x="2339752" y="1851670"/>
              <a:ext cx="720900" cy="6837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1143;p49"/>
            <p:cNvGrpSpPr/>
            <p:nvPr/>
          </p:nvGrpSpPr>
          <p:grpSpPr>
            <a:xfrm>
              <a:off x="2479589" y="2021620"/>
              <a:ext cx="441225" cy="343825"/>
              <a:chOff x="3939088" y="3457750"/>
              <a:chExt cx="441225" cy="343825"/>
            </a:xfrm>
          </p:grpSpPr>
          <p:sp>
            <p:nvSpPr>
              <p:cNvPr id="1144" name="Google Shape;1144;p49"/>
              <p:cNvSpPr/>
              <p:nvPr/>
            </p:nvSpPr>
            <p:spPr>
              <a:xfrm>
                <a:off x="4302013" y="3516900"/>
                <a:ext cx="78300" cy="284675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387" extrusionOk="0">
                    <a:moveTo>
                      <a:pt x="534" y="0"/>
                    </a:moveTo>
                    <a:cubicBezTo>
                      <a:pt x="249" y="0"/>
                      <a:pt x="0" y="250"/>
                      <a:pt x="0" y="534"/>
                    </a:cubicBezTo>
                    <a:lnTo>
                      <a:pt x="0" y="10888"/>
                    </a:lnTo>
                    <a:cubicBezTo>
                      <a:pt x="0" y="11173"/>
                      <a:pt x="249" y="11386"/>
                      <a:pt x="534" y="11386"/>
                    </a:cubicBezTo>
                    <a:lnTo>
                      <a:pt x="2598" y="11386"/>
                    </a:lnTo>
                    <a:cubicBezTo>
                      <a:pt x="2882" y="11386"/>
                      <a:pt x="3132" y="11173"/>
                      <a:pt x="3132" y="10888"/>
                    </a:cubicBezTo>
                    <a:lnTo>
                      <a:pt x="3132" y="534"/>
                    </a:lnTo>
                    <a:cubicBezTo>
                      <a:pt x="3096" y="250"/>
                      <a:pt x="2882" y="0"/>
                      <a:pt x="2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9"/>
              <p:cNvSpPr/>
              <p:nvPr/>
            </p:nvSpPr>
            <p:spPr>
              <a:xfrm>
                <a:off x="4060063" y="3536700"/>
                <a:ext cx="77400" cy="24885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9954" extrusionOk="0">
                    <a:moveTo>
                      <a:pt x="1548" y="0"/>
                    </a:moveTo>
                    <a:cubicBezTo>
                      <a:pt x="1308" y="0"/>
                      <a:pt x="1068" y="151"/>
                      <a:pt x="1032" y="454"/>
                    </a:cubicBezTo>
                    <a:lnTo>
                      <a:pt x="1032" y="2019"/>
                    </a:lnTo>
                    <a:lnTo>
                      <a:pt x="499" y="2019"/>
                    </a:lnTo>
                    <a:cubicBezTo>
                      <a:pt x="214" y="2019"/>
                      <a:pt x="0" y="2233"/>
                      <a:pt x="0" y="2517"/>
                    </a:cubicBezTo>
                    <a:lnTo>
                      <a:pt x="0" y="9420"/>
                    </a:lnTo>
                    <a:cubicBezTo>
                      <a:pt x="0" y="9705"/>
                      <a:pt x="214" y="9954"/>
                      <a:pt x="499" y="9954"/>
                    </a:cubicBezTo>
                    <a:lnTo>
                      <a:pt x="2598" y="9954"/>
                    </a:lnTo>
                    <a:cubicBezTo>
                      <a:pt x="2882" y="9954"/>
                      <a:pt x="3096" y="9705"/>
                      <a:pt x="3096" y="9420"/>
                    </a:cubicBezTo>
                    <a:lnTo>
                      <a:pt x="3096" y="2517"/>
                    </a:lnTo>
                    <a:cubicBezTo>
                      <a:pt x="3096" y="2233"/>
                      <a:pt x="2882" y="2019"/>
                      <a:pt x="2598" y="2019"/>
                    </a:cubicBezTo>
                    <a:lnTo>
                      <a:pt x="2064" y="2019"/>
                    </a:lnTo>
                    <a:lnTo>
                      <a:pt x="2064" y="454"/>
                    </a:lnTo>
                    <a:cubicBezTo>
                      <a:pt x="2029" y="151"/>
                      <a:pt x="1788" y="0"/>
                      <a:pt x="15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9"/>
              <p:cNvSpPr/>
              <p:nvPr/>
            </p:nvSpPr>
            <p:spPr>
              <a:xfrm>
                <a:off x="4181038" y="3457750"/>
                <a:ext cx="78300" cy="179025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7161" extrusionOk="0">
                    <a:moveTo>
                      <a:pt x="1562" y="0"/>
                    </a:moveTo>
                    <a:cubicBezTo>
                      <a:pt x="1317" y="0"/>
                      <a:pt x="1068" y="160"/>
                      <a:pt x="1032" y="481"/>
                    </a:cubicBezTo>
                    <a:lnTo>
                      <a:pt x="1032" y="2046"/>
                    </a:lnTo>
                    <a:lnTo>
                      <a:pt x="534" y="2046"/>
                    </a:lnTo>
                    <a:cubicBezTo>
                      <a:pt x="249" y="2046"/>
                      <a:pt x="0" y="2260"/>
                      <a:pt x="36" y="2544"/>
                    </a:cubicBezTo>
                    <a:lnTo>
                      <a:pt x="36" y="4608"/>
                    </a:lnTo>
                    <a:cubicBezTo>
                      <a:pt x="36" y="4893"/>
                      <a:pt x="249" y="5142"/>
                      <a:pt x="534" y="5142"/>
                    </a:cubicBezTo>
                    <a:lnTo>
                      <a:pt x="1068" y="5142"/>
                    </a:lnTo>
                    <a:lnTo>
                      <a:pt x="1068" y="6707"/>
                    </a:lnTo>
                    <a:cubicBezTo>
                      <a:pt x="1086" y="7010"/>
                      <a:pt x="1326" y="7161"/>
                      <a:pt x="1570" y="7161"/>
                    </a:cubicBezTo>
                    <a:cubicBezTo>
                      <a:pt x="1815" y="7161"/>
                      <a:pt x="2064" y="7010"/>
                      <a:pt x="2100" y="6707"/>
                    </a:cubicBezTo>
                    <a:lnTo>
                      <a:pt x="2100" y="5142"/>
                    </a:lnTo>
                    <a:lnTo>
                      <a:pt x="2598" y="5142"/>
                    </a:lnTo>
                    <a:cubicBezTo>
                      <a:pt x="2882" y="5142"/>
                      <a:pt x="3132" y="4893"/>
                      <a:pt x="3132" y="4608"/>
                    </a:cubicBezTo>
                    <a:lnTo>
                      <a:pt x="3132" y="2544"/>
                    </a:lnTo>
                    <a:cubicBezTo>
                      <a:pt x="3132" y="2260"/>
                      <a:pt x="2882" y="2046"/>
                      <a:pt x="2598" y="2046"/>
                    </a:cubicBezTo>
                    <a:lnTo>
                      <a:pt x="2064" y="2046"/>
                    </a:lnTo>
                    <a:lnTo>
                      <a:pt x="2064" y="481"/>
                    </a:lnTo>
                    <a:cubicBezTo>
                      <a:pt x="2046" y="160"/>
                      <a:pt x="1806" y="0"/>
                      <a:pt x="15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9"/>
              <p:cNvSpPr/>
              <p:nvPr/>
            </p:nvSpPr>
            <p:spPr>
              <a:xfrm>
                <a:off x="3939088" y="3474200"/>
                <a:ext cx="77400" cy="30157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12063" extrusionOk="0">
                    <a:moveTo>
                      <a:pt x="499" y="1"/>
                    </a:moveTo>
                    <a:cubicBezTo>
                      <a:pt x="214" y="1"/>
                      <a:pt x="0" y="214"/>
                      <a:pt x="0" y="534"/>
                    </a:cubicBezTo>
                    <a:lnTo>
                      <a:pt x="0" y="7401"/>
                    </a:lnTo>
                    <a:cubicBezTo>
                      <a:pt x="0" y="7686"/>
                      <a:pt x="214" y="7935"/>
                      <a:pt x="499" y="7935"/>
                    </a:cubicBezTo>
                    <a:lnTo>
                      <a:pt x="1032" y="7935"/>
                    </a:lnTo>
                    <a:lnTo>
                      <a:pt x="1032" y="11529"/>
                    </a:lnTo>
                    <a:cubicBezTo>
                      <a:pt x="1032" y="11885"/>
                      <a:pt x="1290" y="12062"/>
                      <a:pt x="1548" y="12062"/>
                    </a:cubicBezTo>
                    <a:cubicBezTo>
                      <a:pt x="1806" y="12062"/>
                      <a:pt x="2064" y="11885"/>
                      <a:pt x="2064" y="11529"/>
                    </a:cubicBezTo>
                    <a:lnTo>
                      <a:pt x="2064" y="7935"/>
                    </a:lnTo>
                    <a:lnTo>
                      <a:pt x="2562" y="7935"/>
                    </a:lnTo>
                    <a:cubicBezTo>
                      <a:pt x="2847" y="7935"/>
                      <a:pt x="3096" y="7686"/>
                      <a:pt x="3096" y="7401"/>
                    </a:cubicBezTo>
                    <a:lnTo>
                      <a:pt x="3096" y="534"/>
                    </a:lnTo>
                    <a:cubicBezTo>
                      <a:pt x="3096" y="214"/>
                      <a:pt x="2847" y="1"/>
                      <a:pt x="25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" name="文字方塊 32"/>
          <p:cNvSpPr txBox="1"/>
          <p:nvPr/>
        </p:nvSpPr>
        <p:spPr>
          <a:xfrm>
            <a:off x="3131840" y="1203598"/>
            <a:ext cx="2592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迭代次數：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500</a:t>
            </a:r>
          </a:p>
          <a:p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k=5(</a:t>
            </a:r>
            <a:r>
              <a:rPr lang="zh-TW" altLang="en-US" sz="2000" b="1" dirty="0" smtClean="0">
                <a:latin typeface="微軟正黑體" pitchFamily="34" charset="-120"/>
                <a:ea typeface="微軟正黑體" pitchFamily="34" charset="-120"/>
              </a:rPr>
              <a:t>群</a:t>
            </a:r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r>
              <a:rPr lang="en-US" altLang="zh-TW" sz="2000" b="1" dirty="0" smtClean="0">
                <a:latin typeface="微軟正黑體" pitchFamily="34" charset="-120"/>
                <a:ea typeface="微軟正黑體" pitchFamily="34" charset="-120"/>
              </a:rPr>
              <a:t>Seed=1~10</a:t>
            </a:r>
            <a:endParaRPr lang="zh-TW" altLang="en-US" sz="2000" b="1" dirty="0"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34" name="Google Shape;1028;p46"/>
          <p:cNvGrpSpPr/>
          <p:nvPr/>
        </p:nvGrpSpPr>
        <p:grpSpPr>
          <a:xfrm>
            <a:off x="2555776" y="2859782"/>
            <a:ext cx="1656184" cy="1728192"/>
            <a:chOff x="715079" y="535036"/>
            <a:chExt cx="2701859" cy="2730687"/>
          </a:xfrm>
        </p:grpSpPr>
        <p:sp>
          <p:nvSpPr>
            <p:cNvPr id="35" name="Google Shape;1029;p46"/>
            <p:cNvSpPr/>
            <p:nvPr/>
          </p:nvSpPr>
          <p:spPr>
            <a:xfrm>
              <a:off x="1487566" y="1045400"/>
              <a:ext cx="418428" cy="240326"/>
            </a:xfrm>
            <a:custGeom>
              <a:avLst/>
              <a:gdLst/>
              <a:ahLst/>
              <a:cxnLst/>
              <a:rect l="l" t="t" r="r" b="b"/>
              <a:pathLst>
                <a:path w="22784" h="13095" extrusionOk="0">
                  <a:moveTo>
                    <a:pt x="3621" y="0"/>
                  </a:moveTo>
                  <a:cubicBezTo>
                    <a:pt x="3153" y="0"/>
                    <a:pt x="2733" y="70"/>
                    <a:pt x="2369" y="223"/>
                  </a:cubicBezTo>
                  <a:cubicBezTo>
                    <a:pt x="1768" y="490"/>
                    <a:pt x="1135" y="2425"/>
                    <a:pt x="934" y="2959"/>
                  </a:cubicBezTo>
                  <a:cubicBezTo>
                    <a:pt x="0" y="5194"/>
                    <a:pt x="3870" y="8896"/>
                    <a:pt x="9574" y="11231"/>
                  </a:cubicBezTo>
                  <a:cubicBezTo>
                    <a:pt x="12533" y="12467"/>
                    <a:pt x="15428" y="13094"/>
                    <a:pt x="17648" y="13094"/>
                  </a:cubicBezTo>
                  <a:cubicBezTo>
                    <a:pt x="19683" y="13094"/>
                    <a:pt x="21152" y="12567"/>
                    <a:pt x="21583" y="11498"/>
                  </a:cubicBezTo>
                  <a:cubicBezTo>
                    <a:pt x="21849" y="10864"/>
                    <a:pt x="22783" y="9430"/>
                    <a:pt x="22350" y="8096"/>
                  </a:cubicBezTo>
                  <a:cubicBezTo>
                    <a:pt x="21616" y="5894"/>
                    <a:pt x="16979" y="4793"/>
                    <a:pt x="12910" y="3125"/>
                  </a:cubicBezTo>
                  <a:cubicBezTo>
                    <a:pt x="9286" y="1632"/>
                    <a:pt x="5892" y="0"/>
                    <a:pt x="3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30;p46"/>
            <p:cNvSpPr/>
            <p:nvPr/>
          </p:nvSpPr>
          <p:spPr>
            <a:xfrm>
              <a:off x="1502277" y="1034921"/>
              <a:ext cx="411688" cy="215642"/>
            </a:xfrm>
            <a:custGeom>
              <a:avLst/>
              <a:gdLst/>
              <a:ahLst/>
              <a:cxnLst/>
              <a:rect l="l" t="t" r="r" b="b"/>
              <a:pathLst>
                <a:path w="22417" h="11750" extrusionOk="0">
                  <a:moveTo>
                    <a:pt x="4930" y="1"/>
                  </a:moveTo>
                  <a:cubicBezTo>
                    <a:pt x="2862" y="1"/>
                    <a:pt x="1371" y="543"/>
                    <a:pt x="934" y="1628"/>
                  </a:cubicBezTo>
                  <a:cubicBezTo>
                    <a:pt x="0" y="3863"/>
                    <a:pt x="3869" y="7566"/>
                    <a:pt x="9540" y="9934"/>
                  </a:cubicBezTo>
                  <a:cubicBezTo>
                    <a:pt x="12486" y="11140"/>
                    <a:pt x="15334" y="11750"/>
                    <a:pt x="17528" y="11750"/>
                  </a:cubicBezTo>
                  <a:cubicBezTo>
                    <a:pt x="19582" y="11750"/>
                    <a:pt x="21064" y="11215"/>
                    <a:pt x="21515" y="10134"/>
                  </a:cubicBezTo>
                  <a:cubicBezTo>
                    <a:pt x="22416" y="7866"/>
                    <a:pt x="18580" y="4163"/>
                    <a:pt x="12876" y="1828"/>
                  </a:cubicBezTo>
                  <a:cubicBezTo>
                    <a:pt x="9958" y="610"/>
                    <a:pt x="7120" y="1"/>
                    <a:pt x="4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31;p46"/>
            <p:cNvSpPr/>
            <p:nvPr/>
          </p:nvSpPr>
          <p:spPr>
            <a:xfrm>
              <a:off x="2054843" y="841174"/>
              <a:ext cx="384122" cy="309552"/>
            </a:xfrm>
            <a:custGeom>
              <a:avLst/>
              <a:gdLst/>
              <a:ahLst/>
              <a:cxnLst/>
              <a:rect l="l" t="t" r="r" b="b"/>
              <a:pathLst>
                <a:path w="20916" h="16867" extrusionOk="0">
                  <a:moveTo>
                    <a:pt x="16416" y="1"/>
                  </a:moveTo>
                  <a:cubicBezTo>
                    <a:pt x="14178" y="1"/>
                    <a:pt x="11128" y="3212"/>
                    <a:pt x="7872" y="5747"/>
                  </a:cubicBezTo>
                  <a:cubicBezTo>
                    <a:pt x="4136" y="8649"/>
                    <a:pt x="367" y="11151"/>
                    <a:pt x="100" y="13420"/>
                  </a:cubicBezTo>
                  <a:cubicBezTo>
                    <a:pt x="0" y="14120"/>
                    <a:pt x="1401" y="15588"/>
                    <a:pt x="1735" y="16021"/>
                  </a:cubicBezTo>
                  <a:cubicBezTo>
                    <a:pt x="2180" y="16595"/>
                    <a:pt x="2944" y="16867"/>
                    <a:pt x="3927" y="16867"/>
                  </a:cubicBezTo>
                  <a:cubicBezTo>
                    <a:pt x="6258" y="16867"/>
                    <a:pt x="9817" y="15337"/>
                    <a:pt x="13243" y="12686"/>
                  </a:cubicBezTo>
                  <a:cubicBezTo>
                    <a:pt x="18080" y="8950"/>
                    <a:pt x="20915" y="4313"/>
                    <a:pt x="19447" y="2378"/>
                  </a:cubicBezTo>
                  <a:cubicBezTo>
                    <a:pt x="19014" y="1845"/>
                    <a:pt x="18247" y="344"/>
                    <a:pt x="16846" y="43"/>
                  </a:cubicBezTo>
                  <a:cubicBezTo>
                    <a:pt x="16706" y="15"/>
                    <a:pt x="16562" y="1"/>
                    <a:pt x="16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32;p46"/>
            <p:cNvSpPr/>
            <p:nvPr/>
          </p:nvSpPr>
          <p:spPr>
            <a:xfrm>
              <a:off x="2036459" y="840311"/>
              <a:ext cx="377988" cy="280628"/>
            </a:xfrm>
            <a:custGeom>
              <a:avLst/>
              <a:gdLst/>
              <a:ahLst/>
              <a:cxnLst/>
              <a:rect l="l" t="t" r="r" b="b"/>
              <a:pathLst>
                <a:path w="20582" h="15291" extrusionOk="0">
                  <a:moveTo>
                    <a:pt x="16937" y="1"/>
                  </a:moveTo>
                  <a:cubicBezTo>
                    <a:pt x="14618" y="1"/>
                    <a:pt x="11045" y="1531"/>
                    <a:pt x="7606" y="4193"/>
                  </a:cubicBezTo>
                  <a:cubicBezTo>
                    <a:pt x="2736" y="7963"/>
                    <a:pt x="0" y="12566"/>
                    <a:pt x="1468" y="14467"/>
                  </a:cubicBezTo>
                  <a:cubicBezTo>
                    <a:pt x="1909" y="15026"/>
                    <a:pt x="2664" y="15291"/>
                    <a:pt x="3634" y="15291"/>
                  </a:cubicBezTo>
                  <a:cubicBezTo>
                    <a:pt x="5965" y="15291"/>
                    <a:pt x="9537" y="13760"/>
                    <a:pt x="12976" y="11098"/>
                  </a:cubicBezTo>
                  <a:cubicBezTo>
                    <a:pt x="17813" y="7329"/>
                    <a:pt x="20582" y="2726"/>
                    <a:pt x="19081" y="824"/>
                  </a:cubicBezTo>
                  <a:cubicBezTo>
                    <a:pt x="18650" y="266"/>
                    <a:pt x="17902" y="1"/>
                    <a:pt x="169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33;p46"/>
            <p:cNvSpPr/>
            <p:nvPr/>
          </p:nvSpPr>
          <p:spPr>
            <a:xfrm>
              <a:off x="1567821" y="560821"/>
              <a:ext cx="489482" cy="217697"/>
            </a:xfrm>
            <a:custGeom>
              <a:avLst/>
              <a:gdLst/>
              <a:ahLst/>
              <a:cxnLst/>
              <a:rect l="l" t="t" r="r" b="b"/>
              <a:pathLst>
                <a:path w="26653" h="11862" extrusionOk="0">
                  <a:moveTo>
                    <a:pt x="4465" y="1"/>
                  </a:moveTo>
                  <a:cubicBezTo>
                    <a:pt x="3199" y="1"/>
                    <a:pt x="2157" y="197"/>
                    <a:pt x="1435" y="709"/>
                  </a:cubicBezTo>
                  <a:cubicBezTo>
                    <a:pt x="801" y="1176"/>
                    <a:pt x="601" y="3511"/>
                    <a:pt x="501" y="4145"/>
                  </a:cubicBezTo>
                  <a:cubicBezTo>
                    <a:pt x="0" y="6880"/>
                    <a:pt x="5271" y="10116"/>
                    <a:pt x="12242" y="11350"/>
                  </a:cubicBezTo>
                  <a:cubicBezTo>
                    <a:pt x="14150" y="11697"/>
                    <a:pt x="15995" y="11861"/>
                    <a:pt x="17678" y="11861"/>
                  </a:cubicBezTo>
                  <a:cubicBezTo>
                    <a:pt x="22148" y="11861"/>
                    <a:pt x="25479" y="10701"/>
                    <a:pt x="25819" y="8715"/>
                  </a:cubicBezTo>
                  <a:cubicBezTo>
                    <a:pt x="25952" y="7914"/>
                    <a:pt x="26653" y="6079"/>
                    <a:pt x="25819" y="4678"/>
                  </a:cubicBezTo>
                  <a:cubicBezTo>
                    <a:pt x="24484" y="2377"/>
                    <a:pt x="19014" y="2310"/>
                    <a:pt x="14010" y="1409"/>
                  </a:cubicBezTo>
                  <a:cubicBezTo>
                    <a:pt x="10430" y="787"/>
                    <a:pt x="6998" y="1"/>
                    <a:pt x="4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34;p46"/>
            <p:cNvSpPr/>
            <p:nvPr/>
          </p:nvSpPr>
          <p:spPr>
            <a:xfrm>
              <a:off x="1575167" y="535036"/>
              <a:ext cx="482136" cy="200134"/>
            </a:xfrm>
            <a:custGeom>
              <a:avLst/>
              <a:gdLst/>
              <a:ahLst/>
              <a:cxnLst/>
              <a:rect l="l" t="t" r="r" b="b"/>
              <a:pathLst>
                <a:path w="26253" h="10905" extrusionOk="0">
                  <a:moveTo>
                    <a:pt x="8776" y="0"/>
                  </a:moveTo>
                  <a:cubicBezTo>
                    <a:pt x="4240" y="0"/>
                    <a:pt x="869" y="1200"/>
                    <a:pt x="501" y="3215"/>
                  </a:cubicBezTo>
                  <a:cubicBezTo>
                    <a:pt x="1" y="5950"/>
                    <a:pt x="5271" y="9186"/>
                    <a:pt x="12243" y="10420"/>
                  </a:cubicBezTo>
                  <a:cubicBezTo>
                    <a:pt x="14101" y="10749"/>
                    <a:pt x="15893" y="10905"/>
                    <a:pt x="17532" y="10905"/>
                  </a:cubicBezTo>
                  <a:cubicBezTo>
                    <a:pt x="22040" y="10905"/>
                    <a:pt x="25385" y="9724"/>
                    <a:pt x="25752" y="7718"/>
                  </a:cubicBezTo>
                  <a:cubicBezTo>
                    <a:pt x="26253" y="4949"/>
                    <a:pt x="20982" y="1747"/>
                    <a:pt x="14011" y="479"/>
                  </a:cubicBezTo>
                  <a:cubicBezTo>
                    <a:pt x="12173" y="154"/>
                    <a:pt x="10400" y="0"/>
                    <a:pt x="8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35;p46"/>
            <p:cNvSpPr/>
            <p:nvPr/>
          </p:nvSpPr>
          <p:spPr>
            <a:xfrm>
              <a:off x="938067" y="2005732"/>
              <a:ext cx="1947480" cy="1253659"/>
            </a:xfrm>
            <a:custGeom>
              <a:avLst/>
              <a:gdLst/>
              <a:ahLst/>
              <a:cxnLst/>
              <a:rect l="l" t="t" r="r" b="b"/>
              <a:pathLst>
                <a:path w="106043" h="68310" extrusionOk="0">
                  <a:moveTo>
                    <a:pt x="96571" y="0"/>
                  </a:moveTo>
                  <a:cubicBezTo>
                    <a:pt x="96559" y="0"/>
                    <a:pt x="96547" y="0"/>
                    <a:pt x="96536" y="0"/>
                  </a:cubicBezTo>
                  <a:lnTo>
                    <a:pt x="53605" y="2502"/>
                  </a:lnTo>
                  <a:cubicBezTo>
                    <a:pt x="52104" y="2602"/>
                    <a:pt x="50603" y="2969"/>
                    <a:pt x="49235" y="3570"/>
                  </a:cubicBezTo>
                  <a:lnTo>
                    <a:pt x="2602" y="24418"/>
                  </a:lnTo>
                  <a:cubicBezTo>
                    <a:pt x="934" y="25185"/>
                    <a:pt x="0" y="26986"/>
                    <a:pt x="367" y="28788"/>
                  </a:cubicBezTo>
                  <a:lnTo>
                    <a:pt x="8073" y="65214"/>
                  </a:lnTo>
                  <a:cubicBezTo>
                    <a:pt x="8473" y="67090"/>
                    <a:pt x="10149" y="68310"/>
                    <a:pt x="11919" y="68310"/>
                  </a:cubicBezTo>
                  <a:cubicBezTo>
                    <a:pt x="12509" y="68310"/>
                    <a:pt x="13109" y="68174"/>
                    <a:pt x="13677" y="67882"/>
                  </a:cubicBezTo>
                  <a:lnTo>
                    <a:pt x="59709" y="44899"/>
                  </a:lnTo>
                  <a:lnTo>
                    <a:pt x="102173" y="43498"/>
                  </a:lnTo>
                  <a:cubicBezTo>
                    <a:pt x="104375" y="43431"/>
                    <a:pt x="106042" y="41430"/>
                    <a:pt x="105709" y="39228"/>
                  </a:cubicBezTo>
                  <a:lnTo>
                    <a:pt x="100038" y="4370"/>
                  </a:lnTo>
                  <a:cubicBezTo>
                    <a:pt x="99740" y="2580"/>
                    <a:pt x="98388" y="0"/>
                    <a:pt x="965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36;p46"/>
            <p:cNvSpPr/>
            <p:nvPr/>
          </p:nvSpPr>
          <p:spPr>
            <a:xfrm>
              <a:off x="715079" y="1570465"/>
              <a:ext cx="1156003" cy="1185828"/>
            </a:xfrm>
            <a:custGeom>
              <a:avLst/>
              <a:gdLst/>
              <a:ahLst/>
              <a:cxnLst/>
              <a:rect l="l" t="t" r="r" b="b"/>
              <a:pathLst>
                <a:path w="62946" h="64614" extrusionOk="0">
                  <a:moveTo>
                    <a:pt x="22516" y="0"/>
                  </a:moveTo>
                  <a:lnTo>
                    <a:pt x="0" y="20782"/>
                  </a:lnTo>
                  <a:lnTo>
                    <a:pt x="40429" y="64613"/>
                  </a:lnTo>
                  <a:lnTo>
                    <a:pt x="62945" y="43865"/>
                  </a:lnTo>
                  <a:lnTo>
                    <a:pt x="225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46"/>
            <p:cNvSpPr/>
            <p:nvPr/>
          </p:nvSpPr>
          <p:spPr>
            <a:xfrm>
              <a:off x="766538" y="1620054"/>
              <a:ext cx="1059201" cy="1088487"/>
            </a:xfrm>
            <a:custGeom>
              <a:avLst/>
              <a:gdLst/>
              <a:ahLst/>
              <a:cxnLst/>
              <a:rect l="l" t="t" r="r" b="b"/>
              <a:pathLst>
                <a:path w="57675" h="59310" fill="none" extrusionOk="0">
                  <a:moveTo>
                    <a:pt x="0" y="18313"/>
                  </a:moveTo>
                  <a:lnTo>
                    <a:pt x="19881" y="0"/>
                  </a:lnTo>
                  <a:lnTo>
                    <a:pt x="57675" y="40996"/>
                  </a:lnTo>
                  <a:lnTo>
                    <a:pt x="37794" y="59309"/>
                  </a:lnTo>
                  <a:close/>
                </a:path>
              </a:pathLst>
            </a:custGeom>
            <a:solidFill>
              <a:schemeClr val="accent1"/>
            </a:solidFill>
            <a:ln w="1000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38;p46"/>
            <p:cNvSpPr/>
            <p:nvPr/>
          </p:nvSpPr>
          <p:spPr>
            <a:xfrm>
              <a:off x="1161055" y="2040454"/>
              <a:ext cx="259149" cy="235609"/>
            </a:xfrm>
            <a:custGeom>
              <a:avLst/>
              <a:gdLst/>
              <a:ahLst/>
              <a:cxnLst/>
              <a:rect l="l" t="t" r="r" b="b"/>
              <a:pathLst>
                <a:path w="14111" h="12838" extrusionOk="0">
                  <a:moveTo>
                    <a:pt x="5643" y="1"/>
                  </a:moveTo>
                  <a:cubicBezTo>
                    <a:pt x="4387" y="1"/>
                    <a:pt x="3208" y="404"/>
                    <a:pt x="2302" y="1244"/>
                  </a:cubicBezTo>
                  <a:cubicBezTo>
                    <a:pt x="0" y="3345"/>
                    <a:pt x="300" y="7382"/>
                    <a:pt x="2936" y="10217"/>
                  </a:cubicBezTo>
                  <a:cubicBezTo>
                    <a:pt x="4512" y="11933"/>
                    <a:pt x="6565" y="12837"/>
                    <a:pt x="8454" y="12837"/>
                  </a:cubicBezTo>
                  <a:cubicBezTo>
                    <a:pt x="9723" y="12837"/>
                    <a:pt x="10917" y="12429"/>
                    <a:pt x="11842" y="11585"/>
                  </a:cubicBezTo>
                  <a:cubicBezTo>
                    <a:pt x="14110" y="9517"/>
                    <a:pt x="13810" y="5480"/>
                    <a:pt x="11175" y="2612"/>
                  </a:cubicBezTo>
                  <a:cubicBezTo>
                    <a:pt x="9593" y="910"/>
                    <a:pt x="7530" y="1"/>
                    <a:pt x="5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39;p46"/>
            <p:cNvSpPr/>
            <p:nvPr/>
          </p:nvSpPr>
          <p:spPr>
            <a:xfrm>
              <a:off x="952759" y="1255793"/>
              <a:ext cx="902383" cy="1220111"/>
            </a:xfrm>
            <a:custGeom>
              <a:avLst/>
              <a:gdLst/>
              <a:ahLst/>
              <a:cxnLst/>
              <a:rect l="l" t="t" r="r" b="b"/>
              <a:pathLst>
                <a:path w="49136" h="66482" extrusionOk="0">
                  <a:moveTo>
                    <a:pt x="28788" y="1"/>
                  </a:moveTo>
                  <a:lnTo>
                    <a:pt x="1" y="10442"/>
                  </a:lnTo>
                  <a:lnTo>
                    <a:pt x="20315" y="66482"/>
                  </a:lnTo>
                  <a:lnTo>
                    <a:pt x="49136" y="56041"/>
                  </a:lnTo>
                  <a:lnTo>
                    <a:pt x="28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0;p46"/>
            <p:cNvSpPr/>
            <p:nvPr/>
          </p:nvSpPr>
          <p:spPr>
            <a:xfrm>
              <a:off x="998708" y="1301711"/>
              <a:ext cx="815388" cy="1131340"/>
            </a:xfrm>
            <a:custGeom>
              <a:avLst/>
              <a:gdLst/>
              <a:ahLst/>
              <a:cxnLst/>
              <a:rect l="l" t="t" r="r" b="b"/>
              <a:pathLst>
                <a:path w="44399" h="61645" fill="none" extrusionOk="0">
                  <a:moveTo>
                    <a:pt x="0" y="9207"/>
                  </a:moveTo>
                  <a:lnTo>
                    <a:pt x="25385" y="1"/>
                  </a:lnTo>
                  <a:lnTo>
                    <a:pt x="44399" y="52438"/>
                  </a:lnTo>
                  <a:lnTo>
                    <a:pt x="18981" y="61645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1;p46"/>
            <p:cNvSpPr/>
            <p:nvPr/>
          </p:nvSpPr>
          <p:spPr>
            <a:xfrm>
              <a:off x="1282337" y="1733362"/>
              <a:ext cx="242620" cy="252989"/>
            </a:xfrm>
            <a:custGeom>
              <a:avLst/>
              <a:gdLst/>
              <a:ahLst/>
              <a:cxnLst/>
              <a:rect l="l" t="t" r="r" b="b"/>
              <a:pathLst>
                <a:path w="13211" h="13785" extrusionOk="0">
                  <a:moveTo>
                    <a:pt x="5738" y="1"/>
                  </a:moveTo>
                  <a:cubicBezTo>
                    <a:pt x="5220" y="1"/>
                    <a:pt x="4704" y="86"/>
                    <a:pt x="4204" y="264"/>
                  </a:cubicBezTo>
                  <a:cubicBezTo>
                    <a:pt x="1302" y="1332"/>
                    <a:pt x="1" y="5168"/>
                    <a:pt x="1335" y="8804"/>
                  </a:cubicBezTo>
                  <a:cubicBezTo>
                    <a:pt x="2407" y="11826"/>
                    <a:pt x="4927" y="13785"/>
                    <a:pt x="7423" y="13785"/>
                  </a:cubicBezTo>
                  <a:cubicBezTo>
                    <a:pt x="7957" y="13785"/>
                    <a:pt x="8490" y="13695"/>
                    <a:pt x="9007" y="13507"/>
                  </a:cubicBezTo>
                  <a:cubicBezTo>
                    <a:pt x="11909" y="12473"/>
                    <a:pt x="13210" y="8637"/>
                    <a:pt x="11876" y="5001"/>
                  </a:cubicBezTo>
                  <a:cubicBezTo>
                    <a:pt x="10772" y="1964"/>
                    <a:pt x="8228" y="1"/>
                    <a:pt x="5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42;p46"/>
            <p:cNvSpPr/>
            <p:nvPr/>
          </p:nvSpPr>
          <p:spPr>
            <a:xfrm>
              <a:off x="1970290" y="2152662"/>
              <a:ext cx="666539" cy="41642"/>
            </a:xfrm>
            <a:custGeom>
              <a:avLst/>
              <a:gdLst/>
              <a:ahLst/>
              <a:cxnLst/>
              <a:rect l="l" t="t" r="r" b="b"/>
              <a:pathLst>
                <a:path w="36294" h="2269" fill="none" extrusionOk="0">
                  <a:moveTo>
                    <a:pt x="1" y="2268"/>
                  </a:moveTo>
                  <a:lnTo>
                    <a:pt x="36293" y="0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43;p46"/>
            <p:cNvSpPr/>
            <p:nvPr/>
          </p:nvSpPr>
          <p:spPr>
            <a:xfrm>
              <a:off x="1890054" y="2211426"/>
              <a:ext cx="121925" cy="558944"/>
            </a:xfrm>
            <a:custGeom>
              <a:avLst/>
              <a:gdLst/>
              <a:ahLst/>
              <a:cxnLst/>
              <a:rect l="l" t="t" r="r" b="b"/>
              <a:pathLst>
                <a:path w="6639" h="30456" fill="none" extrusionOk="0">
                  <a:moveTo>
                    <a:pt x="0" y="0"/>
                  </a:moveTo>
                  <a:lnTo>
                    <a:pt x="6638" y="30456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44;p46"/>
            <p:cNvSpPr/>
            <p:nvPr/>
          </p:nvSpPr>
          <p:spPr>
            <a:xfrm>
              <a:off x="1077733" y="2715863"/>
              <a:ext cx="151952" cy="430384"/>
            </a:xfrm>
            <a:custGeom>
              <a:avLst/>
              <a:gdLst/>
              <a:ahLst/>
              <a:cxnLst/>
              <a:rect l="l" t="t" r="r" b="b"/>
              <a:pathLst>
                <a:path w="8274" h="23451" extrusionOk="0">
                  <a:moveTo>
                    <a:pt x="1" y="1"/>
                  </a:moveTo>
                  <a:lnTo>
                    <a:pt x="4704" y="23451"/>
                  </a:lnTo>
                  <a:cubicBezTo>
                    <a:pt x="4704" y="23451"/>
                    <a:pt x="8273" y="1414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45;p46"/>
            <p:cNvSpPr/>
            <p:nvPr/>
          </p:nvSpPr>
          <p:spPr>
            <a:xfrm>
              <a:off x="1089376" y="2403045"/>
              <a:ext cx="766996" cy="410013"/>
            </a:xfrm>
            <a:custGeom>
              <a:avLst/>
              <a:gdLst/>
              <a:ahLst/>
              <a:cxnLst/>
              <a:rect l="l" t="t" r="r" b="b"/>
              <a:pathLst>
                <a:path w="41764" h="22341" extrusionOk="0">
                  <a:moveTo>
                    <a:pt x="0" y="17346"/>
                  </a:moveTo>
                  <a:cubicBezTo>
                    <a:pt x="2" y="17349"/>
                    <a:pt x="5" y="17351"/>
                    <a:pt x="12" y="17352"/>
                  </a:cubicBezTo>
                  <a:lnTo>
                    <a:pt x="12" y="17352"/>
                  </a:lnTo>
                  <a:cubicBezTo>
                    <a:pt x="4" y="17348"/>
                    <a:pt x="0" y="17346"/>
                    <a:pt x="0" y="17346"/>
                  </a:cubicBezTo>
                  <a:close/>
                  <a:moveTo>
                    <a:pt x="41563" y="0"/>
                  </a:moveTo>
                  <a:cubicBezTo>
                    <a:pt x="41562" y="1"/>
                    <a:pt x="1085" y="17353"/>
                    <a:pt x="21" y="17353"/>
                  </a:cubicBezTo>
                  <a:cubicBezTo>
                    <a:pt x="18" y="17353"/>
                    <a:pt x="15" y="17352"/>
                    <a:pt x="12" y="17352"/>
                  </a:cubicBezTo>
                  <a:lnTo>
                    <a:pt x="12" y="17352"/>
                  </a:lnTo>
                  <a:cubicBezTo>
                    <a:pt x="382" y="17547"/>
                    <a:pt x="9589" y="22341"/>
                    <a:pt x="19308" y="22341"/>
                  </a:cubicBezTo>
                  <a:cubicBezTo>
                    <a:pt x="23002" y="22341"/>
                    <a:pt x="26770" y="21648"/>
                    <a:pt x="30155" y="19748"/>
                  </a:cubicBezTo>
                  <a:cubicBezTo>
                    <a:pt x="37360" y="15845"/>
                    <a:pt x="41763" y="8206"/>
                    <a:pt x="41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6;p46"/>
            <p:cNvSpPr/>
            <p:nvPr/>
          </p:nvSpPr>
          <p:spPr>
            <a:xfrm>
              <a:off x="1852681" y="2403045"/>
              <a:ext cx="94359" cy="383237"/>
            </a:xfrm>
            <a:custGeom>
              <a:avLst/>
              <a:gdLst/>
              <a:ahLst/>
              <a:cxnLst/>
              <a:rect l="l" t="t" r="r" b="b"/>
              <a:pathLst>
                <a:path w="5138" h="20882" extrusionOk="0">
                  <a:moveTo>
                    <a:pt x="0" y="0"/>
                  </a:moveTo>
                  <a:lnTo>
                    <a:pt x="3903" y="20882"/>
                  </a:lnTo>
                  <a:cubicBezTo>
                    <a:pt x="5137" y="7706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47;p46"/>
            <p:cNvSpPr/>
            <p:nvPr/>
          </p:nvSpPr>
          <p:spPr>
            <a:xfrm>
              <a:off x="1823885" y="2194285"/>
              <a:ext cx="17171" cy="7359"/>
            </a:xfrm>
            <a:custGeom>
              <a:avLst/>
              <a:gdLst/>
              <a:ahLst/>
              <a:cxnLst/>
              <a:rect l="l" t="t" r="r" b="b"/>
              <a:pathLst>
                <a:path w="935" h="401" fill="none" extrusionOk="0">
                  <a:moveTo>
                    <a:pt x="1" y="401"/>
                  </a:moveTo>
                  <a:lnTo>
                    <a:pt x="935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48;p46"/>
            <p:cNvSpPr/>
            <p:nvPr/>
          </p:nvSpPr>
          <p:spPr>
            <a:xfrm>
              <a:off x="1992347" y="2278762"/>
              <a:ext cx="667145" cy="41036"/>
            </a:xfrm>
            <a:custGeom>
              <a:avLst/>
              <a:gdLst/>
              <a:ahLst/>
              <a:cxnLst/>
              <a:rect l="l" t="t" r="r" b="b"/>
              <a:pathLst>
                <a:path w="36327" h="2236" fill="none" extrusionOk="0">
                  <a:moveTo>
                    <a:pt x="1" y="2236"/>
                  </a:moveTo>
                  <a:lnTo>
                    <a:pt x="36327" y="1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9;p46"/>
            <p:cNvSpPr/>
            <p:nvPr/>
          </p:nvSpPr>
          <p:spPr>
            <a:xfrm>
              <a:off x="2022373" y="2435492"/>
              <a:ext cx="667145" cy="41036"/>
            </a:xfrm>
            <a:custGeom>
              <a:avLst/>
              <a:gdLst/>
              <a:ahLst/>
              <a:cxnLst/>
              <a:rect l="l" t="t" r="r" b="b"/>
              <a:pathLst>
                <a:path w="36327" h="2236" fill="none" extrusionOk="0">
                  <a:moveTo>
                    <a:pt x="0" y="2235"/>
                  </a:moveTo>
                  <a:lnTo>
                    <a:pt x="36326" y="0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0;p46"/>
            <p:cNvSpPr/>
            <p:nvPr/>
          </p:nvSpPr>
          <p:spPr>
            <a:xfrm>
              <a:off x="2257005" y="1362935"/>
              <a:ext cx="333876" cy="264625"/>
            </a:xfrm>
            <a:custGeom>
              <a:avLst/>
              <a:gdLst/>
              <a:ahLst/>
              <a:cxnLst/>
              <a:rect l="l" t="t" r="r" b="b"/>
              <a:pathLst>
                <a:path w="18180" h="14419" extrusionOk="0">
                  <a:moveTo>
                    <a:pt x="15578" y="0"/>
                  </a:moveTo>
                  <a:cubicBezTo>
                    <a:pt x="15578" y="0"/>
                    <a:pt x="14677" y="9707"/>
                    <a:pt x="11041" y="10541"/>
                  </a:cubicBezTo>
                  <a:cubicBezTo>
                    <a:pt x="10273" y="10713"/>
                    <a:pt x="9494" y="10798"/>
                    <a:pt x="8716" y="10798"/>
                  </a:cubicBezTo>
                  <a:cubicBezTo>
                    <a:pt x="7229" y="10798"/>
                    <a:pt x="5749" y="10487"/>
                    <a:pt x="4370" y="9874"/>
                  </a:cubicBezTo>
                  <a:lnTo>
                    <a:pt x="1434" y="7639"/>
                  </a:lnTo>
                  <a:lnTo>
                    <a:pt x="0" y="12643"/>
                  </a:lnTo>
                  <a:cubicBezTo>
                    <a:pt x="0" y="12643"/>
                    <a:pt x="861" y="13797"/>
                    <a:pt x="2638" y="13797"/>
                  </a:cubicBezTo>
                  <a:cubicBezTo>
                    <a:pt x="3259" y="13797"/>
                    <a:pt x="3991" y="13656"/>
                    <a:pt x="4837" y="13276"/>
                  </a:cubicBezTo>
                  <a:cubicBezTo>
                    <a:pt x="4837" y="13276"/>
                    <a:pt x="7431" y="14418"/>
                    <a:pt x="10120" y="14418"/>
                  </a:cubicBezTo>
                  <a:cubicBezTo>
                    <a:pt x="11464" y="14418"/>
                    <a:pt x="12831" y="14133"/>
                    <a:pt x="13910" y="13276"/>
                  </a:cubicBezTo>
                  <a:cubicBezTo>
                    <a:pt x="17146" y="10708"/>
                    <a:pt x="18180" y="3670"/>
                    <a:pt x="18180" y="3670"/>
                  </a:cubicBezTo>
                  <a:lnTo>
                    <a:pt x="15578" y="0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1;p46"/>
            <p:cNvSpPr/>
            <p:nvPr/>
          </p:nvSpPr>
          <p:spPr>
            <a:xfrm>
              <a:off x="2550441" y="901333"/>
              <a:ext cx="866497" cy="664416"/>
            </a:xfrm>
            <a:custGeom>
              <a:avLst/>
              <a:gdLst/>
              <a:ahLst/>
              <a:cxnLst/>
              <a:rect l="l" t="t" r="r" b="b"/>
              <a:pathLst>
                <a:path w="47182" h="36203" extrusionOk="0">
                  <a:moveTo>
                    <a:pt x="9993" y="1"/>
                  </a:moveTo>
                  <a:cubicBezTo>
                    <a:pt x="7006" y="1"/>
                    <a:pt x="2130" y="1684"/>
                    <a:pt x="1134" y="8340"/>
                  </a:cubicBezTo>
                  <a:cubicBezTo>
                    <a:pt x="0" y="16112"/>
                    <a:pt x="2502" y="20416"/>
                    <a:pt x="2502" y="20416"/>
                  </a:cubicBezTo>
                  <a:cubicBezTo>
                    <a:pt x="2502" y="20416"/>
                    <a:pt x="1268" y="22884"/>
                    <a:pt x="15811" y="32224"/>
                  </a:cubicBezTo>
                  <a:cubicBezTo>
                    <a:pt x="20189" y="35035"/>
                    <a:pt x="24636" y="36203"/>
                    <a:pt x="28739" y="36203"/>
                  </a:cubicBezTo>
                  <a:cubicBezTo>
                    <a:pt x="38269" y="36203"/>
                    <a:pt x="45947" y="29906"/>
                    <a:pt x="46600" y="23284"/>
                  </a:cubicBezTo>
                  <a:cubicBezTo>
                    <a:pt x="47181" y="17170"/>
                    <a:pt x="42968" y="16086"/>
                    <a:pt x="39908" y="16086"/>
                  </a:cubicBezTo>
                  <a:cubicBezTo>
                    <a:pt x="38227" y="16086"/>
                    <a:pt x="36893" y="16413"/>
                    <a:pt x="36893" y="16413"/>
                  </a:cubicBezTo>
                  <a:cubicBezTo>
                    <a:pt x="37260" y="14678"/>
                    <a:pt x="36726" y="12910"/>
                    <a:pt x="35459" y="11643"/>
                  </a:cubicBezTo>
                  <a:cubicBezTo>
                    <a:pt x="34844" y="10989"/>
                    <a:pt x="33754" y="10743"/>
                    <a:pt x="32449" y="10743"/>
                  </a:cubicBezTo>
                  <a:cubicBezTo>
                    <a:pt x="29295" y="10743"/>
                    <a:pt x="24879" y="12177"/>
                    <a:pt x="22850" y="12743"/>
                  </a:cubicBezTo>
                  <a:cubicBezTo>
                    <a:pt x="22318" y="12894"/>
                    <a:pt x="21863" y="12973"/>
                    <a:pt x="21464" y="12973"/>
                  </a:cubicBezTo>
                  <a:cubicBezTo>
                    <a:pt x="19738" y="12973"/>
                    <a:pt x="19055" y="11479"/>
                    <a:pt x="17646" y="7740"/>
                  </a:cubicBezTo>
                  <a:cubicBezTo>
                    <a:pt x="15945" y="3137"/>
                    <a:pt x="13877" y="701"/>
                    <a:pt x="11342" y="134"/>
                  </a:cubicBezTo>
                  <a:cubicBezTo>
                    <a:pt x="10968" y="51"/>
                    <a:pt x="10509" y="1"/>
                    <a:pt x="99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2;p46"/>
            <p:cNvSpPr/>
            <p:nvPr/>
          </p:nvSpPr>
          <p:spPr>
            <a:xfrm>
              <a:off x="2639878" y="3099100"/>
              <a:ext cx="69236" cy="101031"/>
            </a:xfrm>
            <a:custGeom>
              <a:avLst/>
              <a:gdLst/>
              <a:ahLst/>
              <a:cxnLst/>
              <a:rect l="l" t="t" r="r" b="b"/>
              <a:pathLst>
                <a:path w="3770" h="5505" extrusionOk="0">
                  <a:moveTo>
                    <a:pt x="3770" y="0"/>
                  </a:moveTo>
                  <a:lnTo>
                    <a:pt x="0" y="367"/>
                  </a:lnTo>
                  <a:lnTo>
                    <a:pt x="200" y="5237"/>
                  </a:lnTo>
                  <a:lnTo>
                    <a:pt x="3603" y="5504"/>
                  </a:lnTo>
                  <a:lnTo>
                    <a:pt x="3770" y="5037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3;p46"/>
            <p:cNvSpPr/>
            <p:nvPr/>
          </p:nvSpPr>
          <p:spPr>
            <a:xfrm>
              <a:off x="2610476" y="3067258"/>
              <a:ext cx="120089" cy="40431"/>
            </a:xfrm>
            <a:custGeom>
              <a:avLst/>
              <a:gdLst/>
              <a:ahLst/>
              <a:cxnLst/>
              <a:rect l="l" t="t" r="r" b="b"/>
              <a:pathLst>
                <a:path w="6539" h="2203" extrusionOk="0">
                  <a:moveTo>
                    <a:pt x="6538" y="1"/>
                  </a:moveTo>
                  <a:lnTo>
                    <a:pt x="0" y="234"/>
                  </a:lnTo>
                  <a:lnTo>
                    <a:pt x="300" y="2069"/>
                  </a:lnTo>
                  <a:lnTo>
                    <a:pt x="6171" y="2202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4;p46"/>
            <p:cNvSpPr/>
            <p:nvPr/>
          </p:nvSpPr>
          <p:spPr>
            <a:xfrm>
              <a:off x="3133015" y="2772793"/>
              <a:ext cx="121925" cy="113290"/>
            </a:xfrm>
            <a:custGeom>
              <a:avLst/>
              <a:gdLst/>
              <a:ahLst/>
              <a:cxnLst/>
              <a:rect l="l" t="t" r="r" b="b"/>
              <a:pathLst>
                <a:path w="6639" h="6173" extrusionOk="0">
                  <a:moveTo>
                    <a:pt x="5438" y="1"/>
                  </a:moveTo>
                  <a:lnTo>
                    <a:pt x="1" y="5071"/>
                  </a:lnTo>
                  <a:lnTo>
                    <a:pt x="1969" y="6172"/>
                  </a:lnTo>
                  <a:lnTo>
                    <a:pt x="6639" y="1902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55;p46"/>
            <p:cNvSpPr/>
            <p:nvPr/>
          </p:nvSpPr>
          <p:spPr>
            <a:xfrm>
              <a:off x="3180801" y="2815646"/>
              <a:ext cx="108445" cy="105931"/>
            </a:xfrm>
            <a:custGeom>
              <a:avLst/>
              <a:gdLst/>
              <a:ahLst/>
              <a:cxnLst/>
              <a:rect l="l" t="t" r="r" b="b"/>
              <a:pathLst>
                <a:path w="5905" h="5772" extrusionOk="0">
                  <a:moveTo>
                    <a:pt x="2969" y="1"/>
                  </a:moveTo>
                  <a:lnTo>
                    <a:pt x="1" y="2736"/>
                  </a:lnTo>
                  <a:lnTo>
                    <a:pt x="3603" y="5772"/>
                  </a:lnTo>
                  <a:lnTo>
                    <a:pt x="5905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56;p46"/>
            <p:cNvSpPr/>
            <p:nvPr/>
          </p:nvSpPr>
          <p:spPr>
            <a:xfrm>
              <a:off x="3212040" y="2865583"/>
              <a:ext cx="139078" cy="172330"/>
            </a:xfrm>
            <a:custGeom>
              <a:avLst/>
              <a:gdLst/>
              <a:ahLst/>
              <a:cxnLst/>
              <a:rect l="l" t="t" r="r" b="b"/>
              <a:pathLst>
                <a:path w="7573" h="9390" extrusionOk="0">
                  <a:moveTo>
                    <a:pt x="4482" y="1"/>
                  </a:moveTo>
                  <a:cubicBezTo>
                    <a:pt x="4246" y="1"/>
                    <a:pt x="4014" y="97"/>
                    <a:pt x="3870" y="282"/>
                  </a:cubicBezTo>
                  <a:lnTo>
                    <a:pt x="1435" y="3117"/>
                  </a:lnTo>
                  <a:cubicBezTo>
                    <a:pt x="1302" y="3251"/>
                    <a:pt x="1235" y="3451"/>
                    <a:pt x="1268" y="3618"/>
                  </a:cubicBezTo>
                  <a:cubicBezTo>
                    <a:pt x="1302" y="4385"/>
                    <a:pt x="1302" y="5119"/>
                    <a:pt x="1268" y="5886"/>
                  </a:cubicBezTo>
                  <a:cubicBezTo>
                    <a:pt x="1135" y="6853"/>
                    <a:pt x="1" y="8355"/>
                    <a:pt x="1" y="8355"/>
                  </a:cubicBezTo>
                  <a:cubicBezTo>
                    <a:pt x="132" y="8852"/>
                    <a:pt x="529" y="9390"/>
                    <a:pt x="936" y="9390"/>
                  </a:cubicBezTo>
                  <a:cubicBezTo>
                    <a:pt x="1048" y="9390"/>
                    <a:pt x="1160" y="9349"/>
                    <a:pt x="1268" y="9255"/>
                  </a:cubicBezTo>
                  <a:cubicBezTo>
                    <a:pt x="1669" y="8955"/>
                    <a:pt x="5672" y="4452"/>
                    <a:pt x="7239" y="2650"/>
                  </a:cubicBezTo>
                  <a:cubicBezTo>
                    <a:pt x="7573" y="2284"/>
                    <a:pt x="7473" y="1716"/>
                    <a:pt x="7073" y="1450"/>
                  </a:cubicBezTo>
                  <a:lnTo>
                    <a:pt x="4904" y="115"/>
                  </a:lnTo>
                  <a:cubicBezTo>
                    <a:pt x="4776" y="38"/>
                    <a:pt x="4628" y="1"/>
                    <a:pt x="4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57;p46"/>
            <p:cNvSpPr/>
            <p:nvPr/>
          </p:nvSpPr>
          <p:spPr>
            <a:xfrm>
              <a:off x="2540028" y="3190312"/>
              <a:ext cx="191143" cy="75410"/>
            </a:xfrm>
            <a:custGeom>
              <a:avLst/>
              <a:gdLst/>
              <a:ahLst/>
              <a:cxnLst/>
              <a:rect l="l" t="t" r="r" b="b"/>
              <a:pathLst>
                <a:path w="10408" h="4109" extrusionOk="0">
                  <a:moveTo>
                    <a:pt x="9040" y="1"/>
                  </a:moveTo>
                  <a:lnTo>
                    <a:pt x="5304" y="101"/>
                  </a:lnTo>
                  <a:cubicBezTo>
                    <a:pt x="5137" y="101"/>
                    <a:pt x="4937" y="167"/>
                    <a:pt x="4803" y="301"/>
                  </a:cubicBezTo>
                  <a:cubicBezTo>
                    <a:pt x="4303" y="835"/>
                    <a:pt x="3736" y="1335"/>
                    <a:pt x="3136" y="1802"/>
                  </a:cubicBezTo>
                  <a:cubicBezTo>
                    <a:pt x="2368" y="2369"/>
                    <a:pt x="467" y="2536"/>
                    <a:pt x="467" y="2536"/>
                  </a:cubicBezTo>
                  <a:cubicBezTo>
                    <a:pt x="100" y="3036"/>
                    <a:pt x="0" y="3937"/>
                    <a:pt x="634" y="4037"/>
                  </a:cubicBezTo>
                  <a:cubicBezTo>
                    <a:pt x="934" y="4097"/>
                    <a:pt x="3228" y="4109"/>
                    <a:pt x="5526" y="4109"/>
                  </a:cubicBezTo>
                  <a:cubicBezTo>
                    <a:pt x="7058" y="4109"/>
                    <a:pt x="8593" y="4104"/>
                    <a:pt x="9540" y="4104"/>
                  </a:cubicBezTo>
                  <a:cubicBezTo>
                    <a:pt x="10041" y="4104"/>
                    <a:pt x="10407" y="3670"/>
                    <a:pt x="10307" y="3170"/>
                  </a:cubicBezTo>
                  <a:lnTo>
                    <a:pt x="9874" y="668"/>
                  </a:lnTo>
                  <a:cubicBezTo>
                    <a:pt x="9807" y="267"/>
                    <a:pt x="9440" y="1"/>
                    <a:pt x="9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58;p46"/>
            <p:cNvSpPr/>
            <p:nvPr/>
          </p:nvSpPr>
          <p:spPr>
            <a:xfrm>
              <a:off x="2512443" y="1250967"/>
              <a:ext cx="463147" cy="426641"/>
            </a:xfrm>
            <a:custGeom>
              <a:avLst/>
              <a:gdLst/>
              <a:ahLst/>
              <a:cxnLst/>
              <a:rect l="l" t="t" r="r" b="b"/>
              <a:pathLst>
                <a:path w="25219" h="23247" extrusionOk="0">
                  <a:moveTo>
                    <a:pt x="10866" y="1"/>
                  </a:moveTo>
                  <a:cubicBezTo>
                    <a:pt x="8153" y="1"/>
                    <a:pt x="5376" y="268"/>
                    <a:pt x="3070" y="1064"/>
                  </a:cubicBezTo>
                  <a:cubicBezTo>
                    <a:pt x="3070" y="1064"/>
                    <a:pt x="735" y="1731"/>
                    <a:pt x="1" y="8236"/>
                  </a:cubicBezTo>
                  <a:lnTo>
                    <a:pt x="2770" y="9137"/>
                  </a:lnTo>
                  <a:cubicBezTo>
                    <a:pt x="2770" y="9137"/>
                    <a:pt x="3770" y="21379"/>
                    <a:pt x="4404" y="23247"/>
                  </a:cubicBezTo>
                  <a:lnTo>
                    <a:pt x="19181" y="23247"/>
                  </a:lnTo>
                  <a:cubicBezTo>
                    <a:pt x="19181" y="23247"/>
                    <a:pt x="19348" y="12739"/>
                    <a:pt x="20015" y="10504"/>
                  </a:cubicBezTo>
                  <a:lnTo>
                    <a:pt x="25219" y="6869"/>
                  </a:lnTo>
                  <a:cubicBezTo>
                    <a:pt x="25219" y="6869"/>
                    <a:pt x="23818" y="1331"/>
                    <a:pt x="21783" y="1064"/>
                  </a:cubicBezTo>
                  <a:cubicBezTo>
                    <a:pt x="20452" y="871"/>
                    <a:pt x="15764" y="1"/>
                    <a:pt x="108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59;p46"/>
            <p:cNvSpPr/>
            <p:nvPr/>
          </p:nvSpPr>
          <p:spPr>
            <a:xfrm>
              <a:off x="2744008" y="1387417"/>
              <a:ext cx="308771" cy="265506"/>
            </a:xfrm>
            <a:custGeom>
              <a:avLst/>
              <a:gdLst/>
              <a:ahLst/>
              <a:cxnLst/>
              <a:rect l="l" t="t" r="r" b="b"/>
              <a:pathLst>
                <a:path w="16813" h="14467" extrusionOk="0">
                  <a:moveTo>
                    <a:pt x="11809" y="1"/>
                  </a:moveTo>
                  <a:lnTo>
                    <a:pt x="8507" y="2302"/>
                  </a:lnTo>
                  <a:cubicBezTo>
                    <a:pt x="8507" y="2302"/>
                    <a:pt x="10475" y="7940"/>
                    <a:pt x="10842" y="10942"/>
                  </a:cubicBezTo>
                  <a:cubicBezTo>
                    <a:pt x="10842" y="10942"/>
                    <a:pt x="6139" y="9074"/>
                    <a:pt x="4938" y="8240"/>
                  </a:cubicBezTo>
                  <a:lnTo>
                    <a:pt x="4037" y="4937"/>
                  </a:lnTo>
                  <a:lnTo>
                    <a:pt x="935" y="3436"/>
                  </a:lnTo>
                  <a:lnTo>
                    <a:pt x="1" y="5938"/>
                  </a:lnTo>
                  <a:lnTo>
                    <a:pt x="2603" y="9140"/>
                  </a:lnTo>
                  <a:cubicBezTo>
                    <a:pt x="2603" y="9140"/>
                    <a:pt x="8278" y="14466"/>
                    <a:pt x="12021" y="14466"/>
                  </a:cubicBezTo>
                  <a:cubicBezTo>
                    <a:pt x="12446" y="14466"/>
                    <a:pt x="12846" y="14397"/>
                    <a:pt x="13210" y="14244"/>
                  </a:cubicBezTo>
                  <a:cubicBezTo>
                    <a:pt x="16813" y="12710"/>
                    <a:pt x="11809" y="1"/>
                    <a:pt x="11809" y="1"/>
                  </a:cubicBez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60;p46"/>
            <p:cNvSpPr/>
            <p:nvPr/>
          </p:nvSpPr>
          <p:spPr>
            <a:xfrm>
              <a:off x="2623937" y="949086"/>
              <a:ext cx="209471" cy="351524"/>
            </a:xfrm>
            <a:custGeom>
              <a:avLst/>
              <a:gdLst/>
              <a:ahLst/>
              <a:cxnLst/>
              <a:rect l="l" t="t" r="r" b="b"/>
              <a:pathLst>
                <a:path w="11406" h="19154" extrusionOk="0">
                  <a:moveTo>
                    <a:pt x="4938" y="1"/>
                  </a:moveTo>
                  <a:cubicBezTo>
                    <a:pt x="4104" y="835"/>
                    <a:pt x="3003" y="1368"/>
                    <a:pt x="1802" y="1535"/>
                  </a:cubicBezTo>
                  <a:cubicBezTo>
                    <a:pt x="1802" y="1535"/>
                    <a:pt x="1" y="5138"/>
                    <a:pt x="134" y="8073"/>
                  </a:cubicBezTo>
                  <a:cubicBezTo>
                    <a:pt x="268" y="11009"/>
                    <a:pt x="1769" y="12210"/>
                    <a:pt x="4571" y="12610"/>
                  </a:cubicBezTo>
                  <a:cubicBezTo>
                    <a:pt x="4571" y="12610"/>
                    <a:pt x="5772" y="16346"/>
                    <a:pt x="2636" y="16746"/>
                  </a:cubicBezTo>
                  <a:cubicBezTo>
                    <a:pt x="2369" y="16779"/>
                    <a:pt x="2303" y="17713"/>
                    <a:pt x="2303" y="17880"/>
                  </a:cubicBezTo>
                  <a:cubicBezTo>
                    <a:pt x="2403" y="18481"/>
                    <a:pt x="3003" y="18814"/>
                    <a:pt x="3570" y="18948"/>
                  </a:cubicBezTo>
                  <a:cubicBezTo>
                    <a:pt x="4171" y="19081"/>
                    <a:pt x="4771" y="19148"/>
                    <a:pt x="5371" y="19148"/>
                  </a:cubicBezTo>
                  <a:cubicBezTo>
                    <a:pt x="5441" y="19151"/>
                    <a:pt x="5509" y="19153"/>
                    <a:pt x="5578" y="19153"/>
                  </a:cubicBezTo>
                  <a:cubicBezTo>
                    <a:pt x="6802" y="19153"/>
                    <a:pt x="7951" y="18594"/>
                    <a:pt x="8741" y="17647"/>
                  </a:cubicBezTo>
                  <a:cubicBezTo>
                    <a:pt x="8807" y="17580"/>
                    <a:pt x="9441" y="16779"/>
                    <a:pt x="9441" y="16779"/>
                  </a:cubicBezTo>
                  <a:cubicBezTo>
                    <a:pt x="9441" y="16779"/>
                    <a:pt x="7940" y="16012"/>
                    <a:pt x="8474" y="11142"/>
                  </a:cubicBezTo>
                  <a:cubicBezTo>
                    <a:pt x="9174" y="10675"/>
                    <a:pt x="9741" y="10008"/>
                    <a:pt x="10041" y="9174"/>
                  </a:cubicBezTo>
                  <a:cubicBezTo>
                    <a:pt x="10609" y="8874"/>
                    <a:pt x="11042" y="8340"/>
                    <a:pt x="11242" y="7706"/>
                  </a:cubicBezTo>
                  <a:cubicBezTo>
                    <a:pt x="11405" y="7031"/>
                    <a:pt x="11032" y="6177"/>
                    <a:pt x="10246" y="6177"/>
                  </a:cubicBezTo>
                  <a:cubicBezTo>
                    <a:pt x="9907" y="6177"/>
                    <a:pt x="9491" y="6336"/>
                    <a:pt x="9007" y="6739"/>
                  </a:cubicBezTo>
                  <a:cubicBezTo>
                    <a:pt x="9007" y="6739"/>
                    <a:pt x="6039" y="5238"/>
                    <a:pt x="4938" y="1"/>
                  </a:cubicBez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61;p46"/>
            <p:cNvSpPr/>
            <p:nvPr/>
          </p:nvSpPr>
          <p:spPr>
            <a:xfrm>
              <a:off x="2652128" y="1047034"/>
              <a:ext cx="25142" cy="35604"/>
            </a:xfrm>
            <a:custGeom>
              <a:avLst/>
              <a:gdLst/>
              <a:ahLst/>
              <a:cxnLst/>
              <a:rect l="l" t="t" r="r" b="b"/>
              <a:pathLst>
                <a:path w="1369" h="1940" extrusionOk="0">
                  <a:moveTo>
                    <a:pt x="1368" y="1"/>
                  </a:moveTo>
                  <a:lnTo>
                    <a:pt x="0" y="1502"/>
                  </a:lnTo>
                  <a:cubicBezTo>
                    <a:pt x="275" y="1777"/>
                    <a:pt x="634" y="1940"/>
                    <a:pt x="1025" y="1940"/>
                  </a:cubicBezTo>
                  <a:cubicBezTo>
                    <a:pt x="1061" y="1940"/>
                    <a:pt x="1098" y="1939"/>
                    <a:pt x="1135" y="1936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rgbClr val="A24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62;p46"/>
            <p:cNvSpPr/>
            <p:nvPr/>
          </p:nvSpPr>
          <p:spPr>
            <a:xfrm>
              <a:off x="2687040" y="1095411"/>
              <a:ext cx="39228" cy="17160"/>
            </a:xfrm>
            <a:custGeom>
              <a:avLst/>
              <a:gdLst/>
              <a:ahLst/>
              <a:cxnLst/>
              <a:rect l="l" t="t" r="r" b="b"/>
              <a:pathLst>
                <a:path w="2136" h="935" fill="none" extrusionOk="0">
                  <a:moveTo>
                    <a:pt x="1" y="701"/>
                  </a:moveTo>
                  <a:cubicBezTo>
                    <a:pt x="1" y="701"/>
                    <a:pt x="1435" y="934"/>
                    <a:pt x="2136" y="0"/>
                  </a:cubicBezTo>
                </a:path>
              </a:pathLst>
            </a:custGeom>
            <a:noFill/>
            <a:ln w="75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63;p46"/>
            <p:cNvSpPr/>
            <p:nvPr/>
          </p:nvSpPr>
          <p:spPr>
            <a:xfrm>
              <a:off x="2713393" y="993775"/>
              <a:ext cx="34324" cy="12883"/>
            </a:xfrm>
            <a:custGeom>
              <a:avLst/>
              <a:gdLst/>
              <a:ahLst/>
              <a:cxnLst/>
              <a:rect l="l" t="t" r="r" b="b"/>
              <a:pathLst>
                <a:path w="1869" h="702" fill="none" extrusionOk="0">
                  <a:moveTo>
                    <a:pt x="0" y="201"/>
                  </a:moveTo>
                  <a:cubicBezTo>
                    <a:pt x="667" y="1"/>
                    <a:pt x="1401" y="201"/>
                    <a:pt x="1868" y="7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64;p46"/>
            <p:cNvSpPr/>
            <p:nvPr/>
          </p:nvSpPr>
          <p:spPr>
            <a:xfrm>
              <a:off x="2645994" y="987663"/>
              <a:ext cx="22075" cy="8589"/>
            </a:xfrm>
            <a:custGeom>
              <a:avLst/>
              <a:gdLst/>
              <a:ahLst/>
              <a:cxnLst/>
              <a:rect l="l" t="t" r="r" b="b"/>
              <a:pathLst>
                <a:path w="1202" h="468" fill="none" extrusionOk="0">
                  <a:moveTo>
                    <a:pt x="1202" y="134"/>
                  </a:moveTo>
                  <a:cubicBezTo>
                    <a:pt x="1202" y="134"/>
                    <a:pt x="368" y="0"/>
                    <a:pt x="1" y="46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65;p46"/>
            <p:cNvSpPr/>
            <p:nvPr/>
          </p:nvSpPr>
          <p:spPr>
            <a:xfrm>
              <a:off x="2710932" y="1033508"/>
              <a:ext cx="14104" cy="19674"/>
            </a:xfrm>
            <a:custGeom>
              <a:avLst/>
              <a:gdLst/>
              <a:ahLst/>
              <a:cxnLst/>
              <a:rect l="l" t="t" r="r" b="b"/>
              <a:pathLst>
                <a:path w="768" h="1072" extrusionOk="0">
                  <a:moveTo>
                    <a:pt x="402" y="1"/>
                  </a:moveTo>
                  <a:cubicBezTo>
                    <a:pt x="243" y="1"/>
                    <a:pt x="65" y="221"/>
                    <a:pt x="34" y="471"/>
                  </a:cubicBezTo>
                  <a:cubicBezTo>
                    <a:pt x="1" y="771"/>
                    <a:pt x="134" y="1038"/>
                    <a:pt x="301" y="1072"/>
                  </a:cubicBezTo>
                  <a:cubicBezTo>
                    <a:pt x="501" y="1072"/>
                    <a:pt x="701" y="871"/>
                    <a:pt x="735" y="571"/>
                  </a:cubicBezTo>
                  <a:cubicBezTo>
                    <a:pt x="768" y="271"/>
                    <a:pt x="634" y="37"/>
                    <a:pt x="434" y="4"/>
                  </a:cubicBezTo>
                  <a:cubicBezTo>
                    <a:pt x="424" y="2"/>
                    <a:pt x="413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66;p46"/>
            <p:cNvSpPr/>
            <p:nvPr/>
          </p:nvSpPr>
          <p:spPr>
            <a:xfrm>
              <a:off x="2649667" y="1021872"/>
              <a:ext cx="14123" cy="19123"/>
            </a:xfrm>
            <a:custGeom>
              <a:avLst/>
              <a:gdLst/>
              <a:ahLst/>
              <a:cxnLst/>
              <a:rect l="l" t="t" r="r" b="b"/>
              <a:pathLst>
                <a:path w="769" h="1042" extrusionOk="0">
                  <a:moveTo>
                    <a:pt x="424" y="1"/>
                  </a:moveTo>
                  <a:cubicBezTo>
                    <a:pt x="240" y="1"/>
                    <a:pt x="65" y="193"/>
                    <a:pt x="34" y="471"/>
                  </a:cubicBezTo>
                  <a:cubicBezTo>
                    <a:pt x="1" y="772"/>
                    <a:pt x="134" y="1005"/>
                    <a:pt x="335" y="1038"/>
                  </a:cubicBezTo>
                  <a:cubicBezTo>
                    <a:pt x="345" y="1041"/>
                    <a:pt x="356" y="1042"/>
                    <a:pt x="367" y="1042"/>
                  </a:cubicBezTo>
                  <a:cubicBezTo>
                    <a:pt x="526" y="1042"/>
                    <a:pt x="704" y="821"/>
                    <a:pt x="735" y="571"/>
                  </a:cubicBezTo>
                  <a:cubicBezTo>
                    <a:pt x="768" y="271"/>
                    <a:pt x="635" y="4"/>
                    <a:pt x="468" y="4"/>
                  </a:cubicBezTo>
                  <a:cubicBezTo>
                    <a:pt x="453" y="2"/>
                    <a:pt x="439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67;p46"/>
            <p:cNvSpPr/>
            <p:nvPr/>
          </p:nvSpPr>
          <p:spPr>
            <a:xfrm>
              <a:off x="2707259" y="1028057"/>
              <a:ext cx="12268" cy="7121"/>
            </a:xfrm>
            <a:custGeom>
              <a:avLst/>
              <a:gdLst/>
              <a:ahLst/>
              <a:cxnLst/>
              <a:rect l="l" t="t" r="r" b="b"/>
              <a:pathLst>
                <a:path w="668" h="388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35"/>
                    <a:pt x="212" y="388"/>
                    <a:pt x="415" y="388"/>
                  </a:cubicBezTo>
                  <a:cubicBezTo>
                    <a:pt x="501" y="388"/>
                    <a:pt x="589" y="361"/>
                    <a:pt x="668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68;p46"/>
            <p:cNvSpPr/>
            <p:nvPr/>
          </p:nvSpPr>
          <p:spPr>
            <a:xfrm>
              <a:off x="2647224" y="1017046"/>
              <a:ext cx="12268" cy="6735"/>
            </a:xfrm>
            <a:custGeom>
              <a:avLst/>
              <a:gdLst/>
              <a:ahLst/>
              <a:cxnLst/>
              <a:rect l="l" t="t" r="r" b="b"/>
              <a:pathLst>
                <a:path w="668" h="367" extrusionOk="0">
                  <a:moveTo>
                    <a:pt x="1" y="0"/>
                  </a:moveTo>
                  <a:cubicBezTo>
                    <a:pt x="25" y="219"/>
                    <a:pt x="226" y="367"/>
                    <a:pt x="436" y="367"/>
                  </a:cubicBezTo>
                  <a:cubicBezTo>
                    <a:pt x="515" y="367"/>
                    <a:pt x="595" y="346"/>
                    <a:pt x="668" y="30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69;p46"/>
            <p:cNvSpPr/>
            <p:nvPr/>
          </p:nvSpPr>
          <p:spPr>
            <a:xfrm>
              <a:off x="2583516" y="1662283"/>
              <a:ext cx="294060" cy="37990"/>
            </a:xfrm>
            <a:custGeom>
              <a:avLst/>
              <a:gdLst/>
              <a:ahLst/>
              <a:cxnLst/>
              <a:rect l="l" t="t" r="r" b="b"/>
              <a:pathLst>
                <a:path w="16012" h="2070" extrusionOk="0">
                  <a:moveTo>
                    <a:pt x="15578" y="1"/>
                  </a:moveTo>
                  <a:lnTo>
                    <a:pt x="0" y="201"/>
                  </a:lnTo>
                  <a:lnTo>
                    <a:pt x="0" y="1936"/>
                  </a:lnTo>
                  <a:lnTo>
                    <a:pt x="16012" y="2069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70;p46"/>
            <p:cNvSpPr/>
            <p:nvPr/>
          </p:nvSpPr>
          <p:spPr>
            <a:xfrm>
              <a:off x="1912716" y="1296756"/>
              <a:ext cx="689202" cy="847206"/>
            </a:xfrm>
            <a:custGeom>
              <a:avLst/>
              <a:gdLst/>
              <a:ahLst/>
              <a:cxnLst/>
              <a:rect l="l" t="t" r="r" b="b"/>
              <a:pathLst>
                <a:path w="37528" h="46163" extrusionOk="0">
                  <a:moveTo>
                    <a:pt x="14783" y="1"/>
                  </a:moveTo>
                  <a:cubicBezTo>
                    <a:pt x="12453" y="1"/>
                    <a:pt x="10304" y="1525"/>
                    <a:pt x="9641" y="3873"/>
                  </a:cubicBezTo>
                  <a:lnTo>
                    <a:pt x="834" y="34495"/>
                  </a:lnTo>
                  <a:cubicBezTo>
                    <a:pt x="0" y="37330"/>
                    <a:pt x="1668" y="40299"/>
                    <a:pt x="4504" y="41133"/>
                  </a:cubicBezTo>
                  <a:lnTo>
                    <a:pt x="21316" y="45970"/>
                  </a:lnTo>
                  <a:cubicBezTo>
                    <a:pt x="21810" y="46094"/>
                    <a:pt x="22305" y="46162"/>
                    <a:pt x="22800" y="46162"/>
                  </a:cubicBezTo>
                  <a:cubicBezTo>
                    <a:pt x="22972" y="46162"/>
                    <a:pt x="23145" y="46154"/>
                    <a:pt x="23317" y="46137"/>
                  </a:cubicBezTo>
                  <a:cubicBezTo>
                    <a:pt x="25485" y="45903"/>
                    <a:pt x="27320" y="44402"/>
                    <a:pt x="27920" y="42301"/>
                  </a:cubicBezTo>
                  <a:lnTo>
                    <a:pt x="36727" y="11679"/>
                  </a:lnTo>
                  <a:cubicBezTo>
                    <a:pt x="37527" y="8843"/>
                    <a:pt x="35926" y="5875"/>
                    <a:pt x="33091" y="5041"/>
                  </a:cubicBezTo>
                  <a:lnTo>
                    <a:pt x="16245" y="204"/>
                  </a:lnTo>
                  <a:cubicBezTo>
                    <a:pt x="15758" y="66"/>
                    <a:pt x="15267" y="1"/>
                    <a:pt x="147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71;p46"/>
            <p:cNvSpPr/>
            <p:nvPr/>
          </p:nvSpPr>
          <p:spPr>
            <a:xfrm>
              <a:off x="1973357" y="1555765"/>
              <a:ext cx="151952" cy="431614"/>
            </a:xfrm>
            <a:custGeom>
              <a:avLst/>
              <a:gdLst/>
              <a:ahLst/>
              <a:cxnLst/>
              <a:rect l="l" t="t" r="r" b="b"/>
              <a:pathLst>
                <a:path w="8274" h="23518" extrusionOk="0">
                  <a:moveTo>
                    <a:pt x="6472" y="1"/>
                  </a:moveTo>
                  <a:lnTo>
                    <a:pt x="1" y="23017"/>
                  </a:lnTo>
                  <a:lnTo>
                    <a:pt x="1802" y="23518"/>
                  </a:lnTo>
                  <a:lnTo>
                    <a:pt x="8273" y="535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72;p46"/>
            <p:cNvSpPr/>
            <p:nvPr/>
          </p:nvSpPr>
          <p:spPr>
            <a:xfrm>
              <a:off x="2020537" y="1569236"/>
              <a:ext cx="152558" cy="431614"/>
            </a:xfrm>
            <a:custGeom>
              <a:avLst/>
              <a:gdLst/>
              <a:ahLst/>
              <a:cxnLst/>
              <a:rect l="l" t="t" r="r" b="b"/>
              <a:pathLst>
                <a:path w="8307" h="23518" extrusionOk="0">
                  <a:moveTo>
                    <a:pt x="6505" y="1"/>
                  </a:moveTo>
                  <a:lnTo>
                    <a:pt x="0" y="23017"/>
                  </a:lnTo>
                  <a:lnTo>
                    <a:pt x="1801" y="23518"/>
                  </a:lnTo>
                  <a:lnTo>
                    <a:pt x="8306" y="534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73;p46"/>
            <p:cNvSpPr/>
            <p:nvPr/>
          </p:nvSpPr>
          <p:spPr>
            <a:xfrm>
              <a:off x="2068929" y="1583312"/>
              <a:ext cx="151934" cy="431614"/>
            </a:xfrm>
            <a:custGeom>
              <a:avLst/>
              <a:gdLst/>
              <a:ahLst/>
              <a:cxnLst/>
              <a:rect l="l" t="t" r="r" b="b"/>
              <a:pathLst>
                <a:path w="8273" h="23518" extrusionOk="0">
                  <a:moveTo>
                    <a:pt x="6472" y="1"/>
                  </a:moveTo>
                  <a:lnTo>
                    <a:pt x="0" y="22984"/>
                  </a:lnTo>
                  <a:lnTo>
                    <a:pt x="1802" y="23518"/>
                  </a:lnTo>
                  <a:lnTo>
                    <a:pt x="8273" y="501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74;p46"/>
            <p:cNvSpPr/>
            <p:nvPr/>
          </p:nvSpPr>
          <p:spPr>
            <a:xfrm>
              <a:off x="2342145" y="1496395"/>
              <a:ext cx="69860" cy="89395"/>
            </a:xfrm>
            <a:custGeom>
              <a:avLst/>
              <a:gdLst/>
              <a:ahLst/>
              <a:cxnLst/>
              <a:rect l="l" t="t" r="r" b="b"/>
              <a:pathLst>
                <a:path w="3804" h="4871" extrusionOk="0">
                  <a:moveTo>
                    <a:pt x="901" y="0"/>
                  </a:moveTo>
                  <a:lnTo>
                    <a:pt x="334" y="2068"/>
                  </a:lnTo>
                  <a:cubicBezTo>
                    <a:pt x="1" y="3169"/>
                    <a:pt x="634" y="4270"/>
                    <a:pt x="1735" y="4570"/>
                  </a:cubicBezTo>
                  <a:lnTo>
                    <a:pt x="2803" y="4870"/>
                  </a:lnTo>
                  <a:lnTo>
                    <a:pt x="3670" y="1768"/>
                  </a:lnTo>
                  <a:cubicBezTo>
                    <a:pt x="3803" y="1268"/>
                    <a:pt x="3537" y="767"/>
                    <a:pt x="3070" y="601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75;p46"/>
            <p:cNvSpPr/>
            <p:nvPr/>
          </p:nvSpPr>
          <p:spPr>
            <a:xfrm>
              <a:off x="2360528" y="1420287"/>
              <a:ext cx="77813" cy="81026"/>
            </a:xfrm>
            <a:custGeom>
              <a:avLst/>
              <a:gdLst/>
              <a:ahLst/>
              <a:cxnLst/>
              <a:rect l="l" t="t" r="r" b="b"/>
              <a:pathLst>
                <a:path w="4237" h="4415" extrusionOk="0">
                  <a:moveTo>
                    <a:pt x="2580" y="1"/>
                  </a:moveTo>
                  <a:cubicBezTo>
                    <a:pt x="1700" y="1"/>
                    <a:pt x="882" y="569"/>
                    <a:pt x="634" y="1479"/>
                  </a:cubicBezTo>
                  <a:lnTo>
                    <a:pt x="0" y="3747"/>
                  </a:lnTo>
                  <a:lnTo>
                    <a:pt x="2135" y="4381"/>
                  </a:lnTo>
                  <a:cubicBezTo>
                    <a:pt x="2222" y="4404"/>
                    <a:pt x="2308" y="4415"/>
                    <a:pt x="2393" y="4415"/>
                  </a:cubicBezTo>
                  <a:cubicBezTo>
                    <a:pt x="2798" y="4415"/>
                    <a:pt x="3159" y="4161"/>
                    <a:pt x="3269" y="3747"/>
                  </a:cubicBezTo>
                  <a:lnTo>
                    <a:pt x="4237" y="378"/>
                  </a:lnTo>
                  <a:lnTo>
                    <a:pt x="3136" y="78"/>
                  </a:lnTo>
                  <a:cubicBezTo>
                    <a:pt x="2951" y="26"/>
                    <a:pt x="2764" y="1"/>
                    <a:pt x="2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76;p46"/>
            <p:cNvSpPr/>
            <p:nvPr/>
          </p:nvSpPr>
          <p:spPr>
            <a:xfrm>
              <a:off x="2400343" y="1518418"/>
              <a:ext cx="77206" cy="76695"/>
            </a:xfrm>
            <a:custGeom>
              <a:avLst/>
              <a:gdLst/>
              <a:ahLst/>
              <a:cxnLst/>
              <a:rect l="l" t="t" r="r" b="b"/>
              <a:pathLst>
                <a:path w="4204" h="4179" extrusionOk="0">
                  <a:moveTo>
                    <a:pt x="1778" y="0"/>
                  </a:moveTo>
                  <a:cubicBezTo>
                    <a:pt x="1372" y="0"/>
                    <a:pt x="1006" y="254"/>
                    <a:pt x="868" y="668"/>
                  </a:cubicBezTo>
                  <a:lnTo>
                    <a:pt x="1" y="3770"/>
                  </a:lnTo>
                  <a:lnTo>
                    <a:pt x="1101" y="4104"/>
                  </a:lnTo>
                  <a:cubicBezTo>
                    <a:pt x="1287" y="4154"/>
                    <a:pt x="1472" y="4179"/>
                    <a:pt x="1653" y="4179"/>
                  </a:cubicBezTo>
                  <a:cubicBezTo>
                    <a:pt x="2550" y="4179"/>
                    <a:pt x="3354" y="3591"/>
                    <a:pt x="3603" y="2703"/>
                  </a:cubicBezTo>
                  <a:lnTo>
                    <a:pt x="4204" y="668"/>
                  </a:lnTo>
                  <a:lnTo>
                    <a:pt x="2035" y="34"/>
                  </a:lnTo>
                  <a:cubicBezTo>
                    <a:pt x="1949" y="11"/>
                    <a:pt x="1862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77;p46"/>
            <p:cNvSpPr/>
            <p:nvPr/>
          </p:nvSpPr>
          <p:spPr>
            <a:xfrm>
              <a:off x="2425467" y="1429665"/>
              <a:ext cx="71697" cy="93671"/>
            </a:xfrm>
            <a:custGeom>
              <a:avLst/>
              <a:gdLst/>
              <a:ahLst/>
              <a:cxnLst/>
              <a:rect l="l" t="t" r="r" b="b"/>
              <a:pathLst>
                <a:path w="3904" h="5104" extrusionOk="0">
                  <a:moveTo>
                    <a:pt x="1101" y="0"/>
                  </a:moveTo>
                  <a:lnTo>
                    <a:pt x="134" y="3369"/>
                  </a:lnTo>
                  <a:cubicBezTo>
                    <a:pt x="0" y="3836"/>
                    <a:pt x="300" y="4337"/>
                    <a:pt x="767" y="4470"/>
                  </a:cubicBezTo>
                  <a:lnTo>
                    <a:pt x="2936" y="5104"/>
                  </a:lnTo>
                  <a:lnTo>
                    <a:pt x="3603" y="2802"/>
                  </a:lnTo>
                  <a:cubicBezTo>
                    <a:pt x="3903" y="1701"/>
                    <a:pt x="3269" y="601"/>
                    <a:pt x="2202" y="300"/>
                  </a:cubicBezTo>
                  <a:lnTo>
                    <a:pt x="1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78;p46"/>
            <p:cNvSpPr/>
            <p:nvPr/>
          </p:nvSpPr>
          <p:spPr>
            <a:xfrm>
              <a:off x="2541240" y="1695960"/>
              <a:ext cx="684923" cy="1384182"/>
            </a:xfrm>
            <a:custGeom>
              <a:avLst/>
              <a:gdLst/>
              <a:ahLst/>
              <a:cxnLst/>
              <a:rect l="l" t="t" r="r" b="b"/>
              <a:pathLst>
                <a:path w="37295" h="75422" extrusionOk="0">
                  <a:moveTo>
                    <a:pt x="2903" y="1"/>
                  </a:moveTo>
                  <a:cubicBezTo>
                    <a:pt x="2903" y="1"/>
                    <a:pt x="1" y="24785"/>
                    <a:pt x="101" y="36427"/>
                  </a:cubicBezTo>
                  <a:cubicBezTo>
                    <a:pt x="201" y="48035"/>
                    <a:pt x="4337" y="75421"/>
                    <a:pt x="4337" y="75421"/>
                  </a:cubicBezTo>
                  <a:lnTo>
                    <a:pt x="9441" y="75421"/>
                  </a:lnTo>
                  <a:cubicBezTo>
                    <a:pt x="9441" y="75421"/>
                    <a:pt x="8774" y="53539"/>
                    <a:pt x="8840" y="46034"/>
                  </a:cubicBezTo>
                  <a:cubicBezTo>
                    <a:pt x="8940" y="38528"/>
                    <a:pt x="10308" y="26153"/>
                    <a:pt x="10308" y="26153"/>
                  </a:cubicBezTo>
                  <a:cubicBezTo>
                    <a:pt x="10308" y="26153"/>
                    <a:pt x="11909" y="37294"/>
                    <a:pt x="13844" y="41230"/>
                  </a:cubicBezTo>
                  <a:cubicBezTo>
                    <a:pt x="15779" y="45166"/>
                    <a:pt x="26420" y="59076"/>
                    <a:pt x="33825" y="63413"/>
                  </a:cubicBezTo>
                  <a:lnTo>
                    <a:pt x="37294" y="60244"/>
                  </a:lnTo>
                  <a:cubicBezTo>
                    <a:pt x="37294" y="60244"/>
                    <a:pt x="29589" y="50737"/>
                    <a:pt x="26720" y="46034"/>
                  </a:cubicBezTo>
                  <a:cubicBezTo>
                    <a:pt x="23851" y="41330"/>
                    <a:pt x="21249" y="39996"/>
                    <a:pt x="20182" y="31223"/>
                  </a:cubicBezTo>
                  <a:cubicBezTo>
                    <a:pt x="19114" y="22483"/>
                    <a:pt x="20949" y="8473"/>
                    <a:pt x="17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72200" y="1419622"/>
            <a:ext cx="1584176" cy="2623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8" name="向右箭號 87"/>
          <p:cNvSpPr/>
          <p:nvPr/>
        </p:nvSpPr>
        <p:spPr>
          <a:xfrm>
            <a:off x="5580112" y="3507854"/>
            <a:ext cx="720080" cy="28803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23528" y="555526"/>
            <a:ext cx="8568952" cy="424847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7544" y="699542"/>
            <a:ext cx="8298464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/>
          <p:cNvSpPr/>
          <p:nvPr/>
        </p:nvSpPr>
        <p:spPr>
          <a:xfrm>
            <a:off x="3635896" y="2931790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3635896" y="3291830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3635896" y="3507854"/>
            <a:ext cx="720080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3635896" y="3147814"/>
            <a:ext cx="720080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3635896" y="3651870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3635896" y="3867894"/>
            <a:ext cx="720080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5796136" y="2931790"/>
            <a:ext cx="720080" cy="21602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5796136" y="3147814"/>
            <a:ext cx="720080" cy="21602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5796136" y="3507854"/>
            <a:ext cx="720080" cy="21602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5796136" y="3723878"/>
            <a:ext cx="720080" cy="14401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364088" y="2571750"/>
            <a:ext cx="720080" cy="21602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Jack\Desktop\輔大統資 上課內容\碩一下\統計決策資訊系統\期末報告\KNNk=1_noweighting_leaveoneou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3568" y="987574"/>
            <a:ext cx="7715250" cy="3886200"/>
          </a:xfrm>
          <a:prstGeom prst="rect">
            <a:avLst/>
          </a:prstGeom>
          <a:noFill/>
        </p:spPr>
      </p:pic>
      <p:sp>
        <p:nvSpPr>
          <p:cNvPr id="7" name="矩形 6"/>
          <p:cNvSpPr/>
          <p:nvPr/>
        </p:nvSpPr>
        <p:spPr>
          <a:xfrm>
            <a:off x="4427984" y="1491630"/>
            <a:ext cx="720080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0" y="123478"/>
            <a:ext cx="9144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5400" b="1" dirty="0" smtClean="0">
                <a:latin typeface="標楷體" pitchFamily="65" charset="-120"/>
                <a:ea typeface="標楷體" pitchFamily="65" charset="-120"/>
              </a:rPr>
              <a:t>KNN</a:t>
            </a:r>
            <a:endParaRPr sz="54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6444208" y="1563638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smtClean="0">
                <a:latin typeface="微軟正黑體" pitchFamily="34" charset="-120"/>
                <a:ea typeface="微軟正黑體" pitchFamily="34" charset="-120"/>
              </a:rPr>
              <a:t>K=1</a:t>
            </a:r>
            <a:endParaRPr lang="zh-TW" altLang="en-US" sz="2400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2211710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交叉分析</a:t>
            </a:r>
            <a:endParaRPr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18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48"/>
          <p:cNvSpPr txBox="1">
            <a:spLocks noGrp="1"/>
          </p:cNvSpPr>
          <p:nvPr>
            <p:ph type="title" idx="2"/>
          </p:nvPr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07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文字方塊 183"/>
          <p:cNvSpPr txBox="1"/>
          <p:nvPr/>
        </p:nvSpPr>
        <p:spPr>
          <a:xfrm>
            <a:off x="539552" y="3363838"/>
            <a:ext cx="356540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第一群的特色：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循環結餘總額最低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過去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個月，交易金額、交易次數最低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去年的交易金額變化、交易次數變化最低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代表一年內，交易金額、次數越來越少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4.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信用卡使用率最低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028" name="Picture 4" descr="C:\Users\Jack\Desktop\輔大統資 上課內容\碩一下\統計決策資訊系統\期末報告\交叉分析\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74046" y="123478"/>
            <a:ext cx="4469954" cy="2875131"/>
          </a:xfrm>
          <a:prstGeom prst="rect">
            <a:avLst/>
          </a:prstGeom>
          <a:noFill/>
        </p:spPr>
      </p:pic>
      <p:pic>
        <p:nvPicPr>
          <p:cNvPr id="1029" name="Picture 5" descr="C:\Users\Jack\Desktop\輔大統資 上課內容\碩一下\統計決策資訊系統\期末報告\交叉分析\10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3478"/>
            <a:ext cx="4445368" cy="2880320"/>
          </a:xfrm>
          <a:prstGeom prst="rect">
            <a:avLst/>
          </a:prstGeom>
          <a:noFill/>
        </p:spPr>
      </p:pic>
      <p:sp>
        <p:nvSpPr>
          <p:cNvPr id="183" name="矩形 182"/>
          <p:cNvSpPr/>
          <p:nvPr/>
        </p:nvSpPr>
        <p:spPr>
          <a:xfrm>
            <a:off x="0" y="627534"/>
            <a:ext cx="576064" cy="3600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4716016" y="699542"/>
            <a:ext cx="576064" cy="3600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88" name="文字方塊 187"/>
          <p:cNvSpPr txBox="1"/>
          <p:nvPr/>
        </p:nvSpPr>
        <p:spPr>
          <a:xfrm>
            <a:off x="5364088" y="4227934"/>
            <a:ext cx="294664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該客戶會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流失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，尤其是在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最後一次使用信用卡在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6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個月以上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家人數為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5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人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6660232" y="699542"/>
            <a:ext cx="648072" cy="4320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364088" y="329183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C000"/>
                </a:solidFill>
                <a:latin typeface="微軟正黑體" pitchFamily="34" charset="-120"/>
                <a:ea typeface="微軟正黑體" pitchFamily="34" charset="-120"/>
              </a:rPr>
              <a:t>強烈會流失的客戶</a:t>
            </a:r>
            <a:endParaRPr lang="zh-TW" altLang="en-US" sz="2400" b="1" dirty="0">
              <a:solidFill>
                <a:srgbClr val="FFC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3"/>
          <p:cNvSpPr/>
          <p:nvPr/>
        </p:nvSpPr>
        <p:spPr>
          <a:xfrm>
            <a:off x="715100" y="2226900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3"/>
          <p:cNvSpPr txBox="1">
            <a:spLocks noGrp="1"/>
          </p:cNvSpPr>
          <p:nvPr>
            <p:ph type="title"/>
          </p:nvPr>
        </p:nvSpPr>
        <p:spPr>
          <a:xfrm>
            <a:off x="715100" y="3316350"/>
            <a:ext cx="444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資料來源</a:t>
            </a:r>
            <a:endParaRPr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841" name="Google Shape;841;p43"/>
          <p:cNvSpPr txBox="1">
            <a:spLocks noGrp="1"/>
          </p:cNvSpPr>
          <p:nvPr>
            <p:ph type="title" idx="2"/>
          </p:nvPr>
        </p:nvSpPr>
        <p:spPr>
          <a:xfrm>
            <a:off x="715100" y="2303100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3" name="Google Shape;843;p43"/>
          <p:cNvSpPr/>
          <p:nvPr/>
        </p:nvSpPr>
        <p:spPr>
          <a:xfrm>
            <a:off x="5735687" y="2777381"/>
            <a:ext cx="31624" cy="148957"/>
          </a:xfrm>
          <a:custGeom>
            <a:avLst/>
            <a:gdLst/>
            <a:ahLst/>
            <a:cxnLst/>
            <a:rect l="l" t="t" r="r" b="b"/>
            <a:pathLst>
              <a:path w="1636" h="7706" extrusionOk="0">
                <a:moveTo>
                  <a:pt x="1" y="0"/>
                </a:moveTo>
                <a:lnTo>
                  <a:pt x="1" y="7706"/>
                </a:lnTo>
                <a:lnTo>
                  <a:pt x="1635" y="7706"/>
                </a:lnTo>
                <a:lnTo>
                  <a:pt x="16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3"/>
          <p:cNvSpPr/>
          <p:nvPr/>
        </p:nvSpPr>
        <p:spPr>
          <a:xfrm>
            <a:off x="5703464" y="2628424"/>
            <a:ext cx="31605" cy="148976"/>
          </a:xfrm>
          <a:custGeom>
            <a:avLst/>
            <a:gdLst/>
            <a:ahLst/>
            <a:cxnLst/>
            <a:rect l="l" t="t" r="r" b="b"/>
            <a:pathLst>
              <a:path w="1635" h="7707" extrusionOk="0">
                <a:moveTo>
                  <a:pt x="0" y="1"/>
                </a:moveTo>
                <a:lnTo>
                  <a:pt x="0" y="7706"/>
                </a:lnTo>
                <a:lnTo>
                  <a:pt x="1635" y="7706"/>
                </a:lnTo>
                <a:lnTo>
                  <a:pt x="163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3"/>
          <p:cNvSpPr/>
          <p:nvPr/>
        </p:nvSpPr>
        <p:spPr>
          <a:xfrm>
            <a:off x="5680886" y="2479487"/>
            <a:ext cx="30967" cy="148957"/>
          </a:xfrm>
          <a:custGeom>
            <a:avLst/>
            <a:gdLst/>
            <a:ahLst/>
            <a:cxnLst/>
            <a:rect l="l" t="t" r="r" b="b"/>
            <a:pathLst>
              <a:path w="1602" h="7706" extrusionOk="0">
                <a:moveTo>
                  <a:pt x="1" y="0"/>
                </a:moveTo>
                <a:lnTo>
                  <a:pt x="1" y="7706"/>
                </a:lnTo>
                <a:lnTo>
                  <a:pt x="1602" y="7706"/>
                </a:lnTo>
                <a:lnTo>
                  <a:pt x="16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43"/>
          <p:cNvSpPr/>
          <p:nvPr/>
        </p:nvSpPr>
        <p:spPr>
          <a:xfrm>
            <a:off x="5752465" y="2479487"/>
            <a:ext cx="30967" cy="148957"/>
          </a:xfrm>
          <a:custGeom>
            <a:avLst/>
            <a:gdLst/>
            <a:ahLst/>
            <a:cxnLst/>
            <a:rect l="l" t="t" r="r" b="b"/>
            <a:pathLst>
              <a:path w="1602" h="7706" extrusionOk="0">
                <a:moveTo>
                  <a:pt x="0" y="0"/>
                </a:moveTo>
                <a:lnTo>
                  <a:pt x="0" y="7706"/>
                </a:lnTo>
                <a:lnTo>
                  <a:pt x="1601" y="7706"/>
                </a:lnTo>
                <a:lnTo>
                  <a:pt x="160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43"/>
          <p:cNvSpPr/>
          <p:nvPr/>
        </p:nvSpPr>
        <p:spPr>
          <a:xfrm>
            <a:off x="5716357" y="2330530"/>
            <a:ext cx="31605" cy="148976"/>
          </a:xfrm>
          <a:custGeom>
            <a:avLst/>
            <a:gdLst/>
            <a:ahLst/>
            <a:cxnLst/>
            <a:rect l="l" t="t" r="r" b="b"/>
            <a:pathLst>
              <a:path w="1635" h="7707" extrusionOk="0">
                <a:moveTo>
                  <a:pt x="0" y="1"/>
                </a:moveTo>
                <a:lnTo>
                  <a:pt x="0" y="7706"/>
                </a:lnTo>
                <a:lnTo>
                  <a:pt x="1635" y="7706"/>
                </a:lnTo>
                <a:lnTo>
                  <a:pt x="163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43"/>
          <p:cNvSpPr/>
          <p:nvPr/>
        </p:nvSpPr>
        <p:spPr>
          <a:xfrm>
            <a:off x="5753741" y="2181592"/>
            <a:ext cx="30986" cy="148957"/>
          </a:xfrm>
          <a:custGeom>
            <a:avLst/>
            <a:gdLst/>
            <a:ahLst/>
            <a:cxnLst/>
            <a:rect l="l" t="t" r="r" b="b"/>
            <a:pathLst>
              <a:path w="1603" h="7706" extrusionOk="0">
                <a:moveTo>
                  <a:pt x="1" y="0"/>
                </a:moveTo>
                <a:lnTo>
                  <a:pt x="1" y="7706"/>
                </a:lnTo>
                <a:lnTo>
                  <a:pt x="1602" y="7706"/>
                </a:lnTo>
                <a:lnTo>
                  <a:pt x="16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43"/>
          <p:cNvSpPr/>
          <p:nvPr/>
        </p:nvSpPr>
        <p:spPr>
          <a:xfrm>
            <a:off x="5682181" y="2181592"/>
            <a:ext cx="30967" cy="148957"/>
          </a:xfrm>
          <a:custGeom>
            <a:avLst/>
            <a:gdLst/>
            <a:ahLst/>
            <a:cxnLst/>
            <a:rect l="l" t="t" r="r" b="b"/>
            <a:pathLst>
              <a:path w="1602" h="7706" extrusionOk="0">
                <a:moveTo>
                  <a:pt x="0" y="0"/>
                </a:moveTo>
                <a:lnTo>
                  <a:pt x="0" y="7706"/>
                </a:lnTo>
                <a:lnTo>
                  <a:pt x="1601" y="7706"/>
                </a:lnTo>
                <a:lnTo>
                  <a:pt x="160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3"/>
          <p:cNvSpPr/>
          <p:nvPr/>
        </p:nvSpPr>
        <p:spPr>
          <a:xfrm>
            <a:off x="5713767" y="2032635"/>
            <a:ext cx="31624" cy="148976"/>
          </a:xfrm>
          <a:custGeom>
            <a:avLst/>
            <a:gdLst/>
            <a:ahLst/>
            <a:cxnLst/>
            <a:rect l="l" t="t" r="r" b="b"/>
            <a:pathLst>
              <a:path w="1636" h="7707" extrusionOk="0">
                <a:moveTo>
                  <a:pt x="1" y="1"/>
                </a:moveTo>
                <a:lnTo>
                  <a:pt x="1" y="7706"/>
                </a:lnTo>
                <a:lnTo>
                  <a:pt x="1635" y="7706"/>
                </a:lnTo>
                <a:lnTo>
                  <a:pt x="163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43"/>
          <p:cNvSpPr/>
          <p:nvPr/>
        </p:nvSpPr>
        <p:spPr>
          <a:xfrm>
            <a:off x="5736982" y="1883697"/>
            <a:ext cx="30967" cy="148957"/>
          </a:xfrm>
          <a:custGeom>
            <a:avLst/>
            <a:gdLst/>
            <a:ahLst/>
            <a:cxnLst/>
            <a:rect l="l" t="t" r="r" b="b"/>
            <a:pathLst>
              <a:path w="1602" h="7706" extrusionOk="0">
                <a:moveTo>
                  <a:pt x="1" y="0"/>
                </a:moveTo>
                <a:lnTo>
                  <a:pt x="1" y="7706"/>
                </a:lnTo>
                <a:lnTo>
                  <a:pt x="1602" y="7706"/>
                </a:lnTo>
                <a:lnTo>
                  <a:pt x="16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3"/>
          <p:cNvSpPr/>
          <p:nvPr/>
        </p:nvSpPr>
        <p:spPr>
          <a:xfrm>
            <a:off x="5700873" y="1734741"/>
            <a:ext cx="31624" cy="148976"/>
          </a:xfrm>
          <a:custGeom>
            <a:avLst/>
            <a:gdLst/>
            <a:ahLst/>
            <a:cxnLst/>
            <a:rect l="l" t="t" r="r" b="b"/>
            <a:pathLst>
              <a:path w="1636" h="7707" extrusionOk="0">
                <a:moveTo>
                  <a:pt x="1" y="1"/>
                </a:moveTo>
                <a:lnTo>
                  <a:pt x="1" y="7706"/>
                </a:lnTo>
                <a:lnTo>
                  <a:pt x="1635" y="7706"/>
                </a:lnTo>
                <a:lnTo>
                  <a:pt x="163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" name="Google Shape;853;p43"/>
          <p:cNvGrpSpPr/>
          <p:nvPr/>
        </p:nvGrpSpPr>
        <p:grpSpPr>
          <a:xfrm>
            <a:off x="5379126" y="458806"/>
            <a:ext cx="3125970" cy="2584885"/>
            <a:chOff x="5379126" y="458806"/>
            <a:chExt cx="3125970" cy="2584885"/>
          </a:xfrm>
        </p:grpSpPr>
        <p:sp>
          <p:nvSpPr>
            <p:cNvPr id="854" name="Google Shape;854;p43"/>
            <p:cNvSpPr/>
            <p:nvPr/>
          </p:nvSpPr>
          <p:spPr>
            <a:xfrm>
              <a:off x="5379126" y="2861196"/>
              <a:ext cx="3125970" cy="182495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5624150" y="2777375"/>
              <a:ext cx="845395" cy="148976"/>
            </a:xfrm>
            <a:custGeom>
              <a:avLst/>
              <a:gdLst/>
              <a:ahLst/>
              <a:cxnLst/>
              <a:rect l="l" t="t" r="r" b="b"/>
              <a:pathLst>
                <a:path w="40964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5677658" y="2777381"/>
              <a:ext cx="791834" cy="16778"/>
            </a:xfrm>
            <a:custGeom>
              <a:avLst/>
              <a:gdLst/>
              <a:ahLst/>
              <a:cxnLst/>
              <a:rect l="l" t="t" r="r" b="b"/>
              <a:pathLst>
                <a:path w="40964" h="868" extrusionOk="0">
                  <a:moveTo>
                    <a:pt x="1" y="0"/>
                  </a:moveTo>
                  <a:lnTo>
                    <a:pt x="1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5807266" y="2777381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5878845" y="2777381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5950404" y="2777381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6021983" y="2777381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6093562" y="2777381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6165122" y="2777381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6237339" y="2777381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6308918" y="2777381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6380497" y="2777381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5646073" y="2628424"/>
              <a:ext cx="791177" cy="148976"/>
            </a:xfrm>
            <a:custGeom>
              <a:avLst/>
              <a:gdLst/>
              <a:ahLst/>
              <a:cxnLst/>
              <a:rect l="l" t="t" r="r" b="b"/>
              <a:pathLst>
                <a:path w="40930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5646073" y="2628424"/>
              <a:ext cx="791177" cy="16798"/>
            </a:xfrm>
            <a:custGeom>
              <a:avLst/>
              <a:gdLst/>
              <a:ahLst/>
              <a:cxnLst/>
              <a:rect l="l" t="t" r="r" b="b"/>
              <a:pathLst>
                <a:path w="40930" h="869" extrusionOk="0">
                  <a:moveTo>
                    <a:pt x="0" y="1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5775023" y="2628424"/>
              <a:ext cx="31624" cy="148976"/>
            </a:xfrm>
            <a:custGeom>
              <a:avLst/>
              <a:gdLst/>
              <a:ahLst/>
              <a:cxnLst/>
              <a:rect l="l" t="t" r="r" b="b"/>
              <a:pathLst>
                <a:path w="1636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5846602" y="2628424"/>
              <a:ext cx="31605" cy="148976"/>
            </a:xfrm>
            <a:custGeom>
              <a:avLst/>
              <a:gdLst/>
              <a:ahLst/>
              <a:cxnLst/>
              <a:rect l="l" t="t" r="r" b="b"/>
              <a:pathLst>
                <a:path w="1635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5918162" y="2628424"/>
              <a:ext cx="31624" cy="148976"/>
            </a:xfrm>
            <a:custGeom>
              <a:avLst/>
              <a:gdLst/>
              <a:ahLst/>
              <a:cxnLst/>
              <a:rect l="l" t="t" r="r" b="b"/>
              <a:pathLst>
                <a:path w="1636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5990379" y="2628424"/>
              <a:ext cx="30986" cy="148976"/>
            </a:xfrm>
            <a:custGeom>
              <a:avLst/>
              <a:gdLst/>
              <a:ahLst/>
              <a:cxnLst/>
              <a:rect l="l" t="t" r="r" b="b"/>
              <a:pathLst>
                <a:path w="1603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6061320" y="2628424"/>
              <a:ext cx="31605" cy="148976"/>
            </a:xfrm>
            <a:custGeom>
              <a:avLst/>
              <a:gdLst/>
              <a:ahLst/>
              <a:cxnLst/>
              <a:rect l="l" t="t" r="r" b="b"/>
              <a:pathLst>
                <a:path w="1635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6132880" y="2628424"/>
              <a:ext cx="31624" cy="148976"/>
            </a:xfrm>
            <a:custGeom>
              <a:avLst/>
              <a:gdLst/>
              <a:ahLst/>
              <a:cxnLst/>
              <a:rect l="l" t="t" r="r" b="b"/>
              <a:pathLst>
                <a:path w="1636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6205097" y="2628424"/>
              <a:ext cx="30986" cy="148976"/>
            </a:xfrm>
            <a:custGeom>
              <a:avLst/>
              <a:gdLst/>
              <a:ahLst/>
              <a:cxnLst/>
              <a:rect l="l" t="t" r="r" b="b"/>
              <a:pathLst>
                <a:path w="1603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6276676" y="2628424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6348255" y="2628424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5622858" y="2479487"/>
              <a:ext cx="791815" cy="148957"/>
            </a:xfrm>
            <a:custGeom>
              <a:avLst/>
              <a:gdLst/>
              <a:ahLst/>
              <a:cxnLst/>
              <a:rect l="l" t="t" r="r" b="b"/>
              <a:pathLst>
                <a:path w="40963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5622858" y="2479487"/>
              <a:ext cx="791815" cy="16778"/>
            </a:xfrm>
            <a:custGeom>
              <a:avLst/>
              <a:gdLst/>
              <a:ahLst/>
              <a:cxnLst/>
              <a:rect l="l" t="t" r="r" b="b"/>
              <a:pathLst>
                <a:path w="40963" h="868" extrusionOk="0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5824025" y="2479487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5895604" y="247948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5967183" y="247948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6038743" y="2479487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6110322" y="247948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6181901" y="247948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6253460" y="2479487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6325039" y="247948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5658966" y="2330530"/>
              <a:ext cx="791177" cy="148976"/>
            </a:xfrm>
            <a:custGeom>
              <a:avLst/>
              <a:gdLst/>
              <a:ahLst/>
              <a:cxnLst/>
              <a:rect l="l" t="t" r="r" b="b"/>
              <a:pathLst>
                <a:path w="40930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5658966" y="2330530"/>
              <a:ext cx="791177" cy="16798"/>
            </a:xfrm>
            <a:custGeom>
              <a:avLst/>
              <a:gdLst/>
              <a:ahLst/>
              <a:cxnLst/>
              <a:rect l="l" t="t" r="r" b="b"/>
              <a:pathLst>
                <a:path w="40930" h="869" extrusionOk="0">
                  <a:moveTo>
                    <a:pt x="0" y="1"/>
                  </a:moveTo>
                  <a:lnTo>
                    <a:pt x="0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5788574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5860133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931712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6003291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6074851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6146430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6218009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6289569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6361148" y="2330530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624153" y="2181592"/>
              <a:ext cx="791177" cy="148957"/>
            </a:xfrm>
            <a:custGeom>
              <a:avLst/>
              <a:gdLst/>
              <a:ahLst/>
              <a:cxnLst/>
              <a:rect l="l" t="t" r="r" b="b"/>
              <a:pathLst>
                <a:path w="40930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624153" y="2181592"/>
              <a:ext cx="791177" cy="16778"/>
            </a:xfrm>
            <a:custGeom>
              <a:avLst/>
              <a:gdLst/>
              <a:ahLst/>
              <a:cxnLst/>
              <a:rect l="l" t="t" r="r" b="b"/>
              <a:pathLst>
                <a:path w="40930" h="868" extrusionOk="0">
                  <a:moveTo>
                    <a:pt x="0" y="0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6326334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6254755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6183176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6111617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6040038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968459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5896899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5825320" y="2181592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5656376" y="2032635"/>
              <a:ext cx="791196" cy="148976"/>
            </a:xfrm>
            <a:custGeom>
              <a:avLst/>
              <a:gdLst/>
              <a:ahLst/>
              <a:cxnLst/>
              <a:rect l="l" t="t" r="r" b="b"/>
              <a:pathLst>
                <a:path w="40931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5656376" y="2032635"/>
              <a:ext cx="791196" cy="16798"/>
            </a:xfrm>
            <a:custGeom>
              <a:avLst/>
              <a:gdLst/>
              <a:ahLst/>
              <a:cxnLst/>
              <a:rect l="l" t="t" r="r" b="b"/>
              <a:pathLst>
                <a:path w="40931" h="869" extrusionOk="0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6358557" y="2032635"/>
              <a:ext cx="30986" cy="148976"/>
            </a:xfrm>
            <a:custGeom>
              <a:avLst/>
              <a:gdLst/>
              <a:ahLst/>
              <a:cxnLst/>
              <a:rect l="l" t="t" r="r" b="b"/>
              <a:pathLst>
                <a:path w="1603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6286998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6215419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6143840" y="2032635"/>
              <a:ext cx="30986" cy="148976"/>
            </a:xfrm>
            <a:custGeom>
              <a:avLst/>
              <a:gdLst/>
              <a:ahLst/>
              <a:cxnLst/>
              <a:rect l="l" t="t" r="r" b="b"/>
              <a:pathLst>
                <a:path w="1603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6072280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6000701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5929141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5857562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5785983" y="2032635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5678953" y="1883697"/>
              <a:ext cx="791834" cy="148957"/>
            </a:xfrm>
            <a:custGeom>
              <a:avLst/>
              <a:gdLst/>
              <a:ahLst/>
              <a:cxnLst/>
              <a:rect l="l" t="t" r="r" b="b"/>
              <a:pathLst>
                <a:path w="40964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5678953" y="1883697"/>
              <a:ext cx="791834" cy="16778"/>
            </a:xfrm>
            <a:custGeom>
              <a:avLst/>
              <a:gdLst/>
              <a:ahLst/>
              <a:cxnLst/>
              <a:rect l="l" t="t" r="r" b="b"/>
              <a:pathLst>
                <a:path w="40964" h="868" extrusionOk="0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6381135" y="188369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6309556" y="1883697"/>
              <a:ext cx="31624" cy="148957"/>
            </a:xfrm>
            <a:custGeom>
              <a:avLst/>
              <a:gdLst/>
              <a:ahLst/>
              <a:cxnLst/>
              <a:rect l="l" t="t" r="r" b="b"/>
              <a:pathLst>
                <a:path w="1636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6237996" y="1883697"/>
              <a:ext cx="31605" cy="148957"/>
            </a:xfrm>
            <a:custGeom>
              <a:avLst/>
              <a:gdLst/>
              <a:ahLst/>
              <a:cxnLst/>
              <a:rect l="l" t="t" r="r" b="b"/>
              <a:pathLst>
                <a:path w="1635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6166417" y="188369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6094838" y="188369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6023279" y="188369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5951700" y="188369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5880121" y="1883697"/>
              <a:ext cx="30986" cy="148957"/>
            </a:xfrm>
            <a:custGeom>
              <a:avLst/>
              <a:gdLst/>
              <a:ahLst/>
              <a:cxnLst/>
              <a:rect l="l" t="t" r="r" b="b"/>
              <a:pathLst>
                <a:path w="1603" h="7706" extrusionOk="0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5808561" y="1883697"/>
              <a:ext cx="30967" cy="148957"/>
            </a:xfrm>
            <a:custGeom>
              <a:avLst/>
              <a:gdLst/>
              <a:ahLst/>
              <a:cxnLst/>
              <a:rect l="l" t="t" r="r" b="b"/>
              <a:pathLst>
                <a:path w="1602" h="7706" extrusionOk="0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5643483" y="1734741"/>
              <a:ext cx="791196" cy="148976"/>
            </a:xfrm>
            <a:custGeom>
              <a:avLst/>
              <a:gdLst/>
              <a:ahLst/>
              <a:cxnLst/>
              <a:rect l="l" t="t" r="r" b="b"/>
              <a:pathLst>
                <a:path w="40931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5643483" y="1734741"/>
              <a:ext cx="791196" cy="16798"/>
            </a:xfrm>
            <a:custGeom>
              <a:avLst/>
              <a:gdLst/>
              <a:ahLst/>
              <a:cxnLst/>
              <a:rect l="l" t="t" r="r" b="b"/>
              <a:pathLst>
                <a:path w="40931" h="869" extrusionOk="0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6345664" y="1734741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6274105" y="1734741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6202526" y="1734741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6130309" y="1734741"/>
              <a:ext cx="31605" cy="148976"/>
            </a:xfrm>
            <a:custGeom>
              <a:avLst/>
              <a:gdLst/>
              <a:ahLst/>
              <a:cxnLst/>
              <a:rect l="l" t="t" r="r" b="b"/>
              <a:pathLst>
                <a:path w="1635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6059387" y="1734741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5987808" y="1734741"/>
              <a:ext cx="30967" cy="148976"/>
            </a:xfrm>
            <a:custGeom>
              <a:avLst/>
              <a:gdLst/>
              <a:ahLst/>
              <a:cxnLst/>
              <a:rect l="l" t="t" r="r" b="b"/>
              <a:pathLst>
                <a:path w="1602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5915591" y="1734741"/>
              <a:ext cx="31624" cy="148976"/>
            </a:xfrm>
            <a:custGeom>
              <a:avLst/>
              <a:gdLst/>
              <a:ahLst/>
              <a:cxnLst/>
              <a:rect l="l" t="t" r="r" b="b"/>
              <a:pathLst>
                <a:path w="1636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5844012" y="1734741"/>
              <a:ext cx="31624" cy="148976"/>
            </a:xfrm>
            <a:custGeom>
              <a:avLst/>
              <a:gdLst/>
              <a:ahLst/>
              <a:cxnLst/>
              <a:rect l="l" t="t" r="r" b="b"/>
              <a:pathLst>
                <a:path w="1636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5772452" y="1734741"/>
              <a:ext cx="31605" cy="148976"/>
            </a:xfrm>
            <a:custGeom>
              <a:avLst/>
              <a:gdLst/>
              <a:ahLst/>
              <a:cxnLst/>
              <a:rect l="l" t="t" r="r" b="b"/>
              <a:pathLst>
                <a:path w="1635" h="7707" extrusionOk="0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5862724" y="1145021"/>
              <a:ext cx="2386733" cy="1794230"/>
            </a:xfrm>
            <a:custGeom>
              <a:avLst/>
              <a:gdLst/>
              <a:ahLst/>
              <a:cxnLst/>
              <a:rect l="l" t="t" r="r" b="b"/>
              <a:pathLst>
                <a:path w="123473" h="92821" extrusionOk="0">
                  <a:moveTo>
                    <a:pt x="118905" y="1"/>
                  </a:moveTo>
                  <a:cubicBezTo>
                    <a:pt x="118821" y="1"/>
                    <a:pt x="118737" y="7"/>
                    <a:pt x="118652" y="20"/>
                  </a:cubicBezTo>
                  <a:lnTo>
                    <a:pt x="102340" y="2822"/>
                  </a:lnTo>
                  <a:cubicBezTo>
                    <a:pt x="100906" y="3056"/>
                    <a:pt x="100505" y="4890"/>
                    <a:pt x="101673" y="5724"/>
                  </a:cubicBezTo>
                  <a:lnTo>
                    <a:pt x="104675" y="7859"/>
                  </a:lnTo>
                  <a:lnTo>
                    <a:pt x="86228" y="33945"/>
                  </a:lnTo>
                  <a:cubicBezTo>
                    <a:pt x="85923" y="34372"/>
                    <a:pt x="85432" y="34600"/>
                    <a:pt x="84937" y="34600"/>
                  </a:cubicBezTo>
                  <a:cubicBezTo>
                    <a:pt x="84619" y="34600"/>
                    <a:pt x="84300" y="34507"/>
                    <a:pt x="84027" y="34312"/>
                  </a:cubicBezTo>
                  <a:lnTo>
                    <a:pt x="56908" y="15131"/>
                  </a:lnTo>
                  <a:cubicBezTo>
                    <a:pt x="56624" y="14938"/>
                    <a:pt x="56301" y="14844"/>
                    <a:pt x="55982" y="14844"/>
                  </a:cubicBezTo>
                  <a:cubicBezTo>
                    <a:pt x="55475" y="14844"/>
                    <a:pt x="54980" y="15081"/>
                    <a:pt x="54673" y="15531"/>
                  </a:cubicBezTo>
                  <a:lnTo>
                    <a:pt x="0" y="92820"/>
                  </a:lnTo>
                  <a:lnTo>
                    <a:pt x="19648" y="92820"/>
                  </a:lnTo>
                  <a:lnTo>
                    <a:pt x="58509" y="37881"/>
                  </a:lnTo>
                  <a:cubicBezTo>
                    <a:pt x="58816" y="37430"/>
                    <a:pt x="59311" y="37193"/>
                    <a:pt x="59810" y="37193"/>
                  </a:cubicBezTo>
                  <a:cubicBezTo>
                    <a:pt x="60124" y="37193"/>
                    <a:pt x="60440" y="37287"/>
                    <a:pt x="60710" y="37480"/>
                  </a:cubicBezTo>
                  <a:lnTo>
                    <a:pt x="87863" y="56661"/>
                  </a:lnTo>
                  <a:cubicBezTo>
                    <a:pt x="88134" y="56868"/>
                    <a:pt x="88451" y="56964"/>
                    <a:pt x="88766" y="56964"/>
                  </a:cubicBezTo>
                  <a:cubicBezTo>
                    <a:pt x="89264" y="56964"/>
                    <a:pt x="89758" y="56723"/>
                    <a:pt x="90065" y="56294"/>
                  </a:cubicBezTo>
                  <a:lnTo>
                    <a:pt x="117784" y="17099"/>
                  </a:lnTo>
                  <a:lnTo>
                    <a:pt x="120820" y="19234"/>
                  </a:lnTo>
                  <a:cubicBezTo>
                    <a:pt x="121107" y="19431"/>
                    <a:pt x="121416" y="19519"/>
                    <a:pt x="121716" y="19519"/>
                  </a:cubicBezTo>
                  <a:cubicBezTo>
                    <a:pt x="122637" y="19519"/>
                    <a:pt x="123473" y="18690"/>
                    <a:pt x="123322" y="17633"/>
                  </a:cubicBezTo>
                  <a:lnTo>
                    <a:pt x="120520" y="1321"/>
                  </a:lnTo>
                  <a:cubicBezTo>
                    <a:pt x="120369" y="539"/>
                    <a:pt x="119676" y="1"/>
                    <a:pt x="118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5949129" y="1190543"/>
              <a:ext cx="2249046" cy="1704848"/>
            </a:xfrm>
            <a:custGeom>
              <a:avLst/>
              <a:gdLst/>
              <a:ahLst/>
              <a:cxnLst/>
              <a:rect l="l" t="t" r="r" b="b"/>
              <a:pathLst>
                <a:path w="116350" h="88197" extrusionOk="0">
                  <a:moveTo>
                    <a:pt x="113748" y="267"/>
                  </a:moveTo>
                  <a:lnTo>
                    <a:pt x="116050" y="13610"/>
                  </a:lnTo>
                  <a:lnTo>
                    <a:pt x="112814" y="11308"/>
                  </a:lnTo>
                  <a:lnTo>
                    <a:pt x="112747" y="11308"/>
                  </a:lnTo>
                  <a:cubicBezTo>
                    <a:pt x="112714" y="11308"/>
                    <a:pt x="112681" y="11342"/>
                    <a:pt x="112681" y="11342"/>
                  </a:cubicBezTo>
                  <a:lnTo>
                    <a:pt x="84961" y="50536"/>
                  </a:lnTo>
                  <a:cubicBezTo>
                    <a:pt x="84653" y="50947"/>
                    <a:pt x="84192" y="51169"/>
                    <a:pt x="83728" y="51169"/>
                  </a:cubicBezTo>
                  <a:cubicBezTo>
                    <a:pt x="83439" y="51169"/>
                    <a:pt x="83149" y="51083"/>
                    <a:pt x="82893" y="50903"/>
                  </a:cubicBezTo>
                  <a:lnTo>
                    <a:pt x="55740" y="31723"/>
                  </a:lnTo>
                  <a:cubicBezTo>
                    <a:pt x="55448" y="31520"/>
                    <a:pt x="55118" y="31423"/>
                    <a:pt x="54792" y="31423"/>
                  </a:cubicBezTo>
                  <a:cubicBezTo>
                    <a:pt x="54259" y="31423"/>
                    <a:pt x="53736" y="31681"/>
                    <a:pt x="53405" y="32157"/>
                  </a:cubicBezTo>
                  <a:lnTo>
                    <a:pt x="13877" y="87997"/>
                  </a:lnTo>
                  <a:lnTo>
                    <a:pt x="300" y="87997"/>
                  </a:lnTo>
                  <a:lnTo>
                    <a:pt x="50870" y="16512"/>
                  </a:lnTo>
                  <a:cubicBezTo>
                    <a:pt x="51153" y="16108"/>
                    <a:pt x="51607" y="15888"/>
                    <a:pt x="52076" y="15888"/>
                  </a:cubicBezTo>
                  <a:cubicBezTo>
                    <a:pt x="52382" y="15888"/>
                    <a:pt x="52695" y="15981"/>
                    <a:pt x="52971" y="16179"/>
                  </a:cubicBezTo>
                  <a:lnTo>
                    <a:pt x="80091" y="35359"/>
                  </a:lnTo>
                  <a:cubicBezTo>
                    <a:pt x="80364" y="35558"/>
                    <a:pt x="80674" y="35664"/>
                    <a:pt x="80994" y="35664"/>
                  </a:cubicBezTo>
                  <a:cubicBezTo>
                    <a:pt x="81103" y="35664"/>
                    <a:pt x="81214" y="35651"/>
                    <a:pt x="81325" y="35626"/>
                  </a:cubicBezTo>
                  <a:cubicBezTo>
                    <a:pt x="81792" y="35559"/>
                    <a:pt x="82159" y="35326"/>
                    <a:pt x="82426" y="34959"/>
                  </a:cubicBezTo>
                  <a:lnTo>
                    <a:pt x="103641" y="4971"/>
                  </a:lnTo>
                  <a:cubicBezTo>
                    <a:pt x="103641" y="4937"/>
                    <a:pt x="103641" y="4937"/>
                    <a:pt x="103641" y="4904"/>
                  </a:cubicBezTo>
                  <a:cubicBezTo>
                    <a:pt x="103641" y="4870"/>
                    <a:pt x="103607" y="4837"/>
                    <a:pt x="103607" y="4837"/>
                  </a:cubicBezTo>
                  <a:lnTo>
                    <a:pt x="100372" y="2535"/>
                  </a:lnTo>
                  <a:lnTo>
                    <a:pt x="113748" y="267"/>
                  </a:lnTo>
                  <a:close/>
                  <a:moveTo>
                    <a:pt x="113881" y="0"/>
                  </a:moveTo>
                  <a:lnTo>
                    <a:pt x="100105" y="2369"/>
                  </a:lnTo>
                  <a:cubicBezTo>
                    <a:pt x="100072" y="2369"/>
                    <a:pt x="100038" y="2402"/>
                    <a:pt x="100038" y="2435"/>
                  </a:cubicBezTo>
                  <a:cubicBezTo>
                    <a:pt x="100005" y="2469"/>
                    <a:pt x="100038" y="2502"/>
                    <a:pt x="100072" y="2535"/>
                  </a:cubicBezTo>
                  <a:lnTo>
                    <a:pt x="103407" y="4904"/>
                  </a:lnTo>
                  <a:lnTo>
                    <a:pt x="82259" y="34792"/>
                  </a:lnTo>
                  <a:cubicBezTo>
                    <a:pt x="81975" y="35217"/>
                    <a:pt x="81520" y="35433"/>
                    <a:pt x="81049" y="35433"/>
                  </a:cubicBezTo>
                  <a:cubicBezTo>
                    <a:pt x="80744" y="35433"/>
                    <a:pt x="80433" y="35342"/>
                    <a:pt x="80157" y="35159"/>
                  </a:cubicBezTo>
                  <a:lnTo>
                    <a:pt x="53038" y="15978"/>
                  </a:lnTo>
                  <a:cubicBezTo>
                    <a:pt x="52737" y="15769"/>
                    <a:pt x="52396" y="15668"/>
                    <a:pt x="52059" y="15668"/>
                  </a:cubicBezTo>
                  <a:cubicBezTo>
                    <a:pt x="51537" y="15668"/>
                    <a:pt x="51028" y="15912"/>
                    <a:pt x="50703" y="16379"/>
                  </a:cubicBezTo>
                  <a:lnTo>
                    <a:pt x="33" y="88030"/>
                  </a:lnTo>
                  <a:cubicBezTo>
                    <a:pt x="0" y="88063"/>
                    <a:pt x="0" y="88097"/>
                    <a:pt x="33" y="88130"/>
                  </a:cubicBezTo>
                  <a:cubicBezTo>
                    <a:pt x="33" y="88163"/>
                    <a:pt x="67" y="88197"/>
                    <a:pt x="100" y="88197"/>
                  </a:cubicBezTo>
                  <a:lnTo>
                    <a:pt x="13943" y="88197"/>
                  </a:lnTo>
                  <a:cubicBezTo>
                    <a:pt x="13977" y="88197"/>
                    <a:pt x="14010" y="88163"/>
                    <a:pt x="14043" y="88163"/>
                  </a:cubicBezTo>
                  <a:lnTo>
                    <a:pt x="53638" y="32290"/>
                  </a:lnTo>
                  <a:cubicBezTo>
                    <a:pt x="53926" y="31879"/>
                    <a:pt x="54378" y="31658"/>
                    <a:pt x="54839" y="31658"/>
                  </a:cubicBezTo>
                  <a:cubicBezTo>
                    <a:pt x="55126" y="31658"/>
                    <a:pt x="55417" y="31744"/>
                    <a:pt x="55673" y="31923"/>
                  </a:cubicBezTo>
                  <a:lnTo>
                    <a:pt x="82826" y="51104"/>
                  </a:lnTo>
                  <a:cubicBezTo>
                    <a:pt x="83117" y="51306"/>
                    <a:pt x="83448" y="51403"/>
                    <a:pt x="83774" y="51403"/>
                  </a:cubicBezTo>
                  <a:cubicBezTo>
                    <a:pt x="84307" y="51403"/>
                    <a:pt x="84830" y="51146"/>
                    <a:pt x="85161" y="50670"/>
                  </a:cubicBezTo>
                  <a:lnTo>
                    <a:pt x="112847" y="11575"/>
                  </a:lnTo>
                  <a:lnTo>
                    <a:pt x="116183" y="13944"/>
                  </a:lnTo>
                  <a:cubicBezTo>
                    <a:pt x="116200" y="13960"/>
                    <a:pt x="116216" y="13969"/>
                    <a:pt x="116233" y="13969"/>
                  </a:cubicBezTo>
                  <a:cubicBezTo>
                    <a:pt x="116250" y="13969"/>
                    <a:pt x="116266" y="13960"/>
                    <a:pt x="116283" y="13944"/>
                  </a:cubicBezTo>
                  <a:cubicBezTo>
                    <a:pt x="116316" y="13910"/>
                    <a:pt x="116350" y="13877"/>
                    <a:pt x="116350" y="13844"/>
                  </a:cubicBezTo>
                  <a:lnTo>
                    <a:pt x="113981" y="67"/>
                  </a:lnTo>
                  <a:cubicBezTo>
                    <a:pt x="113981" y="34"/>
                    <a:pt x="113915" y="0"/>
                    <a:pt x="1138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7699093" y="2433056"/>
              <a:ext cx="33538" cy="493282"/>
            </a:xfrm>
            <a:custGeom>
              <a:avLst/>
              <a:gdLst/>
              <a:ahLst/>
              <a:cxnLst/>
              <a:rect l="l" t="t" r="r" b="b"/>
              <a:pathLst>
                <a:path w="1735" h="25519" extrusionOk="0">
                  <a:moveTo>
                    <a:pt x="0" y="1"/>
                  </a:moveTo>
                  <a:lnTo>
                    <a:pt x="0" y="25519"/>
                  </a:lnTo>
                  <a:lnTo>
                    <a:pt x="1735" y="2551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7989256" y="2164833"/>
              <a:ext cx="32900" cy="761505"/>
            </a:xfrm>
            <a:custGeom>
              <a:avLst/>
              <a:gdLst/>
              <a:ahLst/>
              <a:cxnLst/>
              <a:rect l="l" t="t" r="r" b="b"/>
              <a:pathLst>
                <a:path w="1702" h="39395" extrusionOk="0">
                  <a:moveTo>
                    <a:pt x="0" y="0"/>
                  </a:moveTo>
                  <a:lnTo>
                    <a:pt x="0" y="39395"/>
                  </a:lnTo>
                  <a:lnTo>
                    <a:pt x="1701" y="3939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8283922" y="2347308"/>
              <a:ext cx="33538" cy="579030"/>
            </a:xfrm>
            <a:custGeom>
              <a:avLst/>
              <a:gdLst/>
              <a:ahLst/>
              <a:cxnLst/>
              <a:rect l="l" t="t" r="r" b="b"/>
              <a:pathLst>
                <a:path w="1735" h="29955" extrusionOk="0">
                  <a:moveTo>
                    <a:pt x="0" y="0"/>
                  </a:moveTo>
                  <a:lnTo>
                    <a:pt x="0" y="29955"/>
                  </a:lnTo>
                  <a:lnTo>
                    <a:pt x="1735" y="2995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7466959" y="2433056"/>
              <a:ext cx="232153" cy="493282"/>
            </a:xfrm>
            <a:custGeom>
              <a:avLst/>
              <a:gdLst/>
              <a:ahLst/>
              <a:cxnLst/>
              <a:rect l="l" t="t" r="r" b="b"/>
              <a:pathLst>
                <a:path w="12010" h="25519" extrusionOk="0">
                  <a:moveTo>
                    <a:pt x="1" y="1"/>
                  </a:moveTo>
                  <a:lnTo>
                    <a:pt x="1" y="25519"/>
                  </a:lnTo>
                  <a:lnTo>
                    <a:pt x="12009" y="25519"/>
                  </a:lnTo>
                  <a:lnTo>
                    <a:pt x="120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7756484" y="2164833"/>
              <a:ext cx="232791" cy="761505"/>
            </a:xfrm>
            <a:custGeom>
              <a:avLst/>
              <a:gdLst/>
              <a:ahLst/>
              <a:cxnLst/>
              <a:rect l="l" t="t" r="r" b="b"/>
              <a:pathLst>
                <a:path w="12043" h="39395" extrusionOk="0">
                  <a:moveTo>
                    <a:pt x="0" y="0"/>
                  </a:moveTo>
                  <a:lnTo>
                    <a:pt x="0" y="39395"/>
                  </a:lnTo>
                  <a:lnTo>
                    <a:pt x="12042" y="39395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8051788" y="2347308"/>
              <a:ext cx="232791" cy="579030"/>
            </a:xfrm>
            <a:custGeom>
              <a:avLst/>
              <a:gdLst/>
              <a:ahLst/>
              <a:cxnLst/>
              <a:rect l="l" t="t" r="r" b="b"/>
              <a:pathLst>
                <a:path w="12043" h="29955" extrusionOk="0">
                  <a:moveTo>
                    <a:pt x="1" y="0"/>
                  </a:moveTo>
                  <a:lnTo>
                    <a:pt x="1" y="29955"/>
                  </a:lnTo>
                  <a:lnTo>
                    <a:pt x="12043" y="29955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6864076" y="2727085"/>
              <a:ext cx="72893" cy="158641"/>
            </a:xfrm>
            <a:custGeom>
              <a:avLst/>
              <a:gdLst/>
              <a:ahLst/>
              <a:cxnLst/>
              <a:rect l="l" t="t" r="r" b="b"/>
              <a:pathLst>
                <a:path w="3771" h="8207" extrusionOk="0">
                  <a:moveTo>
                    <a:pt x="568" y="1"/>
                  </a:moveTo>
                  <a:lnTo>
                    <a:pt x="1" y="7606"/>
                  </a:lnTo>
                  <a:lnTo>
                    <a:pt x="3237" y="8206"/>
                  </a:lnTo>
                  <a:lnTo>
                    <a:pt x="3770" y="601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7266430" y="2737407"/>
              <a:ext cx="79330" cy="147024"/>
            </a:xfrm>
            <a:custGeom>
              <a:avLst/>
              <a:gdLst/>
              <a:ahLst/>
              <a:cxnLst/>
              <a:rect l="l" t="t" r="r" b="b"/>
              <a:pathLst>
                <a:path w="4104" h="7606" extrusionOk="0">
                  <a:moveTo>
                    <a:pt x="1" y="0"/>
                  </a:moveTo>
                  <a:lnTo>
                    <a:pt x="835" y="7606"/>
                  </a:lnTo>
                  <a:lnTo>
                    <a:pt x="4104" y="760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7154876" y="2876680"/>
              <a:ext cx="218622" cy="72236"/>
            </a:xfrm>
            <a:custGeom>
              <a:avLst/>
              <a:gdLst/>
              <a:ahLst/>
              <a:cxnLst/>
              <a:rect l="l" t="t" r="r" b="b"/>
              <a:pathLst>
                <a:path w="11310" h="3737" extrusionOk="0">
                  <a:moveTo>
                    <a:pt x="6339" y="0"/>
                  </a:moveTo>
                  <a:cubicBezTo>
                    <a:pt x="6139" y="0"/>
                    <a:pt x="5939" y="67"/>
                    <a:pt x="5805" y="234"/>
                  </a:cubicBezTo>
                  <a:cubicBezTo>
                    <a:pt x="5005" y="934"/>
                    <a:pt x="3103" y="1702"/>
                    <a:pt x="568" y="2269"/>
                  </a:cubicBezTo>
                  <a:cubicBezTo>
                    <a:pt x="1" y="2369"/>
                    <a:pt x="168" y="3736"/>
                    <a:pt x="1569" y="3736"/>
                  </a:cubicBezTo>
                  <a:cubicBezTo>
                    <a:pt x="2936" y="3736"/>
                    <a:pt x="5939" y="3636"/>
                    <a:pt x="6939" y="3636"/>
                  </a:cubicBezTo>
                  <a:cubicBezTo>
                    <a:pt x="8540" y="3636"/>
                    <a:pt x="9508" y="3703"/>
                    <a:pt x="10775" y="3736"/>
                  </a:cubicBezTo>
                  <a:cubicBezTo>
                    <a:pt x="11076" y="3736"/>
                    <a:pt x="11309" y="3470"/>
                    <a:pt x="11242" y="3169"/>
                  </a:cubicBezTo>
                  <a:lnTo>
                    <a:pt x="10609" y="234"/>
                  </a:lnTo>
                  <a:cubicBezTo>
                    <a:pt x="10575" y="100"/>
                    <a:pt x="10475" y="0"/>
                    <a:pt x="10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6717709" y="2860307"/>
              <a:ext cx="223764" cy="84317"/>
            </a:xfrm>
            <a:custGeom>
              <a:avLst/>
              <a:gdLst/>
              <a:ahLst/>
              <a:cxnLst/>
              <a:rect l="l" t="t" r="r" b="b"/>
              <a:pathLst>
                <a:path w="11576" h="4362" extrusionOk="0">
                  <a:moveTo>
                    <a:pt x="7435" y="1"/>
                  </a:moveTo>
                  <a:cubicBezTo>
                    <a:pt x="7227" y="1"/>
                    <a:pt x="7014" y="39"/>
                    <a:pt x="6839" y="114"/>
                  </a:cubicBezTo>
                  <a:cubicBezTo>
                    <a:pt x="5359" y="722"/>
                    <a:pt x="4445" y="813"/>
                    <a:pt x="3365" y="813"/>
                  </a:cubicBezTo>
                  <a:cubicBezTo>
                    <a:pt x="2907" y="813"/>
                    <a:pt x="2418" y="796"/>
                    <a:pt x="1843" y="796"/>
                  </a:cubicBezTo>
                  <a:cubicBezTo>
                    <a:pt x="1544" y="796"/>
                    <a:pt x="1222" y="801"/>
                    <a:pt x="868" y="814"/>
                  </a:cubicBezTo>
                  <a:cubicBezTo>
                    <a:pt x="301" y="847"/>
                    <a:pt x="1" y="2282"/>
                    <a:pt x="1335" y="2515"/>
                  </a:cubicBezTo>
                  <a:cubicBezTo>
                    <a:pt x="3537" y="2916"/>
                    <a:pt x="4437" y="3149"/>
                    <a:pt x="6305" y="3449"/>
                  </a:cubicBezTo>
                  <a:cubicBezTo>
                    <a:pt x="7906" y="3716"/>
                    <a:pt x="9741" y="4116"/>
                    <a:pt x="11009" y="4350"/>
                  </a:cubicBezTo>
                  <a:cubicBezTo>
                    <a:pt x="11044" y="4358"/>
                    <a:pt x="11078" y="4361"/>
                    <a:pt x="11112" y="4361"/>
                  </a:cubicBezTo>
                  <a:cubicBezTo>
                    <a:pt x="11367" y="4361"/>
                    <a:pt x="11576" y="4148"/>
                    <a:pt x="11576" y="3883"/>
                  </a:cubicBezTo>
                  <a:lnTo>
                    <a:pt x="11409" y="881"/>
                  </a:lnTo>
                  <a:cubicBezTo>
                    <a:pt x="11409" y="747"/>
                    <a:pt x="11309" y="647"/>
                    <a:pt x="11175" y="614"/>
                  </a:cubicBezTo>
                  <a:lnTo>
                    <a:pt x="7640" y="13"/>
                  </a:lnTo>
                  <a:cubicBezTo>
                    <a:pt x="7573" y="5"/>
                    <a:pt x="7504" y="1"/>
                    <a:pt x="7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6665479" y="913273"/>
              <a:ext cx="417199" cy="294686"/>
            </a:xfrm>
            <a:custGeom>
              <a:avLst/>
              <a:gdLst/>
              <a:ahLst/>
              <a:cxnLst/>
              <a:rect l="l" t="t" r="r" b="b"/>
              <a:pathLst>
                <a:path w="21583" h="15245" extrusionOk="0">
                  <a:moveTo>
                    <a:pt x="16880" y="1"/>
                  </a:moveTo>
                  <a:lnTo>
                    <a:pt x="16646" y="668"/>
                  </a:lnTo>
                  <a:lnTo>
                    <a:pt x="16346" y="1335"/>
                  </a:lnTo>
                  <a:cubicBezTo>
                    <a:pt x="16179" y="1802"/>
                    <a:pt x="15979" y="2236"/>
                    <a:pt x="15745" y="2703"/>
                  </a:cubicBezTo>
                  <a:cubicBezTo>
                    <a:pt x="15312" y="3570"/>
                    <a:pt x="14878" y="4471"/>
                    <a:pt x="14411" y="5305"/>
                  </a:cubicBezTo>
                  <a:cubicBezTo>
                    <a:pt x="13944" y="6138"/>
                    <a:pt x="13410" y="6939"/>
                    <a:pt x="12843" y="7706"/>
                  </a:cubicBezTo>
                  <a:cubicBezTo>
                    <a:pt x="12310" y="8407"/>
                    <a:pt x="11709" y="9074"/>
                    <a:pt x="11042" y="9674"/>
                  </a:cubicBezTo>
                  <a:cubicBezTo>
                    <a:pt x="10742" y="9908"/>
                    <a:pt x="10442" y="10175"/>
                    <a:pt x="10075" y="10375"/>
                  </a:cubicBezTo>
                  <a:cubicBezTo>
                    <a:pt x="9941" y="10475"/>
                    <a:pt x="9741" y="10575"/>
                    <a:pt x="9608" y="10642"/>
                  </a:cubicBezTo>
                  <a:cubicBezTo>
                    <a:pt x="9474" y="10708"/>
                    <a:pt x="9374" y="10775"/>
                    <a:pt x="9241" y="10808"/>
                  </a:cubicBezTo>
                  <a:cubicBezTo>
                    <a:pt x="8807" y="10942"/>
                    <a:pt x="8407" y="11042"/>
                    <a:pt x="7973" y="11075"/>
                  </a:cubicBezTo>
                  <a:cubicBezTo>
                    <a:pt x="7506" y="11142"/>
                    <a:pt x="7039" y="11209"/>
                    <a:pt x="6539" y="11275"/>
                  </a:cubicBezTo>
                  <a:cubicBezTo>
                    <a:pt x="4537" y="11442"/>
                    <a:pt x="2436" y="11509"/>
                    <a:pt x="334" y="11576"/>
                  </a:cubicBezTo>
                  <a:lnTo>
                    <a:pt x="1" y="14011"/>
                  </a:lnTo>
                  <a:cubicBezTo>
                    <a:pt x="2136" y="14645"/>
                    <a:pt x="4337" y="15011"/>
                    <a:pt x="6539" y="15212"/>
                  </a:cubicBezTo>
                  <a:cubicBezTo>
                    <a:pt x="7106" y="15245"/>
                    <a:pt x="7706" y="15245"/>
                    <a:pt x="8307" y="15245"/>
                  </a:cubicBezTo>
                  <a:cubicBezTo>
                    <a:pt x="8941" y="15245"/>
                    <a:pt x="9574" y="15212"/>
                    <a:pt x="10208" y="15112"/>
                  </a:cubicBezTo>
                  <a:cubicBezTo>
                    <a:pt x="10575" y="15011"/>
                    <a:pt x="10975" y="14911"/>
                    <a:pt x="11342" y="14778"/>
                  </a:cubicBezTo>
                  <a:cubicBezTo>
                    <a:pt x="11509" y="14711"/>
                    <a:pt x="11676" y="14645"/>
                    <a:pt x="11809" y="14578"/>
                  </a:cubicBezTo>
                  <a:cubicBezTo>
                    <a:pt x="11976" y="14511"/>
                    <a:pt x="12143" y="14444"/>
                    <a:pt x="12276" y="14344"/>
                  </a:cubicBezTo>
                  <a:cubicBezTo>
                    <a:pt x="12877" y="14044"/>
                    <a:pt x="13444" y="13677"/>
                    <a:pt x="13944" y="13310"/>
                  </a:cubicBezTo>
                  <a:cubicBezTo>
                    <a:pt x="15846" y="11776"/>
                    <a:pt x="17413" y="9941"/>
                    <a:pt x="18648" y="7840"/>
                  </a:cubicBezTo>
                  <a:cubicBezTo>
                    <a:pt x="19248" y="6872"/>
                    <a:pt x="19782" y="5838"/>
                    <a:pt x="20282" y="4804"/>
                  </a:cubicBezTo>
                  <a:cubicBezTo>
                    <a:pt x="20516" y="4304"/>
                    <a:pt x="20749" y="3770"/>
                    <a:pt x="20949" y="3270"/>
                  </a:cubicBezTo>
                  <a:cubicBezTo>
                    <a:pt x="21083" y="3003"/>
                    <a:pt x="21183" y="2703"/>
                    <a:pt x="21283" y="2469"/>
                  </a:cubicBezTo>
                  <a:cubicBezTo>
                    <a:pt x="21383" y="2202"/>
                    <a:pt x="21483" y="1969"/>
                    <a:pt x="21583" y="1635"/>
                  </a:cubicBezTo>
                  <a:lnTo>
                    <a:pt x="16880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6893090" y="870013"/>
              <a:ext cx="274718" cy="250266"/>
            </a:xfrm>
            <a:custGeom>
              <a:avLst/>
              <a:gdLst/>
              <a:ahLst/>
              <a:cxnLst/>
              <a:rect l="l" t="t" r="r" b="b"/>
              <a:pathLst>
                <a:path w="14212" h="12947" extrusionOk="0">
                  <a:moveTo>
                    <a:pt x="8063" y="1"/>
                  </a:moveTo>
                  <a:cubicBezTo>
                    <a:pt x="6129" y="1"/>
                    <a:pt x="4344" y="1057"/>
                    <a:pt x="3470" y="2772"/>
                  </a:cubicBezTo>
                  <a:cubicBezTo>
                    <a:pt x="2069" y="5374"/>
                    <a:pt x="1" y="9844"/>
                    <a:pt x="1" y="9844"/>
                  </a:cubicBezTo>
                  <a:lnTo>
                    <a:pt x="7640" y="12946"/>
                  </a:lnTo>
                  <a:cubicBezTo>
                    <a:pt x="7640" y="12946"/>
                    <a:pt x="14211" y="4"/>
                    <a:pt x="8240" y="4"/>
                  </a:cubicBezTo>
                  <a:cubicBezTo>
                    <a:pt x="8181" y="2"/>
                    <a:pt x="8122" y="1"/>
                    <a:pt x="8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6619068" y="1114460"/>
              <a:ext cx="89633" cy="75368"/>
            </a:xfrm>
            <a:custGeom>
              <a:avLst/>
              <a:gdLst/>
              <a:ahLst/>
              <a:cxnLst/>
              <a:rect l="l" t="t" r="r" b="b"/>
              <a:pathLst>
                <a:path w="4637" h="3899" extrusionOk="0">
                  <a:moveTo>
                    <a:pt x="2002" y="0"/>
                  </a:moveTo>
                  <a:lnTo>
                    <a:pt x="0" y="3770"/>
                  </a:lnTo>
                  <a:cubicBezTo>
                    <a:pt x="486" y="3855"/>
                    <a:pt x="985" y="3898"/>
                    <a:pt x="1487" y="3898"/>
                  </a:cubicBezTo>
                  <a:cubicBezTo>
                    <a:pt x="2158" y="3898"/>
                    <a:pt x="2836" y="3822"/>
                    <a:pt x="3503" y="3669"/>
                  </a:cubicBezTo>
                  <a:lnTo>
                    <a:pt x="4637" y="15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6581026" y="1114460"/>
              <a:ext cx="76102" cy="72874"/>
            </a:xfrm>
            <a:custGeom>
              <a:avLst/>
              <a:gdLst/>
              <a:ahLst/>
              <a:cxnLst/>
              <a:rect l="l" t="t" r="r" b="b"/>
              <a:pathLst>
                <a:path w="3937" h="3770" extrusionOk="0">
                  <a:moveTo>
                    <a:pt x="1468" y="0"/>
                  </a:moveTo>
                  <a:lnTo>
                    <a:pt x="0" y="3303"/>
                  </a:lnTo>
                  <a:lnTo>
                    <a:pt x="1935" y="377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6869237" y="2727085"/>
              <a:ext cx="67732" cy="87720"/>
            </a:xfrm>
            <a:custGeom>
              <a:avLst/>
              <a:gdLst/>
              <a:ahLst/>
              <a:cxnLst/>
              <a:rect l="l" t="t" r="r" b="b"/>
              <a:pathLst>
                <a:path w="3504" h="4538" extrusionOk="0">
                  <a:moveTo>
                    <a:pt x="301" y="1"/>
                  </a:moveTo>
                  <a:lnTo>
                    <a:pt x="1" y="3903"/>
                  </a:lnTo>
                  <a:lnTo>
                    <a:pt x="3236" y="4537"/>
                  </a:lnTo>
                  <a:lnTo>
                    <a:pt x="3503" y="6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7266430" y="2737407"/>
              <a:ext cx="71598" cy="76102"/>
            </a:xfrm>
            <a:custGeom>
              <a:avLst/>
              <a:gdLst/>
              <a:ahLst/>
              <a:cxnLst/>
              <a:rect l="l" t="t" r="r" b="b"/>
              <a:pathLst>
                <a:path w="3704" h="3937" extrusionOk="0">
                  <a:moveTo>
                    <a:pt x="1" y="0"/>
                  </a:moveTo>
                  <a:lnTo>
                    <a:pt x="434" y="3936"/>
                  </a:lnTo>
                  <a:lnTo>
                    <a:pt x="3703" y="393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6924694" y="866205"/>
              <a:ext cx="442986" cy="580345"/>
            </a:xfrm>
            <a:custGeom>
              <a:avLst/>
              <a:gdLst/>
              <a:ahLst/>
              <a:cxnLst/>
              <a:rect l="l" t="t" r="r" b="b"/>
              <a:pathLst>
                <a:path w="22917" h="30023" extrusionOk="0">
                  <a:moveTo>
                    <a:pt x="9641" y="1"/>
                  </a:moveTo>
                  <a:cubicBezTo>
                    <a:pt x="9307" y="1"/>
                    <a:pt x="9007" y="34"/>
                    <a:pt x="8707" y="34"/>
                  </a:cubicBezTo>
                  <a:cubicBezTo>
                    <a:pt x="7339" y="101"/>
                    <a:pt x="5938" y="267"/>
                    <a:pt x="4537" y="534"/>
                  </a:cubicBezTo>
                  <a:cubicBezTo>
                    <a:pt x="4537" y="534"/>
                    <a:pt x="0" y="10141"/>
                    <a:pt x="2369" y="28788"/>
                  </a:cubicBezTo>
                  <a:cubicBezTo>
                    <a:pt x="7673" y="29188"/>
                    <a:pt x="17346" y="29855"/>
                    <a:pt x="19881" y="30022"/>
                  </a:cubicBezTo>
                  <a:cubicBezTo>
                    <a:pt x="20048" y="28688"/>
                    <a:pt x="19948" y="24752"/>
                    <a:pt x="20215" y="19581"/>
                  </a:cubicBezTo>
                  <a:cubicBezTo>
                    <a:pt x="20315" y="17380"/>
                    <a:pt x="20515" y="14978"/>
                    <a:pt x="20815" y="12443"/>
                  </a:cubicBezTo>
                  <a:cubicBezTo>
                    <a:pt x="21249" y="8774"/>
                    <a:pt x="21949" y="5171"/>
                    <a:pt x="22917" y="1635"/>
                  </a:cubicBezTo>
                  <a:cubicBezTo>
                    <a:pt x="22917" y="1635"/>
                    <a:pt x="20849" y="1068"/>
                    <a:pt x="18480" y="701"/>
                  </a:cubicBezTo>
                  <a:cubicBezTo>
                    <a:pt x="18013" y="634"/>
                    <a:pt x="17546" y="568"/>
                    <a:pt x="17079" y="501"/>
                  </a:cubicBezTo>
                  <a:cubicBezTo>
                    <a:pt x="14611" y="201"/>
                    <a:pt x="12109" y="1"/>
                    <a:pt x="9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7101371" y="712744"/>
              <a:ext cx="154118" cy="200336"/>
            </a:xfrm>
            <a:custGeom>
              <a:avLst/>
              <a:gdLst/>
              <a:ahLst/>
              <a:cxnLst/>
              <a:rect l="l" t="t" r="r" b="b"/>
              <a:pathLst>
                <a:path w="7973" h="10364" extrusionOk="0">
                  <a:moveTo>
                    <a:pt x="7806" y="1"/>
                  </a:moveTo>
                  <a:lnTo>
                    <a:pt x="2969" y="3603"/>
                  </a:lnTo>
                  <a:cubicBezTo>
                    <a:pt x="3303" y="5471"/>
                    <a:pt x="3236" y="7473"/>
                    <a:pt x="534" y="7906"/>
                  </a:cubicBezTo>
                  <a:cubicBezTo>
                    <a:pt x="0" y="8673"/>
                    <a:pt x="0" y="10141"/>
                    <a:pt x="2068" y="10308"/>
                  </a:cubicBezTo>
                  <a:cubicBezTo>
                    <a:pt x="2368" y="10345"/>
                    <a:pt x="2668" y="10364"/>
                    <a:pt x="2967" y="10364"/>
                  </a:cubicBezTo>
                  <a:cubicBezTo>
                    <a:pt x="4801" y="10364"/>
                    <a:pt x="6596" y="9673"/>
                    <a:pt x="7973" y="8440"/>
                  </a:cubicBezTo>
                  <a:cubicBezTo>
                    <a:pt x="6405" y="6705"/>
                    <a:pt x="7172" y="2369"/>
                    <a:pt x="7806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7112331" y="912636"/>
              <a:ext cx="61276" cy="44768"/>
            </a:xfrm>
            <a:custGeom>
              <a:avLst/>
              <a:gdLst/>
              <a:ahLst/>
              <a:cxnLst/>
              <a:rect l="l" t="t" r="r" b="b"/>
              <a:pathLst>
                <a:path w="3170" h="2316" extrusionOk="0">
                  <a:moveTo>
                    <a:pt x="1902" y="0"/>
                  </a:moveTo>
                  <a:cubicBezTo>
                    <a:pt x="1902" y="0"/>
                    <a:pt x="234" y="434"/>
                    <a:pt x="0" y="768"/>
                  </a:cubicBezTo>
                  <a:cubicBezTo>
                    <a:pt x="34" y="1135"/>
                    <a:pt x="134" y="1468"/>
                    <a:pt x="267" y="1835"/>
                  </a:cubicBezTo>
                  <a:cubicBezTo>
                    <a:pt x="334" y="2069"/>
                    <a:pt x="534" y="2202"/>
                    <a:pt x="768" y="2202"/>
                  </a:cubicBezTo>
                  <a:cubicBezTo>
                    <a:pt x="1135" y="2202"/>
                    <a:pt x="1468" y="2235"/>
                    <a:pt x="1802" y="2302"/>
                  </a:cubicBezTo>
                  <a:cubicBezTo>
                    <a:pt x="1837" y="2311"/>
                    <a:pt x="1876" y="2315"/>
                    <a:pt x="1915" y="2315"/>
                  </a:cubicBezTo>
                  <a:cubicBezTo>
                    <a:pt x="2022" y="2315"/>
                    <a:pt x="2138" y="2284"/>
                    <a:pt x="2235" y="2235"/>
                  </a:cubicBezTo>
                  <a:cubicBezTo>
                    <a:pt x="2636" y="1968"/>
                    <a:pt x="3169" y="1568"/>
                    <a:pt x="3036" y="1101"/>
                  </a:cubicBezTo>
                  <a:cubicBezTo>
                    <a:pt x="2869" y="534"/>
                    <a:pt x="1902" y="0"/>
                    <a:pt x="19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7078793" y="948106"/>
              <a:ext cx="67732" cy="344325"/>
            </a:xfrm>
            <a:custGeom>
              <a:avLst/>
              <a:gdLst/>
              <a:ahLst/>
              <a:cxnLst/>
              <a:rect l="l" t="t" r="r" b="b"/>
              <a:pathLst>
                <a:path w="3504" h="17813" extrusionOk="0">
                  <a:moveTo>
                    <a:pt x="2603" y="0"/>
                  </a:moveTo>
                  <a:cubicBezTo>
                    <a:pt x="1936" y="1468"/>
                    <a:pt x="401" y="10874"/>
                    <a:pt x="201" y="12275"/>
                  </a:cubicBezTo>
                  <a:cubicBezTo>
                    <a:pt x="1" y="13710"/>
                    <a:pt x="668" y="16011"/>
                    <a:pt x="1569" y="17813"/>
                  </a:cubicBezTo>
                  <a:cubicBezTo>
                    <a:pt x="2603" y="16378"/>
                    <a:pt x="3203" y="14677"/>
                    <a:pt x="3270" y="12909"/>
                  </a:cubicBezTo>
                  <a:cubicBezTo>
                    <a:pt x="3403" y="10975"/>
                    <a:pt x="3503" y="234"/>
                    <a:pt x="3503" y="234"/>
                  </a:cubicBezTo>
                  <a:lnTo>
                    <a:pt x="2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7148439" y="870477"/>
              <a:ext cx="139930" cy="78286"/>
            </a:xfrm>
            <a:custGeom>
              <a:avLst/>
              <a:gdLst/>
              <a:ahLst/>
              <a:cxnLst/>
              <a:rect l="l" t="t" r="r" b="b"/>
              <a:pathLst>
                <a:path w="7239" h="4050" extrusionOk="0">
                  <a:moveTo>
                    <a:pt x="5457" y="1"/>
                  </a:moveTo>
                  <a:cubicBezTo>
                    <a:pt x="5404" y="1"/>
                    <a:pt x="5363" y="14"/>
                    <a:pt x="5338" y="46"/>
                  </a:cubicBezTo>
                  <a:cubicBezTo>
                    <a:pt x="5104" y="380"/>
                    <a:pt x="3136" y="1548"/>
                    <a:pt x="0" y="2181"/>
                  </a:cubicBezTo>
                  <a:cubicBezTo>
                    <a:pt x="634" y="2715"/>
                    <a:pt x="1135" y="3349"/>
                    <a:pt x="1535" y="4049"/>
                  </a:cubicBezTo>
                  <a:cubicBezTo>
                    <a:pt x="2569" y="3983"/>
                    <a:pt x="7239" y="1948"/>
                    <a:pt x="6572" y="347"/>
                  </a:cubicBezTo>
                  <a:cubicBezTo>
                    <a:pt x="6114" y="239"/>
                    <a:pt x="5678" y="1"/>
                    <a:pt x="5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7073632" y="861662"/>
              <a:ext cx="74826" cy="82578"/>
            </a:xfrm>
            <a:custGeom>
              <a:avLst/>
              <a:gdLst/>
              <a:ahLst/>
              <a:cxnLst/>
              <a:rect l="l" t="t" r="r" b="b"/>
              <a:pathLst>
                <a:path w="3871" h="4272" extrusionOk="0">
                  <a:moveTo>
                    <a:pt x="2083" y="1"/>
                  </a:moveTo>
                  <a:cubicBezTo>
                    <a:pt x="1854" y="1"/>
                    <a:pt x="1421" y="177"/>
                    <a:pt x="968" y="202"/>
                  </a:cubicBezTo>
                  <a:cubicBezTo>
                    <a:pt x="1" y="1637"/>
                    <a:pt x="601" y="3805"/>
                    <a:pt x="1669" y="4272"/>
                  </a:cubicBezTo>
                  <a:cubicBezTo>
                    <a:pt x="2102" y="3271"/>
                    <a:pt x="3870" y="2637"/>
                    <a:pt x="3870" y="2637"/>
                  </a:cubicBezTo>
                  <a:cubicBezTo>
                    <a:pt x="1969" y="1436"/>
                    <a:pt x="2403" y="436"/>
                    <a:pt x="2236" y="69"/>
                  </a:cubicBezTo>
                  <a:cubicBezTo>
                    <a:pt x="2211" y="19"/>
                    <a:pt x="2158" y="1"/>
                    <a:pt x="20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7158761" y="741121"/>
              <a:ext cx="56753" cy="67075"/>
            </a:xfrm>
            <a:custGeom>
              <a:avLst/>
              <a:gdLst/>
              <a:ahLst/>
              <a:cxnLst/>
              <a:rect l="l" t="t" r="r" b="b"/>
              <a:pathLst>
                <a:path w="2936" h="3470" extrusionOk="0">
                  <a:moveTo>
                    <a:pt x="2869" y="0"/>
                  </a:moveTo>
                  <a:lnTo>
                    <a:pt x="0" y="2102"/>
                  </a:lnTo>
                  <a:cubicBezTo>
                    <a:pt x="100" y="2569"/>
                    <a:pt x="134" y="3002"/>
                    <a:pt x="134" y="3469"/>
                  </a:cubicBezTo>
                  <a:cubicBezTo>
                    <a:pt x="1168" y="3369"/>
                    <a:pt x="2635" y="2369"/>
                    <a:pt x="2835" y="1301"/>
                  </a:cubicBezTo>
                  <a:cubicBezTo>
                    <a:pt x="2936" y="868"/>
                    <a:pt x="2936" y="434"/>
                    <a:pt x="28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7085462" y="563980"/>
              <a:ext cx="93654" cy="96534"/>
            </a:xfrm>
            <a:custGeom>
              <a:avLst/>
              <a:gdLst/>
              <a:ahLst/>
              <a:cxnLst/>
              <a:rect l="l" t="t" r="r" b="b"/>
              <a:pathLst>
                <a:path w="4845" h="4994" extrusionOk="0">
                  <a:moveTo>
                    <a:pt x="2291" y="1"/>
                  </a:moveTo>
                  <a:cubicBezTo>
                    <a:pt x="2104" y="1"/>
                    <a:pt x="1903" y="40"/>
                    <a:pt x="1691" y="125"/>
                  </a:cubicBezTo>
                  <a:cubicBezTo>
                    <a:pt x="481" y="570"/>
                    <a:pt x="1" y="4993"/>
                    <a:pt x="2189" y="4993"/>
                  </a:cubicBezTo>
                  <a:cubicBezTo>
                    <a:pt x="2295" y="4993"/>
                    <a:pt x="2407" y="4983"/>
                    <a:pt x="2525" y="4961"/>
                  </a:cubicBezTo>
                  <a:cubicBezTo>
                    <a:pt x="4844" y="4534"/>
                    <a:pt x="4315" y="1"/>
                    <a:pt x="2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7084901" y="546139"/>
              <a:ext cx="212417" cy="244119"/>
            </a:xfrm>
            <a:custGeom>
              <a:avLst/>
              <a:gdLst/>
              <a:ahLst/>
              <a:cxnLst/>
              <a:rect l="l" t="t" r="r" b="b"/>
              <a:pathLst>
                <a:path w="10989" h="12629" extrusionOk="0">
                  <a:moveTo>
                    <a:pt x="5831" y="1"/>
                  </a:moveTo>
                  <a:cubicBezTo>
                    <a:pt x="5620" y="1"/>
                    <a:pt x="5406" y="16"/>
                    <a:pt x="5189" y="47"/>
                  </a:cubicBezTo>
                  <a:cubicBezTo>
                    <a:pt x="1786" y="480"/>
                    <a:pt x="118" y="5017"/>
                    <a:pt x="52" y="8019"/>
                  </a:cubicBezTo>
                  <a:cubicBezTo>
                    <a:pt x="1" y="10579"/>
                    <a:pt x="2052" y="12629"/>
                    <a:pt x="4381" y="12629"/>
                  </a:cubicBezTo>
                  <a:cubicBezTo>
                    <a:pt x="5086" y="12629"/>
                    <a:pt x="5817" y="12441"/>
                    <a:pt x="6523" y="12022"/>
                  </a:cubicBezTo>
                  <a:cubicBezTo>
                    <a:pt x="8524" y="10821"/>
                    <a:pt x="8958" y="8953"/>
                    <a:pt x="9992" y="5884"/>
                  </a:cubicBezTo>
                  <a:cubicBezTo>
                    <a:pt x="10989" y="2957"/>
                    <a:pt x="8787" y="1"/>
                    <a:pt x="5831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7061396" y="458806"/>
              <a:ext cx="298552" cy="295092"/>
            </a:xfrm>
            <a:custGeom>
              <a:avLst/>
              <a:gdLst/>
              <a:ahLst/>
              <a:cxnLst/>
              <a:rect l="l" t="t" r="r" b="b"/>
              <a:pathLst>
                <a:path w="15445" h="15266" extrusionOk="0">
                  <a:moveTo>
                    <a:pt x="7895" y="1"/>
                  </a:moveTo>
                  <a:cubicBezTo>
                    <a:pt x="6095" y="1"/>
                    <a:pt x="5204" y="1477"/>
                    <a:pt x="5537" y="2597"/>
                  </a:cubicBezTo>
                  <a:cubicBezTo>
                    <a:pt x="5051" y="2251"/>
                    <a:pt x="4260" y="2063"/>
                    <a:pt x="3451" y="2063"/>
                  </a:cubicBezTo>
                  <a:cubicBezTo>
                    <a:pt x="1764" y="2063"/>
                    <a:pt x="1" y="2882"/>
                    <a:pt x="767" y="4798"/>
                  </a:cubicBezTo>
                  <a:cubicBezTo>
                    <a:pt x="1902" y="7634"/>
                    <a:pt x="8239" y="7267"/>
                    <a:pt x="10274" y="7500"/>
                  </a:cubicBezTo>
                  <a:cubicBezTo>
                    <a:pt x="7683" y="8596"/>
                    <a:pt x="8731" y="12504"/>
                    <a:pt x="10024" y="12504"/>
                  </a:cubicBezTo>
                  <a:cubicBezTo>
                    <a:pt x="10030" y="12504"/>
                    <a:pt x="10035" y="12504"/>
                    <a:pt x="10041" y="12504"/>
                  </a:cubicBezTo>
                  <a:lnTo>
                    <a:pt x="10041" y="12504"/>
                  </a:lnTo>
                  <a:cubicBezTo>
                    <a:pt x="10041" y="12504"/>
                    <a:pt x="9374" y="12604"/>
                    <a:pt x="9273" y="13938"/>
                  </a:cubicBezTo>
                  <a:cubicBezTo>
                    <a:pt x="9195" y="14699"/>
                    <a:pt x="9813" y="15265"/>
                    <a:pt x="10359" y="15265"/>
                  </a:cubicBezTo>
                  <a:cubicBezTo>
                    <a:pt x="10747" y="15265"/>
                    <a:pt x="11100" y="14979"/>
                    <a:pt x="11141" y="14272"/>
                  </a:cubicBezTo>
                  <a:cubicBezTo>
                    <a:pt x="11399" y="14332"/>
                    <a:pt x="11640" y="14360"/>
                    <a:pt x="11864" y="14360"/>
                  </a:cubicBezTo>
                  <a:cubicBezTo>
                    <a:pt x="13992" y="14360"/>
                    <a:pt x="14615" y="11840"/>
                    <a:pt x="13710" y="10602"/>
                  </a:cubicBezTo>
                  <a:cubicBezTo>
                    <a:pt x="15445" y="10135"/>
                    <a:pt x="15144" y="6666"/>
                    <a:pt x="13577" y="6266"/>
                  </a:cubicBezTo>
                  <a:cubicBezTo>
                    <a:pt x="13910" y="5499"/>
                    <a:pt x="13943" y="2930"/>
                    <a:pt x="10474" y="829"/>
                  </a:cubicBezTo>
                  <a:cubicBezTo>
                    <a:pt x="9482" y="237"/>
                    <a:pt x="8616" y="1"/>
                    <a:pt x="7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7142640" y="704529"/>
              <a:ext cx="43222" cy="12816"/>
            </a:xfrm>
            <a:custGeom>
              <a:avLst/>
              <a:gdLst/>
              <a:ahLst/>
              <a:cxnLst/>
              <a:rect l="l" t="t" r="r" b="b"/>
              <a:pathLst>
                <a:path w="2236" h="663" extrusionOk="0">
                  <a:moveTo>
                    <a:pt x="2152" y="0"/>
                  </a:moveTo>
                  <a:cubicBezTo>
                    <a:pt x="2135" y="0"/>
                    <a:pt x="2118" y="9"/>
                    <a:pt x="2102" y="25"/>
                  </a:cubicBezTo>
                  <a:cubicBezTo>
                    <a:pt x="1695" y="336"/>
                    <a:pt x="1187" y="510"/>
                    <a:pt x="685" y="510"/>
                  </a:cubicBezTo>
                  <a:cubicBezTo>
                    <a:pt x="487" y="510"/>
                    <a:pt x="290" y="482"/>
                    <a:pt x="100" y="426"/>
                  </a:cubicBezTo>
                  <a:cubicBezTo>
                    <a:pt x="34" y="426"/>
                    <a:pt x="0" y="459"/>
                    <a:pt x="0" y="492"/>
                  </a:cubicBezTo>
                  <a:cubicBezTo>
                    <a:pt x="0" y="526"/>
                    <a:pt x="34" y="559"/>
                    <a:pt x="67" y="559"/>
                  </a:cubicBezTo>
                  <a:cubicBezTo>
                    <a:pt x="286" y="629"/>
                    <a:pt x="512" y="663"/>
                    <a:pt x="736" y="663"/>
                  </a:cubicBezTo>
                  <a:cubicBezTo>
                    <a:pt x="1262" y="663"/>
                    <a:pt x="1781" y="476"/>
                    <a:pt x="2202" y="125"/>
                  </a:cubicBezTo>
                  <a:cubicBezTo>
                    <a:pt x="2235" y="92"/>
                    <a:pt x="2235" y="59"/>
                    <a:pt x="2202" y="25"/>
                  </a:cubicBezTo>
                  <a:cubicBezTo>
                    <a:pt x="2185" y="9"/>
                    <a:pt x="2168" y="0"/>
                    <a:pt x="2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7222589" y="676094"/>
              <a:ext cx="82558" cy="63151"/>
            </a:xfrm>
            <a:custGeom>
              <a:avLst/>
              <a:gdLst/>
              <a:ahLst/>
              <a:cxnLst/>
              <a:rect l="l" t="t" r="r" b="b"/>
              <a:pathLst>
                <a:path w="4271" h="3267" extrusionOk="0">
                  <a:moveTo>
                    <a:pt x="2679" y="0"/>
                  </a:moveTo>
                  <a:cubicBezTo>
                    <a:pt x="1868" y="0"/>
                    <a:pt x="999" y="709"/>
                    <a:pt x="568" y="1330"/>
                  </a:cubicBezTo>
                  <a:cubicBezTo>
                    <a:pt x="0" y="2163"/>
                    <a:pt x="201" y="3198"/>
                    <a:pt x="1301" y="3264"/>
                  </a:cubicBezTo>
                  <a:cubicBezTo>
                    <a:pt x="1342" y="3266"/>
                    <a:pt x="1382" y="3267"/>
                    <a:pt x="1422" y="3267"/>
                  </a:cubicBezTo>
                  <a:cubicBezTo>
                    <a:pt x="2182" y="3267"/>
                    <a:pt x="2933" y="2969"/>
                    <a:pt x="3503" y="2430"/>
                  </a:cubicBezTo>
                  <a:cubicBezTo>
                    <a:pt x="4270" y="1797"/>
                    <a:pt x="4137" y="562"/>
                    <a:pt x="3236" y="129"/>
                  </a:cubicBezTo>
                  <a:cubicBezTo>
                    <a:pt x="3058" y="40"/>
                    <a:pt x="2870" y="0"/>
                    <a:pt x="2679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6824758" y="1422658"/>
              <a:ext cx="368836" cy="1380529"/>
            </a:xfrm>
            <a:custGeom>
              <a:avLst/>
              <a:gdLst/>
              <a:ahLst/>
              <a:cxnLst/>
              <a:rect l="l" t="t" r="r" b="b"/>
              <a:pathLst>
                <a:path w="19081" h="71419" extrusionOk="0">
                  <a:moveTo>
                    <a:pt x="7606" y="1"/>
                  </a:moveTo>
                  <a:cubicBezTo>
                    <a:pt x="7606" y="1"/>
                    <a:pt x="1368" y="27154"/>
                    <a:pt x="701" y="37094"/>
                  </a:cubicBezTo>
                  <a:cubicBezTo>
                    <a:pt x="0" y="47502"/>
                    <a:pt x="1234" y="70118"/>
                    <a:pt x="1234" y="70118"/>
                  </a:cubicBezTo>
                  <a:lnTo>
                    <a:pt x="6638" y="71419"/>
                  </a:lnTo>
                  <a:cubicBezTo>
                    <a:pt x="6638" y="71419"/>
                    <a:pt x="8573" y="50304"/>
                    <a:pt x="10207" y="38695"/>
                  </a:cubicBezTo>
                  <a:cubicBezTo>
                    <a:pt x="10641" y="35593"/>
                    <a:pt x="11342" y="31290"/>
                    <a:pt x="12342" y="26653"/>
                  </a:cubicBezTo>
                  <a:cubicBezTo>
                    <a:pt x="13643" y="20849"/>
                    <a:pt x="15278" y="14578"/>
                    <a:pt x="16612" y="9641"/>
                  </a:cubicBezTo>
                  <a:cubicBezTo>
                    <a:pt x="18013" y="4471"/>
                    <a:pt x="19080" y="801"/>
                    <a:pt x="19080" y="801"/>
                  </a:cubicBezTo>
                  <a:lnTo>
                    <a:pt x="76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7052369" y="1559359"/>
              <a:ext cx="92861" cy="378520"/>
            </a:xfrm>
            <a:custGeom>
              <a:avLst/>
              <a:gdLst/>
              <a:ahLst/>
              <a:cxnLst/>
              <a:rect l="l" t="t" r="r" b="b"/>
              <a:pathLst>
                <a:path w="4804" h="19582" extrusionOk="0">
                  <a:moveTo>
                    <a:pt x="3603" y="1"/>
                  </a:moveTo>
                  <a:cubicBezTo>
                    <a:pt x="767" y="3403"/>
                    <a:pt x="0" y="13911"/>
                    <a:pt x="567" y="19581"/>
                  </a:cubicBezTo>
                  <a:cubicBezTo>
                    <a:pt x="1835" y="13777"/>
                    <a:pt x="3469" y="7506"/>
                    <a:pt x="4804" y="2569"/>
                  </a:cubicBez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7091048" y="1431047"/>
              <a:ext cx="270833" cy="1367636"/>
            </a:xfrm>
            <a:custGeom>
              <a:avLst/>
              <a:gdLst/>
              <a:ahLst/>
              <a:cxnLst/>
              <a:rect l="l" t="t" r="r" b="b"/>
              <a:pathLst>
                <a:path w="14011" h="70752" extrusionOk="0">
                  <a:moveTo>
                    <a:pt x="1" y="1"/>
                  </a:moveTo>
                  <a:cubicBezTo>
                    <a:pt x="1" y="1"/>
                    <a:pt x="1268" y="28087"/>
                    <a:pt x="2636" y="37594"/>
                  </a:cubicBezTo>
                  <a:cubicBezTo>
                    <a:pt x="4137" y="48002"/>
                    <a:pt x="8006" y="70751"/>
                    <a:pt x="8006" y="70751"/>
                  </a:cubicBezTo>
                  <a:lnTo>
                    <a:pt x="14011" y="70751"/>
                  </a:lnTo>
                  <a:cubicBezTo>
                    <a:pt x="14011" y="70751"/>
                    <a:pt x="12343" y="49102"/>
                    <a:pt x="11209" y="38928"/>
                  </a:cubicBezTo>
                  <a:cubicBezTo>
                    <a:pt x="9908" y="27320"/>
                    <a:pt x="11309" y="801"/>
                    <a:pt x="11309" y="8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7223884" y="2757394"/>
              <a:ext cx="150890" cy="43860"/>
            </a:xfrm>
            <a:custGeom>
              <a:avLst/>
              <a:gdLst/>
              <a:ahLst/>
              <a:cxnLst/>
              <a:rect l="l" t="t" r="r" b="b"/>
              <a:pathLst>
                <a:path w="7806" h="2269" extrusionOk="0">
                  <a:moveTo>
                    <a:pt x="0" y="0"/>
                  </a:moveTo>
                  <a:lnTo>
                    <a:pt x="400" y="2269"/>
                  </a:lnTo>
                  <a:lnTo>
                    <a:pt x="7472" y="2269"/>
                  </a:lnTo>
                  <a:lnTo>
                    <a:pt x="7806" y="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6838289" y="2740635"/>
              <a:ext cx="136064" cy="67075"/>
            </a:xfrm>
            <a:custGeom>
              <a:avLst/>
              <a:gdLst/>
              <a:ahLst/>
              <a:cxnLst/>
              <a:rect l="l" t="t" r="r" b="b"/>
              <a:pathLst>
                <a:path w="7039" h="3470" extrusionOk="0">
                  <a:moveTo>
                    <a:pt x="1" y="0"/>
                  </a:moveTo>
                  <a:lnTo>
                    <a:pt x="167" y="2302"/>
                  </a:lnTo>
                  <a:lnTo>
                    <a:pt x="6338" y="3469"/>
                  </a:lnTo>
                  <a:lnTo>
                    <a:pt x="7039" y="13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7172930" y="644316"/>
              <a:ext cx="14208" cy="18228"/>
            </a:xfrm>
            <a:custGeom>
              <a:avLst/>
              <a:gdLst/>
              <a:ahLst/>
              <a:cxnLst/>
              <a:rect l="l" t="t" r="r" b="b"/>
              <a:pathLst>
                <a:path w="735" h="943" extrusionOk="0">
                  <a:moveTo>
                    <a:pt x="458" y="1"/>
                  </a:moveTo>
                  <a:cubicBezTo>
                    <a:pt x="301" y="1"/>
                    <a:pt x="129" y="158"/>
                    <a:pt x="68" y="372"/>
                  </a:cubicBezTo>
                  <a:cubicBezTo>
                    <a:pt x="1" y="639"/>
                    <a:pt x="101" y="905"/>
                    <a:pt x="268" y="939"/>
                  </a:cubicBezTo>
                  <a:cubicBezTo>
                    <a:pt x="279" y="942"/>
                    <a:pt x="291" y="943"/>
                    <a:pt x="303" y="943"/>
                  </a:cubicBezTo>
                  <a:cubicBezTo>
                    <a:pt x="434" y="943"/>
                    <a:pt x="607" y="783"/>
                    <a:pt x="668" y="538"/>
                  </a:cubicBezTo>
                  <a:cubicBezTo>
                    <a:pt x="735" y="305"/>
                    <a:pt x="635" y="38"/>
                    <a:pt x="501" y="5"/>
                  </a:cubicBezTo>
                  <a:cubicBezTo>
                    <a:pt x="487" y="2"/>
                    <a:pt x="472" y="1"/>
                    <a:pt x="4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7117492" y="629490"/>
              <a:ext cx="13550" cy="18228"/>
            </a:xfrm>
            <a:custGeom>
              <a:avLst/>
              <a:gdLst/>
              <a:ahLst/>
              <a:cxnLst/>
              <a:rect l="l" t="t" r="r" b="b"/>
              <a:pathLst>
                <a:path w="701" h="943" extrusionOk="0">
                  <a:moveTo>
                    <a:pt x="424" y="0"/>
                  </a:moveTo>
                  <a:cubicBezTo>
                    <a:pt x="268" y="0"/>
                    <a:pt x="97" y="161"/>
                    <a:pt x="67" y="405"/>
                  </a:cubicBezTo>
                  <a:cubicBezTo>
                    <a:pt x="0" y="638"/>
                    <a:pt x="67" y="905"/>
                    <a:pt x="234" y="939"/>
                  </a:cubicBezTo>
                  <a:cubicBezTo>
                    <a:pt x="248" y="941"/>
                    <a:pt x="262" y="943"/>
                    <a:pt x="277" y="943"/>
                  </a:cubicBezTo>
                  <a:cubicBezTo>
                    <a:pt x="428" y="943"/>
                    <a:pt x="573" y="785"/>
                    <a:pt x="634" y="572"/>
                  </a:cubicBezTo>
                  <a:cubicBezTo>
                    <a:pt x="701" y="305"/>
                    <a:pt x="634" y="38"/>
                    <a:pt x="467" y="5"/>
                  </a:cubicBezTo>
                  <a:cubicBezTo>
                    <a:pt x="453" y="2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7107808" y="645050"/>
              <a:ext cx="34852" cy="45194"/>
            </a:xfrm>
            <a:custGeom>
              <a:avLst/>
              <a:gdLst/>
              <a:ahLst/>
              <a:cxnLst/>
              <a:rect l="l" t="t" r="r" b="b"/>
              <a:pathLst>
                <a:path w="1803" h="2338" extrusionOk="0">
                  <a:moveTo>
                    <a:pt x="1802" y="0"/>
                  </a:moveTo>
                  <a:cubicBezTo>
                    <a:pt x="1268" y="701"/>
                    <a:pt x="668" y="1301"/>
                    <a:pt x="1" y="1868"/>
                  </a:cubicBezTo>
                  <a:cubicBezTo>
                    <a:pt x="268" y="2295"/>
                    <a:pt x="876" y="2338"/>
                    <a:pt x="1109" y="2338"/>
                  </a:cubicBezTo>
                  <a:cubicBezTo>
                    <a:pt x="1167" y="2338"/>
                    <a:pt x="1202" y="2335"/>
                    <a:pt x="1202" y="2335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7180875" y="616616"/>
              <a:ext cx="26250" cy="21998"/>
            </a:xfrm>
            <a:custGeom>
              <a:avLst/>
              <a:gdLst/>
              <a:ahLst/>
              <a:cxnLst/>
              <a:rect l="l" t="t" r="r" b="b"/>
              <a:pathLst>
                <a:path w="1358" h="1138" extrusionOk="0">
                  <a:moveTo>
                    <a:pt x="227" y="1"/>
                  </a:moveTo>
                  <a:cubicBezTo>
                    <a:pt x="51" y="1"/>
                    <a:pt x="1" y="272"/>
                    <a:pt x="190" y="304"/>
                  </a:cubicBezTo>
                  <a:cubicBezTo>
                    <a:pt x="557" y="404"/>
                    <a:pt x="891" y="671"/>
                    <a:pt x="1024" y="1071"/>
                  </a:cubicBezTo>
                  <a:cubicBezTo>
                    <a:pt x="1058" y="1104"/>
                    <a:pt x="1091" y="1138"/>
                    <a:pt x="1158" y="1138"/>
                  </a:cubicBezTo>
                  <a:lnTo>
                    <a:pt x="1224" y="1138"/>
                  </a:lnTo>
                  <a:cubicBezTo>
                    <a:pt x="1291" y="1104"/>
                    <a:pt x="1358" y="1004"/>
                    <a:pt x="1325" y="937"/>
                  </a:cubicBezTo>
                  <a:cubicBezTo>
                    <a:pt x="1124" y="470"/>
                    <a:pt x="724" y="103"/>
                    <a:pt x="257" y="3"/>
                  </a:cubicBezTo>
                  <a:cubicBezTo>
                    <a:pt x="247" y="2"/>
                    <a:pt x="236" y="1"/>
                    <a:pt x="2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7103304" y="595972"/>
              <a:ext cx="29034" cy="16199"/>
            </a:xfrm>
            <a:custGeom>
              <a:avLst/>
              <a:gdLst/>
              <a:ahLst/>
              <a:cxnLst/>
              <a:rect l="l" t="t" r="r" b="b"/>
              <a:pathLst>
                <a:path w="1502" h="838" extrusionOk="0">
                  <a:moveTo>
                    <a:pt x="1273" y="1"/>
                  </a:moveTo>
                  <a:cubicBezTo>
                    <a:pt x="809" y="1"/>
                    <a:pt x="380" y="227"/>
                    <a:pt x="67" y="571"/>
                  </a:cubicBezTo>
                  <a:cubicBezTo>
                    <a:pt x="0" y="638"/>
                    <a:pt x="0" y="738"/>
                    <a:pt x="67" y="805"/>
                  </a:cubicBezTo>
                  <a:cubicBezTo>
                    <a:pt x="100" y="805"/>
                    <a:pt x="134" y="838"/>
                    <a:pt x="167" y="838"/>
                  </a:cubicBezTo>
                  <a:cubicBezTo>
                    <a:pt x="201" y="838"/>
                    <a:pt x="267" y="838"/>
                    <a:pt x="301" y="771"/>
                  </a:cubicBezTo>
                  <a:cubicBezTo>
                    <a:pt x="545" y="496"/>
                    <a:pt x="873" y="333"/>
                    <a:pt x="1234" y="333"/>
                  </a:cubicBezTo>
                  <a:cubicBezTo>
                    <a:pt x="1267" y="333"/>
                    <a:pt x="1301" y="335"/>
                    <a:pt x="1335" y="338"/>
                  </a:cubicBezTo>
                  <a:cubicBezTo>
                    <a:pt x="1401" y="338"/>
                    <a:pt x="1501" y="271"/>
                    <a:pt x="1501" y="204"/>
                  </a:cubicBezTo>
                  <a:cubicBezTo>
                    <a:pt x="1501" y="104"/>
                    <a:pt x="1468" y="37"/>
                    <a:pt x="1368" y="4"/>
                  </a:cubicBezTo>
                  <a:cubicBezTo>
                    <a:pt x="1336" y="2"/>
                    <a:pt x="1305" y="1"/>
                    <a:pt x="1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7240643" y="2872060"/>
              <a:ext cx="33557" cy="16237"/>
            </a:xfrm>
            <a:custGeom>
              <a:avLst/>
              <a:gdLst/>
              <a:ahLst/>
              <a:cxnLst/>
              <a:rect l="l" t="t" r="r" b="b"/>
              <a:pathLst>
                <a:path w="1736" h="840" extrusionOk="0">
                  <a:moveTo>
                    <a:pt x="334" y="139"/>
                  </a:moveTo>
                  <a:cubicBezTo>
                    <a:pt x="734" y="206"/>
                    <a:pt x="1101" y="373"/>
                    <a:pt x="1435" y="606"/>
                  </a:cubicBezTo>
                  <a:cubicBezTo>
                    <a:pt x="1282" y="662"/>
                    <a:pt x="1117" y="689"/>
                    <a:pt x="950" y="689"/>
                  </a:cubicBezTo>
                  <a:cubicBezTo>
                    <a:pt x="718" y="689"/>
                    <a:pt x="481" y="637"/>
                    <a:pt x="267" y="540"/>
                  </a:cubicBezTo>
                  <a:cubicBezTo>
                    <a:pt x="201" y="473"/>
                    <a:pt x="167" y="373"/>
                    <a:pt x="167" y="273"/>
                  </a:cubicBezTo>
                  <a:cubicBezTo>
                    <a:pt x="167" y="206"/>
                    <a:pt x="201" y="173"/>
                    <a:pt x="234" y="173"/>
                  </a:cubicBezTo>
                  <a:cubicBezTo>
                    <a:pt x="267" y="139"/>
                    <a:pt x="301" y="139"/>
                    <a:pt x="334" y="139"/>
                  </a:cubicBezTo>
                  <a:close/>
                  <a:moveTo>
                    <a:pt x="348" y="0"/>
                  </a:moveTo>
                  <a:cubicBezTo>
                    <a:pt x="278" y="0"/>
                    <a:pt x="217" y="12"/>
                    <a:pt x="167" y="39"/>
                  </a:cubicBezTo>
                  <a:cubicBezTo>
                    <a:pt x="67" y="73"/>
                    <a:pt x="34" y="139"/>
                    <a:pt x="34" y="239"/>
                  </a:cubicBezTo>
                  <a:cubicBezTo>
                    <a:pt x="0" y="406"/>
                    <a:pt x="67" y="540"/>
                    <a:pt x="201" y="673"/>
                  </a:cubicBezTo>
                  <a:cubicBezTo>
                    <a:pt x="367" y="773"/>
                    <a:pt x="601" y="840"/>
                    <a:pt x="834" y="840"/>
                  </a:cubicBezTo>
                  <a:cubicBezTo>
                    <a:pt x="1101" y="806"/>
                    <a:pt x="1401" y="773"/>
                    <a:pt x="1668" y="706"/>
                  </a:cubicBezTo>
                  <a:cubicBezTo>
                    <a:pt x="1702" y="706"/>
                    <a:pt x="1735" y="673"/>
                    <a:pt x="1735" y="640"/>
                  </a:cubicBezTo>
                  <a:cubicBezTo>
                    <a:pt x="1735" y="606"/>
                    <a:pt x="1735" y="573"/>
                    <a:pt x="1702" y="573"/>
                  </a:cubicBezTo>
                  <a:cubicBezTo>
                    <a:pt x="1586" y="486"/>
                    <a:pt x="79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7252899" y="2857330"/>
              <a:ext cx="21302" cy="28396"/>
            </a:xfrm>
            <a:custGeom>
              <a:avLst/>
              <a:gdLst/>
              <a:ahLst/>
              <a:cxnLst/>
              <a:rect l="l" t="t" r="r" b="b"/>
              <a:pathLst>
                <a:path w="1102" h="1469" extrusionOk="0">
                  <a:moveTo>
                    <a:pt x="367" y="134"/>
                  </a:moveTo>
                  <a:cubicBezTo>
                    <a:pt x="434" y="134"/>
                    <a:pt x="501" y="167"/>
                    <a:pt x="534" y="201"/>
                  </a:cubicBezTo>
                  <a:cubicBezTo>
                    <a:pt x="767" y="501"/>
                    <a:pt x="901" y="868"/>
                    <a:pt x="934" y="1235"/>
                  </a:cubicBezTo>
                  <a:cubicBezTo>
                    <a:pt x="601" y="968"/>
                    <a:pt x="167" y="434"/>
                    <a:pt x="200" y="234"/>
                  </a:cubicBezTo>
                  <a:cubicBezTo>
                    <a:pt x="200" y="201"/>
                    <a:pt x="234" y="134"/>
                    <a:pt x="334" y="134"/>
                  </a:cubicBezTo>
                  <a:close/>
                  <a:moveTo>
                    <a:pt x="300" y="1"/>
                  </a:moveTo>
                  <a:cubicBezTo>
                    <a:pt x="167" y="1"/>
                    <a:pt x="67" y="101"/>
                    <a:pt x="67" y="234"/>
                  </a:cubicBezTo>
                  <a:cubicBezTo>
                    <a:pt x="0" y="568"/>
                    <a:pt x="634" y="1302"/>
                    <a:pt x="968" y="1468"/>
                  </a:cubicBezTo>
                  <a:lnTo>
                    <a:pt x="1068" y="1468"/>
                  </a:lnTo>
                  <a:cubicBezTo>
                    <a:pt x="1068" y="1468"/>
                    <a:pt x="1101" y="1435"/>
                    <a:pt x="1101" y="1402"/>
                  </a:cubicBezTo>
                  <a:cubicBezTo>
                    <a:pt x="1101" y="1368"/>
                    <a:pt x="1001" y="434"/>
                    <a:pt x="634" y="101"/>
                  </a:cubicBezTo>
                  <a:cubicBezTo>
                    <a:pt x="534" y="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6820873" y="2848690"/>
              <a:ext cx="38718" cy="19620"/>
            </a:xfrm>
            <a:custGeom>
              <a:avLst/>
              <a:gdLst/>
              <a:ahLst/>
              <a:cxnLst/>
              <a:rect l="l" t="t" r="r" b="b"/>
              <a:pathLst>
                <a:path w="2003" h="1015" extrusionOk="0">
                  <a:moveTo>
                    <a:pt x="334" y="173"/>
                  </a:moveTo>
                  <a:cubicBezTo>
                    <a:pt x="633" y="173"/>
                    <a:pt x="1239" y="539"/>
                    <a:pt x="1702" y="848"/>
                  </a:cubicBezTo>
                  <a:cubicBezTo>
                    <a:pt x="968" y="848"/>
                    <a:pt x="435" y="715"/>
                    <a:pt x="268" y="514"/>
                  </a:cubicBezTo>
                  <a:cubicBezTo>
                    <a:pt x="201" y="414"/>
                    <a:pt x="201" y="348"/>
                    <a:pt x="234" y="248"/>
                  </a:cubicBezTo>
                  <a:cubicBezTo>
                    <a:pt x="234" y="214"/>
                    <a:pt x="234" y="181"/>
                    <a:pt x="268" y="181"/>
                  </a:cubicBezTo>
                  <a:cubicBezTo>
                    <a:pt x="288" y="176"/>
                    <a:pt x="310" y="173"/>
                    <a:pt x="334" y="173"/>
                  </a:cubicBezTo>
                  <a:close/>
                  <a:moveTo>
                    <a:pt x="331" y="0"/>
                  </a:moveTo>
                  <a:cubicBezTo>
                    <a:pt x="295" y="0"/>
                    <a:pt x="263" y="5"/>
                    <a:pt x="234" y="14"/>
                  </a:cubicBezTo>
                  <a:cubicBezTo>
                    <a:pt x="134" y="47"/>
                    <a:pt x="68" y="114"/>
                    <a:pt x="68" y="181"/>
                  </a:cubicBezTo>
                  <a:cubicBezTo>
                    <a:pt x="1" y="348"/>
                    <a:pt x="34" y="481"/>
                    <a:pt x="134" y="614"/>
                  </a:cubicBezTo>
                  <a:cubicBezTo>
                    <a:pt x="435" y="981"/>
                    <a:pt x="1402" y="1015"/>
                    <a:pt x="1936" y="1015"/>
                  </a:cubicBezTo>
                  <a:cubicBezTo>
                    <a:pt x="1969" y="1015"/>
                    <a:pt x="2002" y="981"/>
                    <a:pt x="2002" y="948"/>
                  </a:cubicBezTo>
                  <a:cubicBezTo>
                    <a:pt x="2002" y="915"/>
                    <a:pt x="2002" y="881"/>
                    <a:pt x="1969" y="848"/>
                  </a:cubicBezTo>
                  <a:cubicBezTo>
                    <a:pt x="1845" y="755"/>
                    <a:pt x="800" y="0"/>
                    <a:pt x="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6837651" y="2837227"/>
              <a:ext cx="23235" cy="31083"/>
            </a:xfrm>
            <a:custGeom>
              <a:avLst/>
              <a:gdLst/>
              <a:ahLst/>
              <a:cxnLst/>
              <a:rect l="l" t="t" r="r" b="b"/>
              <a:pathLst>
                <a:path w="1202" h="1608" extrusionOk="0">
                  <a:moveTo>
                    <a:pt x="434" y="140"/>
                  </a:moveTo>
                  <a:cubicBezTo>
                    <a:pt x="534" y="140"/>
                    <a:pt x="634" y="207"/>
                    <a:pt x="701" y="307"/>
                  </a:cubicBezTo>
                  <a:cubicBezTo>
                    <a:pt x="901" y="607"/>
                    <a:pt x="1001" y="974"/>
                    <a:pt x="968" y="1374"/>
                  </a:cubicBezTo>
                  <a:cubicBezTo>
                    <a:pt x="601" y="1074"/>
                    <a:pt x="200" y="407"/>
                    <a:pt x="267" y="207"/>
                  </a:cubicBezTo>
                  <a:cubicBezTo>
                    <a:pt x="267" y="207"/>
                    <a:pt x="267" y="140"/>
                    <a:pt x="334" y="140"/>
                  </a:cubicBezTo>
                  <a:close/>
                  <a:moveTo>
                    <a:pt x="359" y="0"/>
                  </a:moveTo>
                  <a:cubicBezTo>
                    <a:pt x="208" y="0"/>
                    <a:pt x="129" y="87"/>
                    <a:pt x="100" y="173"/>
                  </a:cubicBezTo>
                  <a:cubicBezTo>
                    <a:pt x="0" y="507"/>
                    <a:pt x="634" y="1341"/>
                    <a:pt x="1001" y="1608"/>
                  </a:cubicBezTo>
                  <a:lnTo>
                    <a:pt x="1101" y="1608"/>
                  </a:lnTo>
                  <a:cubicBezTo>
                    <a:pt x="1101" y="1574"/>
                    <a:pt x="1134" y="1574"/>
                    <a:pt x="1134" y="1541"/>
                  </a:cubicBezTo>
                  <a:cubicBezTo>
                    <a:pt x="1134" y="1508"/>
                    <a:pt x="1201" y="607"/>
                    <a:pt x="834" y="207"/>
                  </a:cubicBezTo>
                  <a:cubicBezTo>
                    <a:pt x="734" y="73"/>
                    <a:pt x="601" y="7"/>
                    <a:pt x="434" y="7"/>
                  </a:cubicBezTo>
                  <a:cubicBezTo>
                    <a:pt x="407" y="2"/>
                    <a:pt x="382" y="0"/>
                    <a:pt x="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6632599" y="1162804"/>
              <a:ext cx="639011" cy="670848"/>
            </a:xfrm>
            <a:custGeom>
              <a:avLst/>
              <a:gdLst/>
              <a:ahLst/>
              <a:cxnLst/>
              <a:rect l="l" t="t" r="r" b="b"/>
              <a:pathLst>
                <a:path w="33058" h="34705" extrusionOk="0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6632599" y="1162804"/>
              <a:ext cx="639011" cy="670848"/>
            </a:xfrm>
            <a:custGeom>
              <a:avLst/>
              <a:gdLst/>
              <a:ahLst/>
              <a:cxnLst/>
              <a:rect l="l" t="t" r="r" b="b"/>
              <a:pathLst>
                <a:path w="33058" h="34705" extrusionOk="0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6448191" y="1094821"/>
              <a:ext cx="791177" cy="725378"/>
            </a:xfrm>
            <a:custGeom>
              <a:avLst/>
              <a:gdLst/>
              <a:ahLst/>
              <a:cxnLst/>
              <a:rect l="l" t="t" r="r" b="b"/>
              <a:pathLst>
                <a:path w="40930" h="37526" extrusionOk="0">
                  <a:moveTo>
                    <a:pt x="20446" y="0"/>
                  </a:moveTo>
                  <a:cubicBezTo>
                    <a:pt x="19204" y="0"/>
                    <a:pt x="17943" y="125"/>
                    <a:pt x="16679" y="382"/>
                  </a:cubicBezTo>
                  <a:cubicBezTo>
                    <a:pt x="6539" y="2484"/>
                    <a:pt x="1" y="12391"/>
                    <a:pt x="2102" y="22565"/>
                  </a:cubicBezTo>
                  <a:cubicBezTo>
                    <a:pt x="3911" y="31437"/>
                    <a:pt x="11746" y="37525"/>
                    <a:pt x="20469" y="37525"/>
                  </a:cubicBezTo>
                  <a:cubicBezTo>
                    <a:pt x="21717" y="37525"/>
                    <a:pt x="22982" y="37401"/>
                    <a:pt x="24251" y="37142"/>
                  </a:cubicBezTo>
                  <a:cubicBezTo>
                    <a:pt x="34392" y="35041"/>
                    <a:pt x="40930" y="25133"/>
                    <a:pt x="38828" y="14993"/>
                  </a:cubicBezTo>
                  <a:cubicBezTo>
                    <a:pt x="36989" y="6117"/>
                    <a:pt x="29169" y="0"/>
                    <a:pt x="20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6686124" y="1289841"/>
              <a:ext cx="308236" cy="343687"/>
            </a:xfrm>
            <a:custGeom>
              <a:avLst/>
              <a:gdLst/>
              <a:ahLst/>
              <a:cxnLst/>
              <a:rect l="l" t="t" r="r" b="b"/>
              <a:pathLst>
                <a:path w="15946" h="17780" extrusionOk="0">
                  <a:moveTo>
                    <a:pt x="10387" y="3002"/>
                  </a:moveTo>
                  <a:cubicBezTo>
                    <a:pt x="10625" y="3002"/>
                    <a:pt x="10858" y="3036"/>
                    <a:pt x="11075" y="3103"/>
                  </a:cubicBezTo>
                  <a:lnTo>
                    <a:pt x="8640" y="6505"/>
                  </a:lnTo>
                  <a:cubicBezTo>
                    <a:pt x="8373" y="6071"/>
                    <a:pt x="8240" y="5604"/>
                    <a:pt x="8206" y="5104"/>
                  </a:cubicBezTo>
                  <a:cubicBezTo>
                    <a:pt x="8206" y="4670"/>
                    <a:pt x="8340" y="4237"/>
                    <a:pt x="8606" y="3903"/>
                  </a:cubicBezTo>
                  <a:cubicBezTo>
                    <a:pt x="8873" y="3536"/>
                    <a:pt x="9240" y="3236"/>
                    <a:pt x="9674" y="3103"/>
                  </a:cubicBezTo>
                  <a:cubicBezTo>
                    <a:pt x="9907" y="3036"/>
                    <a:pt x="10149" y="3002"/>
                    <a:pt x="10387" y="3002"/>
                  </a:cubicBezTo>
                  <a:close/>
                  <a:moveTo>
                    <a:pt x="7773" y="10741"/>
                  </a:moveTo>
                  <a:cubicBezTo>
                    <a:pt x="8173" y="11208"/>
                    <a:pt x="8440" y="11775"/>
                    <a:pt x="8506" y="12409"/>
                  </a:cubicBezTo>
                  <a:cubicBezTo>
                    <a:pt x="8540" y="12910"/>
                    <a:pt x="8406" y="13410"/>
                    <a:pt x="8106" y="13810"/>
                  </a:cubicBezTo>
                  <a:cubicBezTo>
                    <a:pt x="7773" y="14277"/>
                    <a:pt x="7272" y="14611"/>
                    <a:pt x="6705" y="14744"/>
                  </a:cubicBezTo>
                  <a:cubicBezTo>
                    <a:pt x="6497" y="14805"/>
                    <a:pt x="6289" y="14835"/>
                    <a:pt x="6083" y="14835"/>
                  </a:cubicBezTo>
                  <a:cubicBezTo>
                    <a:pt x="5727" y="14835"/>
                    <a:pt x="5375" y="14746"/>
                    <a:pt x="5037" y="14577"/>
                  </a:cubicBezTo>
                  <a:lnTo>
                    <a:pt x="7773" y="10741"/>
                  </a:lnTo>
                  <a:close/>
                  <a:moveTo>
                    <a:pt x="13343" y="0"/>
                  </a:moveTo>
                  <a:lnTo>
                    <a:pt x="12609" y="968"/>
                  </a:lnTo>
                  <a:cubicBezTo>
                    <a:pt x="11811" y="469"/>
                    <a:pt x="10882" y="212"/>
                    <a:pt x="9949" y="212"/>
                  </a:cubicBezTo>
                  <a:cubicBezTo>
                    <a:pt x="9634" y="212"/>
                    <a:pt x="9318" y="242"/>
                    <a:pt x="9007" y="301"/>
                  </a:cubicBezTo>
                  <a:cubicBezTo>
                    <a:pt x="7806" y="567"/>
                    <a:pt x="6738" y="1268"/>
                    <a:pt x="6071" y="2302"/>
                  </a:cubicBezTo>
                  <a:cubicBezTo>
                    <a:pt x="5337" y="3236"/>
                    <a:pt x="4971" y="4437"/>
                    <a:pt x="5037" y="5638"/>
                  </a:cubicBezTo>
                  <a:cubicBezTo>
                    <a:pt x="5104" y="6805"/>
                    <a:pt x="5638" y="8039"/>
                    <a:pt x="6672" y="9307"/>
                  </a:cubicBezTo>
                  <a:lnTo>
                    <a:pt x="3703" y="13443"/>
                  </a:lnTo>
                  <a:cubicBezTo>
                    <a:pt x="3469" y="12976"/>
                    <a:pt x="3336" y="12443"/>
                    <a:pt x="3336" y="11942"/>
                  </a:cubicBezTo>
                  <a:cubicBezTo>
                    <a:pt x="3336" y="11308"/>
                    <a:pt x="3469" y="10708"/>
                    <a:pt x="3736" y="10141"/>
                  </a:cubicBezTo>
                  <a:lnTo>
                    <a:pt x="968" y="8606"/>
                  </a:lnTo>
                  <a:cubicBezTo>
                    <a:pt x="267" y="9807"/>
                    <a:pt x="0" y="11175"/>
                    <a:pt x="167" y="12576"/>
                  </a:cubicBezTo>
                  <a:cubicBezTo>
                    <a:pt x="401" y="13810"/>
                    <a:pt x="1068" y="14978"/>
                    <a:pt x="2035" y="15812"/>
                  </a:cubicBezTo>
                  <a:lnTo>
                    <a:pt x="1368" y="16746"/>
                  </a:lnTo>
                  <a:lnTo>
                    <a:pt x="2769" y="17780"/>
                  </a:lnTo>
                  <a:lnTo>
                    <a:pt x="3503" y="16779"/>
                  </a:lnTo>
                  <a:cubicBezTo>
                    <a:pt x="4384" y="17279"/>
                    <a:pt x="5366" y="17541"/>
                    <a:pt x="6354" y="17541"/>
                  </a:cubicBezTo>
                  <a:cubicBezTo>
                    <a:pt x="6750" y="17541"/>
                    <a:pt x="7147" y="17499"/>
                    <a:pt x="7539" y="17413"/>
                  </a:cubicBezTo>
                  <a:cubicBezTo>
                    <a:pt x="8873" y="17113"/>
                    <a:pt x="10007" y="16312"/>
                    <a:pt x="10775" y="15178"/>
                  </a:cubicBezTo>
                  <a:cubicBezTo>
                    <a:pt x="11475" y="14277"/>
                    <a:pt x="11842" y="13143"/>
                    <a:pt x="11775" y="11976"/>
                  </a:cubicBezTo>
                  <a:cubicBezTo>
                    <a:pt x="11709" y="10875"/>
                    <a:pt x="11008" y="9574"/>
                    <a:pt x="9741" y="8006"/>
                  </a:cubicBezTo>
                  <a:lnTo>
                    <a:pt x="12509" y="4170"/>
                  </a:lnTo>
                  <a:cubicBezTo>
                    <a:pt x="12943" y="4904"/>
                    <a:pt x="12943" y="5838"/>
                    <a:pt x="12543" y="6605"/>
                  </a:cubicBezTo>
                  <a:lnTo>
                    <a:pt x="15278" y="8039"/>
                  </a:lnTo>
                  <a:cubicBezTo>
                    <a:pt x="15778" y="7072"/>
                    <a:pt x="15945" y="5938"/>
                    <a:pt x="15778" y="4837"/>
                  </a:cubicBezTo>
                  <a:cubicBezTo>
                    <a:pt x="15511" y="3736"/>
                    <a:pt x="14911" y="2736"/>
                    <a:pt x="14044" y="2002"/>
                  </a:cubicBezTo>
                  <a:lnTo>
                    <a:pt x="14744" y="1001"/>
                  </a:lnTo>
                  <a:lnTo>
                    <a:pt x="133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6517179" y="1162669"/>
              <a:ext cx="620319" cy="361896"/>
            </a:xfrm>
            <a:custGeom>
              <a:avLst/>
              <a:gdLst/>
              <a:ahLst/>
              <a:cxnLst/>
              <a:rect l="l" t="t" r="r" b="b"/>
              <a:pathLst>
                <a:path w="32091" h="18722" extrusionOk="0">
                  <a:moveTo>
                    <a:pt x="16890" y="1"/>
                  </a:moveTo>
                  <a:cubicBezTo>
                    <a:pt x="16062" y="1"/>
                    <a:pt x="15223" y="68"/>
                    <a:pt x="14378" y="208"/>
                  </a:cubicBezTo>
                  <a:cubicBezTo>
                    <a:pt x="5671" y="1642"/>
                    <a:pt x="1" y="10115"/>
                    <a:pt x="2002" y="18721"/>
                  </a:cubicBezTo>
                  <a:lnTo>
                    <a:pt x="2002" y="18721"/>
                  </a:lnTo>
                  <a:cubicBezTo>
                    <a:pt x="1168" y="10682"/>
                    <a:pt x="6706" y="3377"/>
                    <a:pt x="14678" y="2076"/>
                  </a:cubicBezTo>
                  <a:cubicBezTo>
                    <a:pt x="15530" y="1933"/>
                    <a:pt x="16378" y="1864"/>
                    <a:pt x="17215" y="1864"/>
                  </a:cubicBezTo>
                  <a:cubicBezTo>
                    <a:pt x="24210" y="1864"/>
                    <a:pt x="30452" y="6687"/>
                    <a:pt x="32090" y="13718"/>
                  </a:cubicBezTo>
                  <a:cubicBezTo>
                    <a:pt x="31247" y="5799"/>
                    <a:pt x="24562" y="1"/>
                    <a:pt x="168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7268363" y="932623"/>
              <a:ext cx="241818" cy="480389"/>
            </a:xfrm>
            <a:custGeom>
              <a:avLst/>
              <a:gdLst/>
              <a:ahLst/>
              <a:cxnLst/>
              <a:rect l="l" t="t" r="r" b="b"/>
              <a:pathLst>
                <a:path w="12510" h="24852" extrusionOk="0">
                  <a:moveTo>
                    <a:pt x="5538" y="0"/>
                  </a:moveTo>
                  <a:lnTo>
                    <a:pt x="1602" y="3036"/>
                  </a:lnTo>
                  <a:lnTo>
                    <a:pt x="2536" y="4370"/>
                  </a:lnTo>
                  <a:cubicBezTo>
                    <a:pt x="2870" y="4837"/>
                    <a:pt x="3170" y="5304"/>
                    <a:pt x="3470" y="5805"/>
                  </a:cubicBezTo>
                  <a:cubicBezTo>
                    <a:pt x="4104" y="6739"/>
                    <a:pt x="4704" y="7706"/>
                    <a:pt x="5271" y="8673"/>
                  </a:cubicBezTo>
                  <a:cubicBezTo>
                    <a:pt x="5838" y="9607"/>
                    <a:pt x="6372" y="10608"/>
                    <a:pt x="6872" y="11575"/>
                  </a:cubicBezTo>
                  <a:lnTo>
                    <a:pt x="7239" y="12309"/>
                  </a:lnTo>
                  <a:lnTo>
                    <a:pt x="7573" y="13043"/>
                  </a:lnTo>
                  <a:cubicBezTo>
                    <a:pt x="7673" y="13310"/>
                    <a:pt x="7773" y="13543"/>
                    <a:pt x="7873" y="13810"/>
                  </a:cubicBezTo>
                  <a:lnTo>
                    <a:pt x="8007" y="14177"/>
                  </a:lnTo>
                  <a:lnTo>
                    <a:pt x="8030" y="14223"/>
                  </a:lnTo>
                  <a:lnTo>
                    <a:pt x="8030" y="14223"/>
                  </a:lnTo>
                  <a:cubicBezTo>
                    <a:pt x="8008" y="14340"/>
                    <a:pt x="7957" y="14442"/>
                    <a:pt x="7906" y="14544"/>
                  </a:cubicBezTo>
                  <a:cubicBezTo>
                    <a:pt x="7706" y="14944"/>
                    <a:pt x="7473" y="15345"/>
                    <a:pt x="7206" y="15712"/>
                  </a:cubicBezTo>
                  <a:cubicBezTo>
                    <a:pt x="6539" y="16546"/>
                    <a:pt x="5838" y="17380"/>
                    <a:pt x="5071" y="18147"/>
                  </a:cubicBezTo>
                  <a:cubicBezTo>
                    <a:pt x="3470" y="19715"/>
                    <a:pt x="1735" y="21282"/>
                    <a:pt x="1" y="22783"/>
                  </a:cubicBezTo>
                  <a:lnTo>
                    <a:pt x="1335" y="24852"/>
                  </a:lnTo>
                  <a:cubicBezTo>
                    <a:pt x="3503" y="23717"/>
                    <a:pt x="5571" y="22416"/>
                    <a:pt x="7506" y="20915"/>
                  </a:cubicBezTo>
                  <a:cubicBezTo>
                    <a:pt x="8540" y="20148"/>
                    <a:pt x="9508" y="19281"/>
                    <a:pt x="10375" y="18347"/>
                  </a:cubicBezTo>
                  <a:cubicBezTo>
                    <a:pt x="10875" y="17813"/>
                    <a:pt x="11309" y="17246"/>
                    <a:pt x="11676" y="16612"/>
                  </a:cubicBezTo>
                  <a:cubicBezTo>
                    <a:pt x="11909" y="16245"/>
                    <a:pt x="12109" y="15845"/>
                    <a:pt x="12243" y="15411"/>
                  </a:cubicBezTo>
                  <a:cubicBezTo>
                    <a:pt x="12443" y="14844"/>
                    <a:pt x="12510" y="14277"/>
                    <a:pt x="12476" y="13677"/>
                  </a:cubicBezTo>
                  <a:cubicBezTo>
                    <a:pt x="12476" y="13510"/>
                    <a:pt x="12443" y="13343"/>
                    <a:pt x="12410" y="13143"/>
                  </a:cubicBezTo>
                  <a:lnTo>
                    <a:pt x="12343" y="12910"/>
                  </a:lnTo>
                  <a:lnTo>
                    <a:pt x="12310" y="12776"/>
                  </a:lnTo>
                  <a:lnTo>
                    <a:pt x="12176" y="12309"/>
                  </a:lnTo>
                  <a:cubicBezTo>
                    <a:pt x="12076" y="12009"/>
                    <a:pt x="11976" y="11709"/>
                    <a:pt x="11876" y="11409"/>
                  </a:cubicBezTo>
                  <a:lnTo>
                    <a:pt x="11542" y="10508"/>
                  </a:lnTo>
                  <a:lnTo>
                    <a:pt x="11175" y="9607"/>
                  </a:lnTo>
                  <a:cubicBezTo>
                    <a:pt x="10708" y="8440"/>
                    <a:pt x="10141" y="7339"/>
                    <a:pt x="9574" y="6238"/>
                  </a:cubicBezTo>
                  <a:cubicBezTo>
                    <a:pt x="8974" y="5137"/>
                    <a:pt x="8340" y="4070"/>
                    <a:pt x="7706" y="3069"/>
                  </a:cubicBezTo>
                  <a:cubicBezTo>
                    <a:pt x="7373" y="2536"/>
                    <a:pt x="7006" y="2035"/>
                    <a:pt x="6672" y="1535"/>
                  </a:cubicBezTo>
                  <a:cubicBezTo>
                    <a:pt x="6305" y="1001"/>
                    <a:pt x="5972" y="534"/>
                    <a:pt x="5538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7250521" y="895393"/>
              <a:ext cx="228713" cy="260994"/>
            </a:xfrm>
            <a:custGeom>
              <a:avLst/>
              <a:gdLst/>
              <a:ahLst/>
              <a:cxnLst/>
              <a:rect l="l" t="t" r="r" b="b"/>
              <a:pathLst>
                <a:path w="11832" h="13502" extrusionOk="0">
                  <a:moveTo>
                    <a:pt x="4827" y="0"/>
                  </a:moveTo>
                  <a:cubicBezTo>
                    <a:pt x="1800" y="0"/>
                    <a:pt x="0" y="2423"/>
                    <a:pt x="1624" y="5996"/>
                  </a:cubicBezTo>
                  <a:cubicBezTo>
                    <a:pt x="3326" y="9665"/>
                    <a:pt x="5394" y="13501"/>
                    <a:pt x="5394" y="13501"/>
                  </a:cubicBezTo>
                  <a:lnTo>
                    <a:pt x="11832" y="8264"/>
                  </a:lnTo>
                  <a:cubicBezTo>
                    <a:pt x="11832" y="8264"/>
                    <a:pt x="9130" y="759"/>
                    <a:pt x="6061" y="125"/>
                  </a:cubicBezTo>
                  <a:cubicBezTo>
                    <a:pt x="5632" y="41"/>
                    <a:pt x="5219" y="0"/>
                    <a:pt x="4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7218723" y="1367219"/>
              <a:ext cx="94794" cy="76740"/>
            </a:xfrm>
            <a:custGeom>
              <a:avLst/>
              <a:gdLst/>
              <a:ahLst/>
              <a:cxnLst/>
              <a:rect l="l" t="t" r="r" b="b"/>
              <a:pathLst>
                <a:path w="4904" h="3970" extrusionOk="0">
                  <a:moveTo>
                    <a:pt x="3303" y="0"/>
                  </a:moveTo>
                  <a:lnTo>
                    <a:pt x="0" y="367"/>
                  </a:lnTo>
                  <a:lnTo>
                    <a:pt x="2135" y="3970"/>
                  </a:lnTo>
                  <a:cubicBezTo>
                    <a:pt x="2135" y="3970"/>
                    <a:pt x="4904" y="3036"/>
                    <a:pt x="4570" y="1535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7180682" y="1374313"/>
              <a:ext cx="79968" cy="92861"/>
            </a:xfrm>
            <a:custGeom>
              <a:avLst/>
              <a:gdLst/>
              <a:ahLst/>
              <a:cxnLst/>
              <a:rect l="l" t="t" r="r" b="b"/>
              <a:pathLst>
                <a:path w="4137" h="4804" extrusionOk="0">
                  <a:moveTo>
                    <a:pt x="1968" y="0"/>
                  </a:moveTo>
                  <a:lnTo>
                    <a:pt x="0" y="1901"/>
                  </a:lnTo>
                  <a:lnTo>
                    <a:pt x="1902" y="4804"/>
                  </a:lnTo>
                  <a:lnTo>
                    <a:pt x="4137" y="3603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文字方塊 75"/>
          <p:cNvSpPr txBox="1"/>
          <p:nvPr/>
        </p:nvSpPr>
        <p:spPr>
          <a:xfrm>
            <a:off x="539552" y="411510"/>
            <a:ext cx="4642618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第三群的特色：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信用卡額度最高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過去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個月裡：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zh-TW" dirty="0" smtClean="0">
                <a:latin typeface="微軟正黑體" pitchFamily="34" charset="-120"/>
                <a:ea typeface="微軟正黑體" pitchFamily="34" charset="-120"/>
              </a:rPr>
              <a:t>持卡人賬戶的信用額度與賬戶當前餘額之間的差額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最高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雖然錢都沒有存在該銀行，但仍然可以結清繳款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交易金額、交易次數最高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距離上次使用信用卡的時間最短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77" name="文字方塊 76"/>
          <p:cNvSpPr txBox="1"/>
          <p:nvPr/>
        </p:nvSpPr>
        <p:spPr>
          <a:xfrm>
            <a:off x="5508104" y="339502"/>
            <a:ext cx="2592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該客戶會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保留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，尤其是在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家人數為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5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人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前頁圖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2)</a:t>
            </a: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年紀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62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歲以上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持有商品數為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項</a:t>
            </a:r>
            <a:endParaRPr lang="en-US" altLang="zh-TW" dirty="0" smtClean="0"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2050" name="Picture 2" descr="C:\Users\Jack\Desktop\輔大統資 上課內容\碩一下\統計決策資訊系統\期末報告\交叉分析\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194348"/>
            <a:ext cx="4572000" cy="2949152"/>
          </a:xfrm>
          <a:prstGeom prst="rect">
            <a:avLst/>
          </a:prstGeom>
          <a:noFill/>
        </p:spPr>
      </p:pic>
      <p:pic>
        <p:nvPicPr>
          <p:cNvPr id="2051" name="Picture 3" descr="C:\Users\Jack\Desktop\輔大統資 上課內容\碩一下\統計決策資訊系統\期末報告\交叉分析\8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93980" y="2191172"/>
            <a:ext cx="4550020" cy="2952328"/>
          </a:xfrm>
          <a:prstGeom prst="rect">
            <a:avLst/>
          </a:prstGeom>
          <a:noFill/>
        </p:spPr>
      </p:pic>
      <p:sp>
        <p:nvSpPr>
          <p:cNvPr id="80" name="矩形 79"/>
          <p:cNvSpPr/>
          <p:nvPr/>
        </p:nvSpPr>
        <p:spPr>
          <a:xfrm>
            <a:off x="1979712" y="2787774"/>
            <a:ext cx="648072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6588224" y="3867894"/>
            <a:ext cx="720080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652120" y="1635646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強烈會保留的客戶</a:t>
            </a:r>
            <a:endParaRPr lang="zh-TW" altLang="en-US" sz="2400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49"/>
          <p:cNvSpPr txBox="1">
            <a:spLocks noGrp="1"/>
          </p:cNvSpPr>
          <p:nvPr>
            <p:ph type="title" idx="6"/>
          </p:nvPr>
        </p:nvSpPr>
        <p:spPr>
          <a:xfrm>
            <a:off x="827584" y="267494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交叉分析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_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範例</a:t>
            </a:r>
            <a:endParaRPr dirty="0"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2" name="Google Shape;1143;p49"/>
          <p:cNvGrpSpPr/>
          <p:nvPr/>
        </p:nvGrpSpPr>
        <p:grpSpPr>
          <a:xfrm>
            <a:off x="2479589" y="2021620"/>
            <a:ext cx="441225" cy="343825"/>
            <a:chOff x="3939088" y="3457750"/>
            <a:chExt cx="441225" cy="343825"/>
          </a:xfrm>
        </p:grpSpPr>
        <p:sp>
          <p:nvSpPr>
            <p:cNvPr id="1144" name="Google Shape;1144;p49"/>
            <p:cNvSpPr/>
            <p:nvPr/>
          </p:nvSpPr>
          <p:spPr>
            <a:xfrm>
              <a:off x="4302013" y="3516900"/>
              <a:ext cx="78300" cy="284675"/>
            </a:xfrm>
            <a:custGeom>
              <a:avLst/>
              <a:gdLst/>
              <a:ahLst/>
              <a:cxnLst/>
              <a:rect l="l" t="t" r="r" b="b"/>
              <a:pathLst>
                <a:path w="3132" h="11387" extrusionOk="0">
                  <a:moveTo>
                    <a:pt x="534" y="0"/>
                  </a:moveTo>
                  <a:cubicBezTo>
                    <a:pt x="249" y="0"/>
                    <a:pt x="0" y="250"/>
                    <a:pt x="0" y="534"/>
                  </a:cubicBezTo>
                  <a:lnTo>
                    <a:pt x="0" y="10888"/>
                  </a:lnTo>
                  <a:cubicBezTo>
                    <a:pt x="0" y="11173"/>
                    <a:pt x="249" y="11386"/>
                    <a:pt x="534" y="11386"/>
                  </a:cubicBezTo>
                  <a:lnTo>
                    <a:pt x="2598" y="11386"/>
                  </a:lnTo>
                  <a:cubicBezTo>
                    <a:pt x="2882" y="11386"/>
                    <a:pt x="3132" y="11173"/>
                    <a:pt x="3132" y="10888"/>
                  </a:cubicBezTo>
                  <a:lnTo>
                    <a:pt x="3132" y="534"/>
                  </a:lnTo>
                  <a:cubicBezTo>
                    <a:pt x="3096" y="250"/>
                    <a:pt x="2882" y="0"/>
                    <a:pt x="25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4060063" y="3536700"/>
              <a:ext cx="77400" cy="248850"/>
            </a:xfrm>
            <a:custGeom>
              <a:avLst/>
              <a:gdLst/>
              <a:ahLst/>
              <a:cxnLst/>
              <a:rect l="l" t="t" r="r" b="b"/>
              <a:pathLst>
                <a:path w="3096" h="9954" extrusionOk="0">
                  <a:moveTo>
                    <a:pt x="1548" y="0"/>
                  </a:moveTo>
                  <a:cubicBezTo>
                    <a:pt x="1308" y="0"/>
                    <a:pt x="1068" y="151"/>
                    <a:pt x="1032" y="454"/>
                  </a:cubicBezTo>
                  <a:lnTo>
                    <a:pt x="1032" y="2019"/>
                  </a:lnTo>
                  <a:lnTo>
                    <a:pt x="499" y="2019"/>
                  </a:lnTo>
                  <a:cubicBezTo>
                    <a:pt x="214" y="2019"/>
                    <a:pt x="0" y="2233"/>
                    <a:pt x="0" y="2517"/>
                  </a:cubicBezTo>
                  <a:lnTo>
                    <a:pt x="0" y="9420"/>
                  </a:lnTo>
                  <a:cubicBezTo>
                    <a:pt x="0" y="9705"/>
                    <a:pt x="214" y="9954"/>
                    <a:pt x="499" y="9954"/>
                  </a:cubicBezTo>
                  <a:lnTo>
                    <a:pt x="2598" y="9954"/>
                  </a:lnTo>
                  <a:cubicBezTo>
                    <a:pt x="2882" y="9954"/>
                    <a:pt x="3096" y="9705"/>
                    <a:pt x="3096" y="9420"/>
                  </a:cubicBezTo>
                  <a:lnTo>
                    <a:pt x="3096" y="2517"/>
                  </a:lnTo>
                  <a:cubicBezTo>
                    <a:pt x="3096" y="2233"/>
                    <a:pt x="2882" y="2019"/>
                    <a:pt x="2598" y="2019"/>
                  </a:cubicBezTo>
                  <a:lnTo>
                    <a:pt x="2064" y="2019"/>
                  </a:lnTo>
                  <a:lnTo>
                    <a:pt x="2064" y="454"/>
                  </a:lnTo>
                  <a:cubicBezTo>
                    <a:pt x="2029" y="151"/>
                    <a:pt x="1788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4181038" y="3457750"/>
              <a:ext cx="78300" cy="179025"/>
            </a:xfrm>
            <a:custGeom>
              <a:avLst/>
              <a:gdLst/>
              <a:ahLst/>
              <a:cxnLst/>
              <a:rect l="l" t="t" r="r" b="b"/>
              <a:pathLst>
                <a:path w="3132" h="7161" extrusionOk="0">
                  <a:moveTo>
                    <a:pt x="1562" y="0"/>
                  </a:moveTo>
                  <a:cubicBezTo>
                    <a:pt x="1317" y="0"/>
                    <a:pt x="1068" y="160"/>
                    <a:pt x="1032" y="481"/>
                  </a:cubicBezTo>
                  <a:lnTo>
                    <a:pt x="1032" y="2046"/>
                  </a:lnTo>
                  <a:lnTo>
                    <a:pt x="534" y="2046"/>
                  </a:lnTo>
                  <a:cubicBezTo>
                    <a:pt x="249" y="2046"/>
                    <a:pt x="0" y="2260"/>
                    <a:pt x="36" y="2544"/>
                  </a:cubicBezTo>
                  <a:lnTo>
                    <a:pt x="36" y="4608"/>
                  </a:lnTo>
                  <a:cubicBezTo>
                    <a:pt x="36" y="4893"/>
                    <a:pt x="249" y="5142"/>
                    <a:pt x="534" y="5142"/>
                  </a:cubicBezTo>
                  <a:lnTo>
                    <a:pt x="1068" y="5142"/>
                  </a:lnTo>
                  <a:lnTo>
                    <a:pt x="1068" y="6707"/>
                  </a:lnTo>
                  <a:cubicBezTo>
                    <a:pt x="1086" y="7010"/>
                    <a:pt x="1326" y="7161"/>
                    <a:pt x="1570" y="7161"/>
                  </a:cubicBezTo>
                  <a:cubicBezTo>
                    <a:pt x="1815" y="7161"/>
                    <a:pt x="2064" y="7010"/>
                    <a:pt x="2100" y="6707"/>
                  </a:cubicBezTo>
                  <a:lnTo>
                    <a:pt x="2100" y="5142"/>
                  </a:lnTo>
                  <a:lnTo>
                    <a:pt x="2598" y="5142"/>
                  </a:lnTo>
                  <a:cubicBezTo>
                    <a:pt x="2882" y="5142"/>
                    <a:pt x="3132" y="4893"/>
                    <a:pt x="3132" y="4608"/>
                  </a:cubicBezTo>
                  <a:lnTo>
                    <a:pt x="3132" y="2544"/>
                  </a:lnTo>
                  <a:cubicBezTo>
                    <a:pt x="3132" y="2260"/>
                    <a:pt x="2882" y="2046"/>
                    <a:pt x="2598" y="2046"/>
                  </a:cubicBezTo>
                  <a:lnTo>
                    <a:pt x="2064" y="2046"/>
                  </a:lnTo>
                  <a:lnTo>
                    <a:pt x="2064" y="481"/>
                  </a:lnTo>
                  <a:cubicBezTo>
                    <a:pt x="2046" y="160"/>
                    <a:pt x="1806" y="0"/>
                    <a:pt x="1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3939088" y="3474200"/>
              <a:ext cx="77400" cy="301575"/>
            </a:xfrm>
            <a:custGeom>
              <a:avLst/>
              <a:gdLst/>
              <a:ahLst/>
              <a:cxnLst/>
              <a:rect l="l" t="t" r="r" b="b"/>
              <a:pathLst>
                <a:path w="3096" h="12063" extrusionOk="0">
                  <a:moveTo>
                    <a:pt x="499" y="1"/>
                  </a:moveTo>
                  <a:cubicBezTo>
                    <a:pt x="214" y="1"/>
                    <a:pt x="0" y="214"/>
                    <a:pt x="0" y="534"/>
                  </a:cubicBezTo>
                  <a:lnTo>
                    <a:pt x="0" y="7401"/>
                  </a:lnTo>
                  <a:cubicBezTo>
                    <a:pt x="0" y="7686"/>
                    <a:pt x="214" y="7935"/>
                    <a:pt x="499" y="7935"/>
                  </a:cubicBezTo>
                  <a:lnTo>
                    <a:pt x="1032" y="7935"/>
                  </a:lnTo>
                  <a:lnTo>
                    <a:pt x="1032" y="11529"/>
                  </a:lnTo>
                  <a:cubicBezTo>
                    <a:pt x="1032" y="11885"/>
                    <a:pt x="1290" y="12062"/>
                    <a:pt x="1548" y="12062"/>
                  </a:cubicBezTo>
                  <a:cubicBezTo>
                    <a:pt x="1806" y="12062"/>
                    <a:pt x="2064" y="11885"/>
                    <a:pt x="2064" y="11529"/>
                  </a:cubicBezTo>
                  <a:lnTo>
                    <a:pt x="2064" y="7935"/>
                  </a:lnTo>
                  <a:lnTo>
                    <a:pt x="2562" y="7935"/>
                  </a:lnTo>
                  <a:cubicBezTo>
                    <a:pt x="2847" y="7935"/>
                    <a:pt x="3096" y="7686"/>
                    <a:pt x="3096" y="7401"/>
                  </a:cubicBezTo>
                  <a:lnTo>
                    <a:pt x="3096" y="534"/>
                  </a:lnTo>
                  <a:cubicBezTo>
                    <a:pt x="3096" y="214"/>
                    <a:pt x="2847" y="1"/>
                    <a:pt x="2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059581"/>
            <a:ext cx="4283968" cy="3446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向下箭號 10"/>
          <p:cNvSpPr/>
          <p:nvPr/>
        </p:nvSpPr>
        <p:spPr>
          <a:xfrm>
            <a:off x="4788024" y="843558"/>
            <a:ext cx="144016" cy="216024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向下箭號 11"/>
          <p:cNvSpPr/>
          <p:nvPr/>
        </p:nvSpPr>
        <p:spPr>
          <a:xfrm>
            <a:off x="6660232" y="843558"/>
            <a:ext cx="144016" cy="216024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83968" y="1131589"/>
            <a:ext cx="4860032" cy="3361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979712" y="2139702"/>
            <a:ext cx="51390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500" b="1" dirty="0" smtClean="0">
                <a:latin typeface="標楷體" pitchFamily="65" charset="-120"/>
                <a:ea typeface="標楷體" pitchFamily="65" charset="-120"/>
              </a:rPr>
              <a:t>簡單貝氏</a:t>
            </a:r>
            <a:endParaRPr sz="45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" name="Google Shape;1118;p48"/>
          <p:cNvSpPr/>
          <p:nvPr/>
        </p:nvSpPr>
        <p:spPr>
          <a:xfrm>
            <a:off x="3888300" y="564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119;p48"/>
          <p:cNvSpPr txBox="1">
            <a:spLocks/>
          </p:cNvSpPr>
          <p:nvPr/>
        </p:nvSpPr>
        <p:spPr>
          <a:xfrm flipH="1">
            <a:off x="3848854" y="626138"/>
            <a:ext cx="1446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6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 ExtraBold" charset="0"/>
                <a:sym typeface="Arial"/>
              </a:rPr>
              <a:t>08</a:t>
            </a:r>
            <a:endParaRPr kumimoji="0" lang="en" sz="6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 ExtraBold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矩形 183"/>
          <p:cNvSpPr/>
          <p:nvPr/>
        </p:nvSpPr>
        <p:spPr>
          <a:xfrm>
            <a:off x="-180528" y="2643758"/>
            <a:ext cx="9505056" cy="2499742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3528" y="123478"/>
            <a:ext cx="2800350" cy="492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" name="文字方塊 184"/>
          <p:cNvSpPr txBox="1"/>
          <p:nvPr/>
        </p:nvSpPr>
        <p:spPr>
          <a:xfrm>
            <a:off x="4211960" y="195486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CFS &amp; Naive </a:t>
            </a:r>
            <a:r>
              <a:rPr lang="en-US" altLang="zh-TW" sz="3200" b="1" dirty="0" err="1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Bayes</a:t>
            </a:r>
            <a:endParaRPr lang="en-US" altLang="zh-TW" sz="3200" b="1" dirty="0" smtClean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79912" y="2211710"/>
            <a:ext cx="4691205" cy="27335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/>
        </p:nvSpPr>
        <p:spPr>
          <a:xfrm>
            <a:off x="6012161" y="2787774"/>
            <a:ext cx="617743" cy="1736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644008" y="915566"/>
            <a:ext cx="2721047" cy="1094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6"/>
          <p:cNvSpPr txBox="1">
            <a:spLocks noGrp="1"/>
          </p:cNvSpPr>
          <p:nvPr>
            <p:ph type="title"/>
          </p:nvPr>
        </p:nvSpPr>
        <p:spPr>
          <a:xfrm flipH="1">
            <a:off x="3995936" y="3003798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結論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latin typeface="標楷體" pitchFamily="65" charset="-120"/>
                <a:ea typeface="標楷體" pitchFamily="65" charset="-120"/>
              </a:rPr>
            </a:br>
            <a:endParaRPr dirty="0"/>
          </a:p>
        </p:txBody>
      </p:sp>
      <p:sp>
        <p:nvSpPr>
          <p:cNvPr id="1026" name="Google Shape;1026;p46"/>
          <p:cNvSpPr/>
          <p:nvPr/>
        </p:nvSpPr>
        <p:spPr>
          <a:xfrm>
            <a:off x="7044600" y="1326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6"/>
          <p:cNvSpPr txBox="1">
            <a:spLocks noGrp="1"/>
          </p:cNvSpPr>
          <p:nvPr>
            <p:ph type="title" idx="2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09</a:t>
            </a:r>
            <a:endParaRPr dirty="0"/>
          </a:p>
        </p:txBody>
      </p:sp>
      <p:grpSp>
        <p:nvGrpSpPr>
          <p:cNvPr id="2" name="Google Shape;2481;p74"/>
          <p:cNvGrpSpPr/>
          <p:nvPr/>
        </p:nvGrpSpPr>
        <p:grpSpPr>
          <a:xfrm>
            <a:off x="683568" y="915566"/>
            <a:ext cx="3024336" cy="2304256"/>
            <a:chOff x="6764255" y="2906674"/>
            <a:chExt cx="1701714" cy="1391816"/>
          </a:xfrm>
        </p:grpSpPr>
        <p:sp>
          <p:nvSpPr>
            <p:cNvPr id="208" name="Google Shape;2482;p74"/>
            <p:cNvSpPr/>
            <p:nvPr/>
          </p:nvSpPr>
          <p:spPr>
            <a:xfrm>
              <a:off x="7942203" y="4182977"/>
              <a:ext cx="37922" cy="1063"/>
            </a:xfrm>
            <a:custGeom>
              <a:avLst/>
              <a:gdLst/>
              <a:ahLst/>
              <a:cxnLst/>
              <a:rect l="l" t="t" r="r" b="b"/>
              <a:pathLst>
                <a:path w="3603" h="101" extrusionOk="0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483;p74"/>
            <p:cNvSpPr/>
            <p:nvPr/>
          </p:nvSpPr>
          <p:spPr>
            <a:xfrm>
              <a:off x="6985448" y="4137685"/>
              <a:ext cx="27754" cy="1063"/>
            </a:xfrm>
            <a:custGeom>
              <a:avLst/>
              <a:gdLst/>
              <a:ahLst/>
              <a:cxnLst/>
              <a:rect l="l" t="t" r="r" b="b"/>
              <a:pathLst>
                <a:path w="2637" h="101" extrusionOk="0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484;p74"/>
            <p:cNvSpPr/>
            <p:nvPr/>
          </p:nvSpPr>
          <p:spPr>
            <a:xfrm>
              <a:off x="6809199" y="3229718"/>
              <a:ext cx="149223" cy="60403"/>
            </a:xfrm>
            <a:custGeom>
              <a:avLst/>
              <a:gdLst/>
              <a:ahLst/>
              <a:cxnLst/>
              <a:rect l="l" t="t" r="r" b="b"/>
              <a:pathLst>
                <a:path w="14178" h="5739" extrusionOk="0">
                  <a:moveTo>
                    <a:pt x="6967" y="1"/>
                  </a:moveTo>
                  <a:cubicBezTo>
                    <a:pt x="5350" y="1"/>
                    <a:pt x="3743" y="996"/>
                    <a:pt x="3236" y="2836"/>
                  </a:cubicBezTo>
                  <a:cubicBezTo>
                    <a:pt x="3003" y="2736"/>
                    <a:pt x="2736" y="2703"/>
                    <a:pt x="2502" y="2703"/>
                  </a:cubicBezTo>
                  <a:cubicBezTo>
                    <a:pt x="1101" y="2703"/>
                    <a:pt x="1" y="3837"/>
                    <a:pt x="1" y="5204"/>
                  </a:cubicBezTo>
                  <a:cubicBezTo>
                    <a:pt x="1" y="5371"/>
                    <a:pt x="1" y="5571"/>
                    <a:pt x="34" y="5738"/>
                  </a:cubicBezTo>
                  <a:lnTo>
                    <a:pt x="14144" y="5738"/>
                  </a:lnTo>
                  <a:cubicBezTo>
                    <a:pt x="14177" y="5571"/>
                    <a:pt x="14177" y="5404"/>
                    <a:pt x="14177" y="5204"/>
                  </a:cubicBezTo>
                  <a:cubicBezTo>
                    <a:pt x="14177" y="3321"/>
                    <a:pt x="12628" y="1824"/>
                    <a:pt x="10789" y="1824"/>
                  </a:cubicBezTo>
                  <a:cubicBezTo>
                    <a:pt x="10609" y="1824"/>
                    <a:pt x="10426" y="1839"/>
                    <a:pt x="10241" y="1869"/>
                  </a:cubicBezTo>
                  <a:cubicBezTo>
                    <a:pt x="9483" y="600"/>
                    <a:pt x="8222" y="1"/>
                    <a:pt x="6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485;p74"/>
            <p:cNvSpPr/>
            <p:nvPr/>
          </p:nvSpPr>
          <p:spPr>
            <a:xfrm>
              <a:off x="6764255" y="4199123"/>
              <a:ext cx="1701714" cy="99367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59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486;p74"/>
            <p:cNvSpPr/>
            <p:nvPr/>
          </p:nvSpPr>
          <p:spPr>
            <a:xfrm>
              <a:off x="6985448" y="3005363"/>
              <a:ext cx="1425769" cy="488013"/>
            </a:xfrm>
            <a:custGeom>
              <a:avLst/>
              <a:gdLst/>
              <a:ahLst/>
              <a:cxnLst/>
              <a:rect l="l" t="t" r="r" b="b"/>
              <a:pathLst>
                <a:path w="135465" h="46367" extrusionOk="0">
                  <a:moveTo>
                    <a:pt x="134797" y="0"/>
                  </a:moveTo>
                  <a:lnTo>
                    <a:pt x="106210" y="35893"/>
                  </a:lnTo>
                  <a:lnTo>
                    <a:pt x="84294" y="22316"/>
                  </a:lnTo>
                  <a:lnTo>
                    <a:pt x="63746" y="36927"/>
                  </a:lnTo>
                  <a:lnTo>
                    <a:pt x="38161" y="17913"/>
                  </a:lnTo>
                  <a:lnTo>
                    <a:pt x="1" y="45633"/>
                  </a:lnTo>
                  <a:lnTo>
                    <a:pt x="535" y="46367"/>
                  </a:lnTo>
                  <a:lnTo>
                    <a:pt x="38161" y="19014"/>
                  </a:lnTo>
                  <a:lnTo>
                    <a:pt x="63479" y="37861"/>
                  </a:lnTo>
                  <a:lnTo>
                    <a:pt x="63713" y="38061"/>
                  </a:lnTo>
                  <a:lnTo>
                    <a:pt x="84328" y="23417"/>
                  </a:lnTo>
                  <a:lnTo>
                    <a:pt x="106410" y="37060"/>
                  </a:lnTo>
                  <a:lnTo>
                    <a:pt x="135464" y="601"/>
                  </a:lnTo>
                  <a:lnTo>
                    <a:pt x="134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487;p74"/>
            <p:cNvSpPr/>
            <p:nvPr/>
          </p:nvSpPr>
          <p:spPr>
            <a:xfrm>
              <a:off x="6964734" y="3465662"/>
              <a:ext cx="47057" cy="47405"/>
            </a:xfrm>
            <a:custGeom>
              <a:avLst/>
              <a:gdLst/>
              <a:ahLst/>
              <a:cxnLst/>
              <a:rect l="l" t="t" r="r" b="b"/>
              <a:pathLst>
                <a:path w="4471" h="4504" extrusionOk="0">
                  <a:moveTo>
                    <a:pt x="2236" y="1"/>
                  </a:moveTo>
                  <a:cubicBezTo>
                    <a:pt x="1001" y="1"/>
                    <a:pt x="1" y="1001"/>
                    <a:pt x="1" y="2269"/>
                  </a:cubicBezTo>
                  <a:cubicBezTo>
                    <a:pt x="1" y="3503"/>
                    <a:pt x="1001" y="4504"/>
                    <a:pt x="2236" y="4504"/>
                  </a:cubicBezTo>
                  <a:cubicBezTo>
                    <a:pt x="3470" y="4504"/>
                    <a:pt x="4471" y="3503"/>
                    <a:pt x="4471" y="2269"/>
                  </a:cubicBezTo>
                  <a:cubicBezTo>
                    <a:pt x="4471" y="1001"/>
                    <a:pt x="3470" y="1"/>
                    <a:pt x="223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488;p74"/>
            <p:cNvSpPr/>
            <p:nvPr/>
          </p:nvSpPr>
          <p:spPr>
            <a:xfrm>
              <a:off x="7358850" y="3183541"/>
              <a:ext cx="40911" cy="34522"/>
            </a:xfrm>
            <a:custGeom>
              <a:avLst/>
              <a:gdLst/>
              <a:ahLst/>
              <a:cxnLst/>
              <a:rect l="l" t="t" r="r" b="b"/>
              <a:pathLst>
                <a:path w="3887" h="3280" extrusionOk="0">
                  <a:moveTo>
                    <a:pt x="2142" y="1"/>
                  </a:moveTo>
                  <a:cubicBezTo>
                    <a:pt x="842" y="1"/>
                    <a:pt x="0" y="1488"/>
                    <a:pt x="817" y="2620"/>
                  </a:cubicBezTo>
                  <a:cubicBezTo>
                    <a:pt x="1154" y="3072"/>
                    <a:pt x="1641" y="3279"/>
                    <a:pt x="2122" y="3279"/>
                  </a:cubicBezTo>
                  <a:cubicBezTo>
                    <a:pt x="2883" y="3279"/>
                    <a:pt x="3630" y="2764"/>
                    <a:pt x="3753" y="1886"/>
                  </a:cubicBezTo>
                  <a:cubicBezTo>
                    <a:pt x="3886" y="985"/>
                    <a:pt x="3286" y="151"/>
                    <a:pt x="2385" y="18"/>
                  </a:cubicBezTo>
                  <a:cubicBezTo>
                    <a:pt x="2303" y="6"/>
                    <a:pt x="2221" y="1"/>
                    <a:pt x="2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489;p74"/>
            <p:cNvSpPr/>
            <p:nvPr/>
          </p:nvSpPr>
          <p:spPr>
            <a:xfrm>
              <a:off x="7858641" y="3235338"/>
              <a:ext cx="28796" cy="28449"/>
            </a:xfrm>
            <a:custGeom>
              <a:avLst/>
              <a:gdLst/>
              <a:ahLst/>
              <a:cxnLst/>
              <a:rect l="l" t="t" r="r" b="b"/>
              <a:pathLst>
                <a:path w="2736" h="2703" extrusionOk="0">
                  <a:moveTo>
                    <a:pt x="1368" y="0"/>
                  </a:moveTo>
                  <a:cubicBezTo>
                    <a:pt x="634" y="0"/>
                    <a:pt x="0" y="601"/>
                    <a:pt x="0" y="1368"/>
                  </a:cubicBezTo>
                  <a:cubicBezTo>
                    <a:pt x="0" y="2102"/>
                    <a:pt x="634" y="2702"/>
                    <a:pt x="1368" y="2702"/>
                  </a:cubicBezTo>
                  <a:cubicBezTo>
                    <a:pt x="2135" y="2702"/>
                    <a:pt x="2735" y="2102"/>
                    <a:pt x="2735" y="1368"/>
                  </a:cubicBezTo>
                  <a:cubicBezTo>
                    <a:pt x="2735" y="601"/>
                    <a:pt x="2135" y="0"/>
                    <a:pt x="13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490;p74"/>
            <p:cNvSpPr/>
            <p:nvPr/>
          </p:nvSpPr>
          <p:spPr>
            <a:xfrm>
              <a:off x="7627302" y="3377583"/>
              <a:ext cx="52983" cy="44784"/>
            </a:xfrm>
            <a:custGeom>
              <a:avLst/>
              <a:gdLst/>
              <a:ahLst/>
              <a:cxnLst/>
              <a:rect l="l" t="t" r="r" b="b"/>
              <a:pathLst>
                <a:path w="5034" h="4255" extrusionOk="0">
                  <a:moveTo>
                    <a:pt x="2714" y="1"/>
                  </a:moveTo>
                  <a:cubicBezTo>
                    <a:pt x="1045" y="1"/>
                    <a:pt x="1" y="1963"/>
                    <a:pt x="1031" y="3398"/>
                  </a:cubicBezTo>
                  <a:cubicBezTo>
                    <a:pt x="1473" y="3984"/>
                    <a:pt x="2108" y="4255"/>
                    <a:pt x="2736" y="4255"/>
                  </a:cubicBezTo>
                  <a:cubicBezTo>
                    <a:pt x="3718" y="4255"/>
                    <a:pt x="4684" y="3591"/>
                    <a:pt x="4867" y="2431"/>
                  </a:cubicBezTo>
                  <a:cubicBezTo>
                    <a:pt x="5034" y="1297"/>
                    <a:pt x="4233" y="196"/>
                    <a:pt x="3066" y="29"/>
                  </a:cubicBezTo>
                  <a:cubicBezTo>
                    <a:pt x="2946" y="10"/>
                    <a:pt x="2828" y="1"/>
                    <a:pt x="27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491;p74"/>
            <p:cNvSpPr/>
            <p:nvPr/>
          </p:nvSpPr>
          <p:spPr>
            <a:xfrm>
              <a:off x="8082518" y="3372730"/>
              <a:ext cx="40153" cy="33743"/>
            </a:xfrm>
            <a:custGeom>
              <a:avLst/>
              <a:gdLst/>
              <a:ahLst/>
              <a:cxnLst/>
              <a:rect l="l" t="t" r="r" b="b"/>
              <a:pathLst>
                <a:path w="3815" h="3206" extrusionOk="0">
                  <a:moveTo>
                    <a:pt x="2041" y="0"/>
                  </a:moveTo>
                  <a:cubicBezTo>
                    <a:pt x="792" y="0"/>
                    <a:pt x="1" y="1468"/>
                    <a:pt x="779" y="2558"/>
                  </a:cubicBezTo>
                  <a:cubicBezTo>
                    <a:pt x="1118" y="3002"/>
                    <a:pt x="1600" y="3206"/>
                    <a:pt x="2075" y="3206"/>
                  </a:cubicBezTo>
                  <a:cubicBezTo>
                    <a:pt x="2815" y="3206"/>
                    <a:pt x="3539" y="2711"/>
                    <a:pt x="3681" y="1858"/>
                  </a:cubicBezTo>
                  <a:cubicBezTo>
                    <a:pt x="3815" y="957"/>
                    <a:pt x="3181" y="157"/>
                    <a:pt x="2314" y="23"/>
                  </a:cubicBezTo>
                  <a:cubicBezTo>
                    <a:pt x="2221" y="8"/>
                    <a:pt x="2130" y="0"/>
                    <a:pt x="2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492;p74"/>
            <p:cNvSpPr/>
            <p:nvPr/>
          </p:nvSpPr>
          <p:spPr>
            <a:xfrm>
              <a:off x="7831601" y="4192460"/>
              <a:ext cx="337400" cy="67413"/>
            </a:xfrm>
            <a:custGeom>
              <a:avLst/>
              <a:gdLst/>
              <a:ahLst/>
              <a:cxnLst/>
              <a:rect l="l" t="t" r="r" b="b"/>
              <a:pathLst>
                <a:path w="32057" h="6405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867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405"/>
                  </a:lnTo>
                  <a:lnTo>
                    <a:pt x="31156" y="6405"/>
                  </a:lnTo>
                  <a:lnTo>
                    <a:pt x="31590" y="6004"/>
                  </a:lnTo>
                  <a:lnTo>
                    <a:pt x="32057" y="5537"/>
                  </a:lnTo>
                  <a:lnTo>
                    <a:pt x="32057" y="5471"/>
                  </a:lnTo>
                  <a:lnTo>
                    <a:pt x="32057" y="834"/>
                  </a:lnTo>
                  <a:lnTo>
                    <a:pt x="31623" y="434"/>
                  </a:lnTo>
                  <a:cubicBezTo>
                    <a:pt x="31490" y="300"/>
                    <a:pt x="31356" y="167"/>
                    <a:pt x="311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493;p74"/>
            <p:cNvSpPr/>
            <p:nvPr/>
          </p:nvSpPr>
          <p:spPr>
            <a:xfrm>
              <a:off x="7859694" y="412504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7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467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901"/>
                  </a:lnTo>
                  <a:lnTo>
                    <a:pt x="31589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494;p74"/>
            <p:cNvSpPr/>
            <p:nvPr/>
          </p:nvSpPr>
          <p:spPr>
            <a:xfrm>
              <a:off x="7831601" y="4058331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1"/>
                  </a:moveTo>
                  <a:lnTo>
                    <a:pt x="501" y="401"/>
                  </a:lnTo>
                  <a:lnTo>
                    <a:pt x="1" y="868"/>
                  </a:lnTo>
                  <a:lnTo>
                    <a:pt x="1" y="5505"/>
                  </a:lnTo>
                  <a:lnTo>
                    <a:pt x="501" y="5972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90" y="5972"/>
                  </a:lnTo>
                  <a:lnTo>
                    <a:pt x="32057" y="5505"/>
                  </a:lnTo>
                  <a:lnTo>
                    <a:pt x="32057" y="868"/>
                  </a:lnTo>
                  <a:lnTo>
                    <a:pt x="31623" y="434"/>
                  </a:lnTo>
                  <a:lnTo>
                    <a:pt x="3118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495;p74"/>
            <p:cNvSpPr/>
            <p:nvPr/>
          </p:nvSpPr>
          <p:spPr>
            <a:xfrm>
              <a:off x="7805624" y="3991272"/>
              <a:ext cx="337042" cy="67413"/>
            </a:xfrm>
            <a:custGeom>
              <a:avLst/>
              <a:gdLst/>
              <a:ahLst/>
              <a:cxnLst/>
              <a:rect l="l" t="t" r="r" b="b"/>
              <a:pathLst>
                <a:path w="32023" h="6405" extrusionOk="0">
                  <a:moveTo>
                    <a:pt x="867" y="0"/>
                  </a:moveTo>
                  <a:lnTo>
                    <a:pt x="467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467" y="5971"/>
                  </a:lnTo>
                  <a:lnTo>
                    <a:pt x="867" y="6405"/>
                  </a:lnTo>
                  <a:lnTo>
                    <a:pt x="31156" y="6405"/>
                  </a:lnTo>
                  <a:lnTo>
                    <a:pt x="31556" y="5971"/>
                  </a:lnTo>
                  <a:cubicBezTo>
                    <a:pt x="31689" y="5838"/>
                    <a:pt x="31823" y="5704"/>
                    <a:pt x="32023" y="5538"/>
                  </a:cubicBezTo>
                  <a:lnTo>
                    <a:pt x="32023" y="5504"/>
                  </a:lnTo>
                  <a:lnTo>
                    <a:pt x="32023" y="868"/>
                  </a:lnTo>
                  <a:lnTo>
                    <a:pt x="31589" y="434"/>
                  </a:lnTo>
                  <a:lnTo>
                    <a:pt x="311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496;p74"/>
            <p:cNvSpPr/>
            <p:nvPr/>
          </p:nvSpPr>
          <p:spPr>
            <a:xfrm>
              <a:off x="7870924" y="392421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901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71"/>
                  </a:lnTo>
                  <a:lnTo>
                    <a:pt x="32057" y="5504"/>
                  </a:lnTo>
                  <a:lnTo>
                    <a:pt x="32057" y="867"/>
                  </a:lnTo>
                  <a:lnTo>
                    <a:pt x="31623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497;p74"/>
            <p:cNvSpPr/>
            <p:nvPr/>
          </p:nvSpPr>
          <p:spPr>
            <a:xfrm>
              <a:off x="7818613" y="3857501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901" y="0"/>
                  </a:moveTo>
                  <a:lnTo>
                    <a:pt x="501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501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56" y="5971"/>
                  </a:lnTo>
                  <a:lnTo>
                    <a:pt x="32023" y="5504"/>
                  </a:lnTo>
                  <a:lnTo>
                    <a:pt x="32023" y="5471"/>
                  </a:lnTo>
                  <a:lnTo>
                    <a:pt x="32023" y="834"/>
                  </a:lnTo>
                  <a:lnTo>
                    <a:pt x="31623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498;p74"/>
            <p:cNvSpPr/>
            <p:nvPr/>
          </p:nvSpPr>
          <p:spPr>
            <a:xfrm>
              <a:off x="7848452" y="3790442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8" y="400"/>
                  </a:lnTo>
                  <a:lnTo>
                    <a:pt x="1" y="867"/>
                  </a:lnTo>
                  <a:lnTo>
                    <a:pt x="1" y="5471"/>
                  </a:lnTo>
                  <a:lnTo>
                    <a:pt x="468" y="5938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38"/>
                  </a:lnTo>
                  <a:cubicBezTo>
                    <a:pt x="31723" y="5804"/>
                    <a:pt x="31857" y="5671"/>
                    <a:pt x="32057" y="5504"/>
                  </a:cubicBezTo>
                  <a:lnTo>
                    <a:pt x="32024" y="5471"/>
                  </a:lnTo>
                  <a:lnTo>
                    <a:pt x="32024" y="834"/>
                  </a:lnTo>
                  <a:lnTo>
                    <a:pt x="31590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499;p74"/>
            <p:cNvSpPr/>
            <p:nvPr/>
          </p:nvSpPr>
          <p:spPr>
            <a:xfrm>
              <a:off x="7385700" y="4192460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8" y="0"/>
                  </a:moveTo>
                  <a:lnTo>
                    <a:pt x="468" y="400"/>
                  </a:lnTo>
                  <a:lnTo>
                    <a:pt x="1" y="867"/>
                  </a:lnTo>
                  <a:lnTo>
                    <a:pt x="1" y="5504"/>
                  </a:lnTo>
                  <a:lnTo>
                    <a:pt x="468" y="6004"/>
                  </a:lnTo>
                  <a:lnTo>
                    <a:pt x="868" y="6405"/>
                  </a:lnTo>
                  <a:lnTo>
                    <a:pt x="31157" y="6405"/>
                  </a:lnTo>
                  <a:lnTo>
                    <a:pt x="31557" y="6004"/>
                  </a:lnTo>
                  <a:lnTo>
                    <a:pt x="32024" y="5537"/>
                  </a:lnTo>
                  <a:lnTo>
                    <a:pt x="32024" y="5471"/>
                  </a:lnTo>
                  <a:lnTo>
                    <a:pt x="32024" y="834"/>
                  </a:lnTo>
                  <a:lnTo>
                    <a:pt x="31590" y="434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500;p74"/>
            <p:cNvSpPr/>
            <p:nvPr/>
          </p:nvSpPr>
          <p:spPr>
            <a:xfrm>
              <a:off x="7413445" y="412504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501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901"/>
                  </a:lnTo>
                  <a:lnTo>
                    <a:pt x="31623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501;p74"/>
            <p:cNvSpPr/>
            <p:nvPr/>
          </p:nvSpPr>
          <p:spPr>
            <a:xfrm>
              <a:off x="7385700" y="4058331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8" y="1"/>
                  </a:moveTo>
                  <a:lnTo>
                    <a:pt x="468" y="401"/>
                  </a:lnTo>
                  <a:cubicBezTo>
                    <a:pt x="335" y="534"/>
                    <a:pt x="168" y="701"/>
                    <a:pt x="1" y="868"/>
                  </a:cubicBezTo>
                  <a:lnTo>
                    <a:pt x="1" y="5505"/>
                  </a:lnTo>
                  <a:lnTo>
                    <a:pt x="468" y="5972"/>
                  </a:lnTo>
                  <a:lnTo>
                    <a:pt x="868" y="6372"/>
                  </a:lnTo>
                  <a:lnTo>
                    <a:pt x="31157" y="6372"/>
                  </a:lnTo>
                  <a:lnTo>
                    <a:pt x="31557" y="5972"/>
                  </a:lnTo>
                  <a:lnTo>
                    <a:pt x="32024" y="5505"/>
                  </a:lnTo>
                  <a:lnTo>
                    <a:pt x="32024" y="868"/>
                  </a:lnTo>
                  <a:lnTo>
                    <a:pt x="31590" y="434"/>
                  </a:lnTo>
                  <a:lnTo>
                    <a:pt x="3112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502;p74"/>
            <p:cNvSpPr/>
            <p:nvPr/>
          </p:nvSpPr>
          <p:spPr>
            <a:xfrm>
              <a:off x="7359018" y="3991272"/>
              <a:ext cx="337410" cy="67413"/>
            </a:xfrm>
            <a:custGeom>
              <a:avLst/>
              <a:gdLst/>
              <a:ahLst/>
              <a:cxnLst/>
              <a:rect l="l" t="t" r="r" b="b"/>
              <a:pathLst>
                <a:path w="32058" h="6405" extrusionOk="0">
                  <a:moveTo>
                    <a:pt x="901" y="0"/>
                  </a:moveTo>
                  <a:lnTo>
                    <a:pt x="501" y="401"/>
                  </a:lnTo>
                  <a:lnTo>
                    <a:pt x="1" y="868"/>
                  </a:lnTo>
                  <a:lnTo>
                    <a:pt x="1" y="5504"/>
                  </a:lnTo>
                  <a:lnTo>
                    <a:pt x="501" y="5971"/>
                  </a:lnTo>
                  <a:lnTo>
                    <a:pt x="901" y="6405"/>
                  </a:lnTo>
                  <a:lnTo>
                    <a:pt x="31190" y="6405"/>
                  </a:lnTo>
                  <a:lnTo>
                    <a:pt x="31590" y="5971"/>
                  </a:lnTo>
                  <a:lnTo>
                    <a:pt x="32057" y="5538"/>
                  </a:lnTo>
                  <a:lnTo>
                    <a:pt x="32057" y="5504"/>
                  </a:lnTo>
                  <a:lnTo>
                    <a:pt x="32057" y="868"/>
                  </a:lnTo>
                  <a:lnTo>
                    <a:pt x="31623" y="434"/>
                  </a:lnTo>
                  <a:lnTo>
                    <a:pt x="31190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503;p74"/>
            <p:cNvSpPr/>
            <p:nvPr/>
          </p:nvSpPr>
          <p:spPr>
            <a:xfrm>
              <a:off x="7424676" y="392421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901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71"/>
                  </a:lnTo>
                  <a:lnTo>
                    <a:pt x="32057" y="5504"/>
                  </a:lnTo>
                  <a:lnTo>
                    <a:pt x="32057" y="867"/>
                  </a:lnTo>
                  <a:lnTo>
                    <a:pt x="31623" y="467"/>
                  </a:lnTo>
                  <a:lnTo>
                    <a:pt x="31190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504;p74"/>
            <p:cNvSpPr/>
            <p:nvPr/>
          </p:nvSpPr>
          <p:spPr>
            <a:xfrm>
              <a:off x="7505785" y="3857501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7" y="401"/>
                  </a:lnTo>
                  <a:lnTo>
                    <a:pt x="0" y="901"/>
                  </a:lnTo>
                  <a:lnTo>
                    <a:pt x="0" y="5504"/>
                  </a:lnTo>
                  <a:cubicBezTo>
                    <a:pt x="200" y="5704"/>
                    <a:pt x="334" y="5838"/>
                    <a:pt x="467" y="5971"/>
                  </a:cubicBez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5471"/>
                  </a:lnTo>
                  <a:lnTo>
                    <a:pt x="32056" y="834"/>
                  </a:lnTo>
                  <a:lnTo>
                    <a:pt x="31623" y="434"/>
                  </a:lnTo>
                  <a:cubicBezTo>
                    <a:pt x="31489" y="301"/>
                    <a:pt x="31356" y="167"/>
                    <a:pt x="311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505;p74"/>
            <p:cNvSpPr/>
            <p:nvPr/>
          </p:nvSpPr>
          <p:spPr>
            <a:xfrm>
              <a:off x="7535972" y="3790442"/>
              <a:ext cx="337410" cy="67065"/>
            </a:xfrm>
            <a:custGeom>
              <a:avLst/>
              <a:gdLst/>
              <a:ahLst/>
              <a:cxnLst/>
              <a:rect l="l" t="t" r="r" b="b"/>
              <a:pathLst>
                <a:path w="32058" h="6372" extrusionOk="0">
                  <a:moveTo>
                    <a:pt x="868" y="0"/>
                  </a:moveTo>
                  <a:lnTo>
                    <a:pt x="468" y="400"/>
                  </a:lnTo>
                  <a:lnTo>
                    <a:pt x="1" y="834"/>
                  </a:lnTo>
                  <a:lnTo>
                    <a:pt x="1" y="5471"/>
                  </a:lnTo>
                  <a:lnTo>
                    <a:pt x="501" y="5938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38"/>
                  </a:lnTo>
                  <a:lnTo>
                    <a:pt x="32057" y="5504"/>
                  </a:lnTo>
                  <a:lnTo>
                    <a:pt x="32024" y="5471"/>
                  </a:lnTo>
                  <a:lnTo>
                    <a:pt x="32024" y="867"/>
                  </a:lnTo>
                  <a:lnTo>
                    <a:pt x="31590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506;p74"/>
            <p:cNvSpPr/>
            <p:nvPr/>
          </p:nvSpPr>
          <p:spPr>
            <a:xfrm>
              <a:off x="7385700" y="4192460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8" y="0"/>
                  </a:moveTo>
                  <a:lnTo>
                    <a:pt x="468" y="400"/>
                  </a:lnTo>
                  <a:lnTo>
                    <a:pt x="1" y="867"/>
                  </a:lnTo>
                  <a:lnTo>
                    <a:pt x="1" y="5504"/>
                  </a:lnTo>
                  <a:lnTo>
                    <a:pt x="468" y="6004"/>
                  </a:lnTo>
                  <a:lnTo>
                    <a:pt x="868" y="6405"/>
                  </a:lnTo>
                  <a:lnTo>
                    <a:pt x="31157" y="6405"/>
                  </a:lnTo>
                  <a:lnTo>
                    <a:pt x="31557" y="6004"/>
                  </a:lnTo>
                  <a:lnTo>
                    <a:pt x="32024" y="5537"/>
                  </a:lnTo>
                  <a:lnTo>
                    <a:pt x="32024" y="5471"/>
                  </a:lnTo>
                  <a:lnTo>
                    <a:pt x="32024" y="834"/>
                  </a:lnTo>
                  <a:lnTo>
                    <a:pt x="31590" y="434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507;p74"/>
            <p:cNvSpPr/>
            <p:nvPr/>
          </p:nvSpPr>
          <p:spPr>
            <a:xfrm>
              <a:off x="7413445" y="412504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501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901"/>
                  </a:lnTo>
                  <a:lnTo>
                    <a:pt x="31623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508;p74"/>
            <p:cNvSpPr/>
            <p:nvPr/>
          </p:nvSpPr>
          <p:spPr>
            <a:xfrm>
              <a:off x="7385700" y="4058331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8" y="1"/>
                  </a:moveTo>
                  <a:lnTo>
                    <a:pt x="468" y="401"/>
                  </a:lnTo>
                  <a:cubicBezTo>
                    <a:pt x="335" y="534"/>
                    <a:pt x="168" y="701"/>
                    <a:pt x="1" y="868"/>
                  </a:cubicBezTo>
                  <a:lnTo>
                    <a:pt x="1" y="5505"/>
                  </a:lnTo>
                  <a:lnTo>
                    <a:pt x="468" y="5972"/>
                  </a:lnTo>
                  <a:lnTo>
                    <a:pt x="868" y="6372"/>
                  </a:lnTo>
                  <a:lnTo>
                    <a:pt x="31157" y="6372"/>
                  </a:lnTo>
                  <a:lnTo>
                    <a:pt x="31557" y="5972"/>
                  </a:lnTo>
                  <a:lnTo>
                    <a:pt x="32024" y="5505"/>
                  </a:lnTo>
                  <a:lnTo>
                    <a:pt x="32024" y="868"/>
                  </a:lnTo>
                  <a:lnTo>
                    <a:pt x="31590" y="434"/>
                  </a:lnTo>
                  <a:lnTo>
                    <a:pt x="31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509;p74"/>
            <p:cNvSpPr/>
            <p:nvPr/>
          </p:nvSpPr>
          <p:spPr>
            <a:xfrm>
              <a:off x="7359018" y="3991272"/>
              <a:ext cx="337410" cy="67413"/>
            </a:xfrm>
            <a:custGeom>
              <a:avLst/>
              <a:gdLst/>
              <a:ahLst/>
              <a:cxnLst/>
              <a:rect l="l" t="t" r="r" b="b"/>
              <a:pathLst>
                <a:path w="32058" h="6405" extrusionOk="0">
                  <a:moveTo>
                    <a:pt x="901" y="0"/>
                  </a:moveTo>
                  <a:lnTo>
                    <a:pt x="501" y="401"/>
                  </a:lnTo>
                  <a:lnTo>
                    <a:pt x="1" y="868"/>
                  </a:lnTo>
                  <a:lnTo>
                    <a:pt x="1" y="5504"/>
                  </a:lnTo>
                  <a:lnTo>
                    <a:pt x="501" y="5971"/>
                  </a:lnTo>
                  <a:lnTo>
                    <a:pt x="901" y="6405"/>
                  </a:lnTo>
                  <a:lnTo>
                    <a:pt x="31190" y="6405"/>
                  </a:lnTo>
                  <a:lnTo>
                    <a:pt x="31590" y="5971"/>
                  </a:lnTo>
                  <a:lnTo>
                    <a:pt x="32057" y="5538"/>
                  </a:lnTo>
                  <a:lnTo>
                    <a:pt x="32057" y="5504"/>
                  </a:lnTo>
                  <a:lnTo>
                    <a:pt x="32057" y="868"/>
                  </a:lnTo>
                  <a:lnTo>
                    <a:pt x="31623" y="434"/>
                  </a:lnTo>
                  <a:lnTo>
                    <a:pt x="311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510;p74"/>
            <p:cNvSpPr/>
            <p:nvPr/>
          </p:nvSpPr>
          <p:spPr>
            <a:xfrm>
              <a:off x="7424676" y="392421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901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71"/>
                  </a:lnTo>
                  <a:lnTo>
                    <a:pt x="32057" y="5504"/>
                  </a:lnTo>
                  <a:lnTo>
                    <a:pt x="32057" y="867"/>
                  </a:lnTo>
                  <a:lnTo>
                    <a:pt x="31623" y="467"/>
                  </a:lnTo>
                  <a:lnTo>
                    <a:pt x="311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511;p74"/>
            <p:cNvSpPr/>
            <p:nvPr/>
          </p:nvSpPr>
          <p:spPr>
            <a:xfrm>
              <a:off x="7505785" y="3857501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7" y="401"/>
                  </a:lnTo>
                  <a:lnTo>
                    <a:pt x="0" y="901"/>
                  </a:lnTo>
                  <a:lnTo>
                    <a:pt x="0" y="5504"/>
                  </a:lnTo>
                  <a:cubicBezTo>
                    <a:pt x="200" y="5704"/>
                    <a:pt x="334" y="5838"/>
                    <a:pt x="467" y="5971"/>
                  </a:cubicBez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5471"/>
                  </a:lnTo>
                  <a:lnTo>
                    <a:pt x="32056" y="834"/>
                  </a:lnTo>
                  <a:lnTo>
                    <a:pt x="31623" y="434"/>
                  </a:lnTo>
                  <a:cubicBezTo>
                    <a:pt x="31489" y="301"/>
                    <a:pt x="31356" y="167"/>
                    <a:pt x="31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512;p74"/>
            <p:cNvSpPr/>
            <p:nvPr/>
          </p:nvSpPr>
          <p:spPr>
            <a:xfrm>
              <a:off x="7535972" y="3790442"/>
              <a:ext cx="337410" cy="67065"/>
            </a:xfrm>
            <a:custGeom>
              <a:avLst/>
              <a:gdLst/>
              <a:ahLst/>
              <a:cxnLst/>
              <a:rect l="l" t="t" r="r" b="b"/>
              <a:pathLst>
                <a:path w="32058" h="6372" extrusionOk="0">
                  <a:moveTo>
                    <a:pt x="868" y="0"/>
                  </a:moveTo>
                  <a:lnTo>
                    <a:pt x="468" y="400"/>
                  </a:lnTo>
                  <a:lnTo>
                    <a:pt x="1" y="834"/>
                  </a:lnTo>
                  <a:lnTo>
                    <a:pt x="1" y="5471"/>
                  </a:lnTo>
                  <a:lnTo>
                    <a:pt x="501" y="5938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38"/>
                  </a:lnTo>
                  <a:lnTo>
                    <a:pt x="32057" y="5504"/>
                  </a:lnTo>
                  <a:lnTo>
                    <a:pt x="32024" y="5471"/>
                  </a:lnTo>
                  <a:lnTo>
                    <a:pt x="32024" y="867"/>
                  </a:lnTo>
                  <a:lnTo>
                    <a:pt x="31590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513;p74"/>
            <p:cNvSpPr/>
            <p:nvPr/>
          </p:nvSpPr>
          <p:spPr>
            <a:xfrm>
              <a:off x="7831601" y="4192460"/>
              <a:ext cx="337400" cy="67413"/>
            </a:xfrm>
            <a:custGeom>
              <a:avLst/>
              <a:gdLst/>
              <a:ahLst/>
              <a:cxnLst/>
              <a:rect l="l" t="t" r="r" b="b"/>
              <a:pathLst>
                <a:path w="32057" h="6405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867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405"/>
                  </a:lnTo>
                  <a:lnTo>
                    <a:pt x="31156" y="6405"/>
                  </a:lnTo>
                  <a:lnTo>
                    <a:pt x="31590" y="6004"/>
                  </a:lnTo>
                  <a:lnTo>
                    <a:pt x="32057" y="5537"/>
                  </a:lnTo>
                  <a:lnTo>
                    <a:pt x="32057" y="5471"/>
                  </a:lnTo>
                  <a:lnTo>
                    <a:pt x="32057" y="834"/>
                  </a:lnTo>
                  <a:lnTo>
                    <a:pt x="31623" y="434"/>
                  </a:lnTo>
                  <a:cubicBezTo>
                    <a:pt x="31490" y="300"/>
                    <a:pt x="31356" y="167"/>
                    <a:pt x="311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514;p74"/>
            <p:cNvSpPr/>
            <p:nvPr/>
          </p:nvSpPr>
          <p:spPr>
            <a:xfrm>
              <a:off x="7859694" y="412504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7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467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89" y="5971"/>
                  </a:lnTo>
                  <a:lnTo>
                    <a:pt x="32056" y="5504"/>
                  </a:lnTo>
                  <a:lnTo>
                    <a:pt x="32056" y="901"/>
                  </a:lnTo>
                  <a:lnTo>
                    <a:pt x="31589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515;p74"/>
            <p:cNvSpPr/>
            <p:nvPr/>
          </p:nvSpPr>
          <p:spPr>
            <a:xfrm>
              <a:off x="7831601" y="4058331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1"/>
                  </a:moveTo>
                  <a:lnTo>
                    <a:pt x="501" y="401"/>
                  </a:lnTo>
                  <a:lnTo>
                    <a:pt x="1" y="868"/>
                  </a:lnTo>
                  <a:lnTo>
                    <a:pt x="1" y="5505"/>
                  </a:lnTo>
                  <a:lnTo>
                    <a:pt x="501" y="5972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90" y="5972"/>
                  </a:lnTo>
                  <a:lnTo>
                    <a:pt x="32057" y="5505"/>
                  </a:lnTo>
                  <a:lnTo>
                    <a:pt x="32057" y="868"/>
                  </a:lnTo>
                  <a:lnTo>
                    <a:pt x="31623" y="434"/>
                  </a:lnTo>
                  <a:lnTo>
                    <a:pt x="311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516;p74"/>
            <p:cNvSpPr/>
            <p:nvPr/>
          </p:nvSpPr>
          <p:spPr>
            <a:xfrm>
              <a:off x="7805624" y="3991272"/>
              <a:ext cx="337042" cy="67413"/>
            </a:xfrm>
            <a:custGeom>
              <a:avLst/>
              <a:gdLst/>
              <a:ahLst/>
              <a:cxnLst/>
              <a:rect l="l" t="t" r="r" b="b"/>
              <a:pathLst>
                <a:path w="32023" h="6405" extrusionOk="0">
                  <a:moveTo>
                    <a:pt x="867" y="0"/>
                  </a:moveTo>
                  <a:lnTo>
                    <a:pt x="467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467" y="5971"/>
                  </a:lnTo>
                  <a:lnTo>
                    <a:pt x="867" y="6405"/>
                  </a:lnTo>
                  <a:lnTo>
                    <a:pt x="31156" y="6405"/>
                  </a:lnTo>
                  <a:lnTo>
                    <a:pt x="31556" y="5971"/>
                  </a:lnTo>
                  <a:cubicBezTo>
                    <a:pt x="31689" y="5838"/>
                    <a:pt x="31823" y="5704"/>
                    <a:pt x="32023" y="5538"/>
                  </a:cubicBezTo>
                  <a:lnTo>
                    <a:pt x="32023" y="5504"/>
                  </a:lnTo>
                  <a:lnTo>
                    <a:pt x="32023" y="868"/>
                  </a:lnTo>
                  <a:lnTo>
                    <a:pt x="31589" y="434"/>
                  </a:lnTo>
                  <a:lnTo>
                    <a:pt x="311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517;p74"/>
            <p:cNvSpPr/>
            <p:nvPr/>
          </p:nvSpPr>
          <p:spPr>
            <a:xfrm>
              <a:off x="7870924" y="3924213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501" y="400"/>
                  </a:lnTo>
                  <a:lnTo>
                    <a:pt x="1" y="901"/>
                  </a:lnTo>
                  <a:lnTo>
                    <a:pt x="1" y="5504"/>
                  </a:lnTo>
                  <a:lnTo>
                    <a:pt x="501" y="6004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71"/>
                  </a:lnTo>
                  <a:lnTo>
                    <a:pt x="32057" y="5504"/>
                  </a:lnTo>
                  <a:lnTo>
                    <a:pt x="32057" y="867"/>
                  </a:lnTo>
                  <a:lnTo>
                    <a:pt x="31623" y="467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518;p74"/>
            <p:cNvSpPr/>
            <p:nvPr/>
          </p:nvSpPr>
          <p:spPr>
            <a:xfrm>
              <a:off x="7818613" y="3857501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901" y="0"/>
                  </a:moveTo>
                  <a:lnTo>
                    <a:pt x="501" y="401"/>
                  </a:lnTo>
                  <a:lnTo>
                    <a:pt x="0" y="868"/>
                  </a:lnTo>
                  <a:lnTo>
                    <a:pt x="0" y="5504"/>
                  </a:lnTo>
                  <a:lnTo>
                    <a:pt x="501" y="5971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1556" y="5971"/>
                  </a:lnTo>
                  <a:lnTo>
                    <a:pt x="32023" y="5504"/>
                  </a:lnTo>
                  <a:lnTo>
                    <a:pt x="32023" y="5471"/>
                  </a:lnTo>
                  <a:lnTo>
                    <a:pt x="32023" y="834"/>
                  </a:lnTo>
                  <a:lnTo>
                    <a:pt x="31623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519;p74"/>
            <p:cNvSpPr/>
            <p:nvPr/>
          </p:nvSpPr>
          <p:spPr>
            <a:xfrm>
              <a:off x="7848452" y="3790442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0"/>
                  </a:moveTo>
                  <a:lnTo>
                    <a:pt x="468" y="400"/>
                  </a:lnTo>
                  <a:lnTo>
                    <a:pt x="1" y="867"/>
                  </a:lnTo>
                  <a:lnTo>
                    <a:pt x="1" y="5471"/>
                  </a:lnTo>
                  <a:lnTo>
                    <a:pt x="468" y="5938"/>
                  </a:lnTo>
                  <a:lnTo>
                    <a:pt x="901" y="6371"/>
                  </a:lnTo>
                  <a:lnTo>
                    <a:pt x="31156" y="6371"/>
                  </a:lnTo>
                  <a:lnTo>
                    <a:pt x="31590" y="5938"/>
                  </a:lnTo>
                  <a:cubicBezTo>
                    <a:pt x="31723" y="5804"/>
                    <a:pt x="31857" y="5671"/>
                    <a:pt x="32057" y="5504"/>
                  </a:cubicBezTo>
                  <a:lnTo>
                    <a:pt x="32024" y="5471"/>
                  </a:lnTo>
                  <a:lnTo>
                    <a:pt x="32024" y="834"/>
                  </a:lnTo>
                  <a:lnTo>
                    <a:pt x="31590" y="434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520;p74"/>
            <p:cNvSpPr/>
            <p:nvPr/>
          </p:nvSpPr>
          <p:spPr>
            <a:xfrm>
              <a:off x="7596367" y="3656313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8" y="1"/>
                  </a:moveTo>
                  <a:lnTo>
                    <a:pt x="0" y="868"/>
                  </a:lnTo>
                  <a:lnTo>
                    <a:pt x="0" y="5505"/>
                  </a:lnTo>
                  <a:lnTo>
                    <a:pt x="868" y="6372"/>
                  </a:lnTo>
                  <a:lnTo>
                    <a:pt x="31156" y="6372"/>
                  </a:lnTo>
                  <a:lnTo>
                    <a:pt x="32023" y="5505"/>
                  </a:lnTo>
                  <a:lnTo>
                    <a:pt x="32023" y="868"/>
                  </a:lnTo>
                  <a:cubicBezTo>
                    <a:pt x="31690" y="534"/>
                    <a:pt x="31489" y="334"/>
                    <a:pt x="31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521;p74"/>
            <p:cNvSpPr/>
            <p:nvPr/>
          </p:nvSpPr>
          <p:spPr>
            <a:xfrm>
              <a:off x="7596367" y="3714247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0" y="1"/>
                  </a:moveTo>
                  <a:lnTo>
                    <a:pt x="868" y="868"/>
                  </a:lnTo>
                  <a:lnTo>
                    <a:pt x="31156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522;p74"/>
            <p:cNvSpPr/>
            <p:nvPr/>
          </p:nvSpPr>
          <p:spPr>
            <a:xfrm>
              <a:off x="7654647" y="3723025"/>
              <a:ext cx="337053" cy="67423"/>
            </a:xfrm>
            <a:custGeom>
              <a:avLst/>
              <a:gdLst/>
              <a:ahLst/>
              <a:cxnLst/>
              <a:rect l="l" t="t" r="r" b="b"/>
              <a:pathLst>
                <a:path w="32024" h="6406" extrusionOk="0">
                  <a:moveTo>
                    <a:pt x="868" y="0"/>
                  </a:moveTo>
                  <a:cubicBezTo>
                    <a:pt x="501" y="367"/>
                    <a:pt x="334" y="534"/>
                    <a:pt x="1" y="901"/>
                  </a:cubicBezTo>
                  <a:lnTo>
                    <a:pt x="1" y="5504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3" y="5504"/>
                  </a:lnTo>
                  <a:lnTo>
                    <a:pt x="32023" y="901"/>
                  </a:lnTo>
                  <a:cubicBezTo>
                    <a:pt x="31690" y="534"/>
                    <a:pt x="31490" y="367"/>
                    <a:pt x="31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523;p74"/>
            <p:cNvSpPr/>
            <p:nvPr/>
          </p:nvSpPr>
          <p:spPr>
            <a:xfrm>
              <a:off x="7654647" y="3781306"/>
              <a:ext cx="337053" cy="9146"/>
            </a:xfrm>
            <a:custGeom>
              <a:avLst/>
              <a:gdLst/>
              <a:ahLst/>
              <a:cxnLst/>
              <a:rect l="l" t="t" r="r" b="b"/>
              <a:pathLst>
                <a:path w="32024" h="869" extrusionOk="0">
                  <a:moveTo>
                    <a:pt x="1" y="1"/>
                  </a:moveTo>
                  <a:lnTo>
                    <a:pt x="868" y="868"/>
                  </a:lnTo>
                  <a:lnTo>
                    <a:pt x="31123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24;p74"/>
            <p:cNvSpPr/>
            <p:nvPr/>
          </p:nvSpPr>
          <p:spPr>
            <a:xfrm>
              <a:off x="7632175" y="3790084"/>
              <a:ext cx="337053" cy="67423"/>
            </a:xfrm>
            <a:custGeom>
              <a:avLst/>
              <a:gdLst/>
              <a:ahLst/>
              <a:cxnLst/>
              <a:rect l="l" t="t" r="r" b="b"/>
              <a:pathLst>
                <a:path w="32024" h="6406" extrusionOk="0">
                  <a:moveTo>
                    <a:pt x="868" y="1"/>
                  </a:moveTo>
                  <a:lnTo>
                    <a:pt x="1" y="901"/>
                  </a:lnTo>
                  <a:lnTo>
                    <a:pt x="1" y="5505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4" y="5505"/>
                  </a:lnTo>
                  <a:lnTo>
                    <a:pt x="32024" y="901"/>
                  </a:lnTo>
                  <a:lnTo>
                    <a:pt x="31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25;p74"/>
            <p:cNvSpPr/>
            <p:nvPr/>
          </p:nvSpPr>
          <p:spPr>
            <a:xfrm>
              <a:off x="7631828" y="3848018"/>
              <a:ext cx="337400" cy="9494"/>
            </a:xfrm>
            <a:custGeom>
              <a:avLst/>
              <a:gdLst/>
              <a:ahLst/>
              <a:cxnLst/>
              <a:rect l="l" t="t" r="r" b="b"/>
              <a:pathLst>
                <a:path w="32057" h="902" extrusionOk="0">
                  <a:moveTo>
                    <a:pt x="0" y="1"/>
                  </a:moveTo>
                  <a:lnTo>
                    <a:pt x="901" y="901"/>
                  </a:lnTo>
                  <a:lnTo>
                    <a:pt x="31156" y="901"/>
                  </a:lnTo>
                  <a:lnTo>
                    <a:pt x="320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6;p74"/>
            <p:cNvSpPr/>
            <p:nvPr/>
          </p:nvSpPr>
          <p:spPr>
            <a:xfrm>
              <a:off x="7601977" y="3857143"/>
              <a:ext cx="337053" cy="67076"/>
            </a:xfrm>
            <a:custGeom>
              <a:avLst/>
              <a:gdLst/>
              <a:ahLst/>
              <a:cxnLst/>
              <a:rect l="l" t="t" r="r" b="b"/>
              <a:pathLst>
                <a:path w="32024" h="6373" extrusionOk="0">
                  <a:moveTo>
                    <a:pt x="868" y="1"/>
                  </a:moveTo>
                  <a:lnTo>
                    <a:pt x="1" y="868"/>
                  </a:lnTo>
                  <a:lnTo>
                    <a:pt x="1" y="5505"/>
                  </a:lnTo>
                  <a:lnTo>
                    <a:pt x="868" y="6372"/>
                  </a:lnTo>
                  <a:lnTo>
                    <a:pt x="31157" y="6372"/>
                  </a:lnTo>
                  <a:lnTo>
                    <a:pt x="32024" y="5505"/>
                  </a:lnTo>
                  <a:lnTo>
                    <a:pt x="32024" y="868"/>
                  </a:lnTo>
                  <a:lnTo>
                    <a:pt x="31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27;p74"/>
            <p:cNvSpPr/>
            <p:nvPr/>
          </p:nvSpPr>
          <p:spPr>
            <a:xfrm>
              <a:off x="7601977" y="3915077"/>
              <a:ext cx="337053" cy="9146"/>
            </a:xfrm>
            <a:custGeom>
              <a:avLst/>
              <a:gdLst/>
              <a:ahLst/>
              <a:cxnLst/>
              <a:rect l="l" t="t" r="r" b="b"/>
              <a:pathLst>
                <a:path w="32024" h="869" extrusionOk="0">
                  <a:moveTo>
                    <a:pt x="1" y="1"/>
                  </a:moveTo>
                  <a:lnTo>
                    <a:pt x="902" y="868"/>
                  </a:lnTo>
                  <a:lnTo>
                    <a:pt x="31157" y="868"/>
                  </a:lnTo>
                  <a:lnTo>
                    <a:pt x="3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28;p74"/>
            <p:cNvSpPr/>
            <p:nvPr/>
          </p:nvSpPr>
          <p:spPr>
            <a:xfrm>
              <a:off x="7654647" y="3924213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8" y="0"/>
                  </a:moveTo>
                  <a:lnTo>
                    <a:pt x="1" y="867"/>
                  </a:lnTo>
                  <a:lnTo>
                    <a:pt x="1" y="5504"/>
                  </a:lnTo>
                  <a:lnTo>
                    <a:pt x="868" y="6371"/>
                  </a:lnTo>
                  <a:lnTo>
                    <a:pt x="31123" y="6371"/>
                  </a:lnTo>
                  <a:lnTo>
                    <a:pt x="32023" y="5504"/>
                  </a:lnTo>
                  <a:lnTo>
                    <a:pt x="32023" y="867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29;p74"/>
            <p:cNvSpPr/>
            <p:nvPr/>
          </p:nvSpPr>
          <p:spPr>
            <a:xfrm>
              <a:off x="7654647" y="3982147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1" y="0"/>
                  </a:moveTo>
                  <a:lnTo>
                    <a:pt x="868" y="867"/>
                  </a:lnTo>
                  <a:lnTo>
                    <a:pt x="31123" y="867"/>
                  </a:lnTo>
                  <a:lnTo>
                    <a:pt x="32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30;p74"/>
            <p:cNvSpPr/>
            <p:nvPr/>
          </p:nvSpPr>
          <p:spPr>
            <a:xfrm>
              <a:off x="7588989" y="3990925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8" y="0"/>
                  </a:moveTo>
                  <a:cubicBezTo>
                    <a:pt x="534" y="367"/>
                    <a:pt x="334" y="567"/>
                    <a:pt x="1" y="901"/>
                  </a:cubicBezTo>
                  <a:lnTo>
                    <a:pt x="1" y="5504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4" y="5504"/>
                  </a:lnTo>
                  <a:lnTo>
                    <a:pt x="32024" y="901"/>
                  </a:lnTo>
                  <a:cubicBezTo>
                    <a:pt x="31657" y="567"/>
                    <a:pt x="31490" y="367"/>
                    <a:pt x="31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31;p74"/>
            <p:cNvSpPr/>
            <p:nvPr/>
          </p:nvSpPr>
          <p:spPr>
            <a:xfrm>
              <a:off x="7588642" y="4049206"/>
              <a:ext cx="337400" cy="9136"/>
            </a:xfrm>
            <a:custGeom>
              <a:avLst/>
              <a:gdLst/>
              <a:ahLst/>
              <a:cxnLst/>
              <a:rect l="l" t="t" r="r" b="b"/>
              <a:pathLst>
                <a:path w="32057" h="868" extrusionOk="0">
                  <a:moveTo>
                    <a:pt x="0" y="0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32;p74"/>
            <p:cNvSpPr/>
            <p:nvPr/>
          </p:nvSpPr>
          <p:spPr>
            <a:xfrm>
              <a:off x="7614976" y="4057984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7" y="0"/>
                  </a:moveTo>
                  <a:cubicBezTo>
                    <a:pt x="534" y="367"/>
                    <a:pt x="334" y="534"/>
                    <a:pt x="0" y="901"/>
                  </a:cubicBezTo>
                  <a:lnTo>
                    <a:pt x="0" y="5538"/>
                  </a:lnTo>
                  <a:lnTo>
                    <a:pt x="901" y="6405"/>
                  </a:lnTo>
                  <a:lnTo>
                    <a:pt x="31156" y="6405"/>
                  </a:lnTo>
                  <a:lnTo>
                    <a:pt x="32023" y="5538"/>
                  </a:lnTo>
                  <a:lnTo>
                    <a:pt x="32023" y="901"/>
                  </a:lnTo>
                  <a:cubicBezTo>
                    <a:pt x="31689" y="534"/>
                    <a:pt x="31489" y="367"/>
                    <a:pt x="31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33;p74"/>
            <p:cNvSpPr/>
            <p:nvPr/>
          </p:nvSpPr>
          <p:spPr>
            <a:xfrm>
              <a:off x="7614976" y="4116265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0" y="1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534;p74"/>
            <p:cNvSpPr/>
            <p:nvPr/>
          </p:nvSpPr>
          <p:spPr>
            <a:xfrm>
              <a:off x="7690455" y="4125043"/>
              <a:ext cx="337053" cy="67423"/>
            </a:xfrm>
            <a:custGeom>
              <a:avLst/>
              <a:gdLst/>
              <a:ahLst/>
              <a:cxnLst/>
              <a:rect l="l" t="t" r="r" b="b"/>
              <a:pathLst>
                <a:path w="32024" h="6406" extrusionOk="0">
                  <a:moveTo>
                    <a:pt x="868" y="0"/>
                  </a:moveTo>
                  <a:lnTo>
                    <a:pt x="1" y="901"/>
                  </a:lnTo>
                  <a:lnTo>
                    <a:pt x="1" y="5504"/>
                  </a:lnTo>
                  <a:lnTo>
                    <a:pt x="868" y="6405"/>
                  </a:lnTo>
                  <a:lnTo>
                    <a:pt x="31157" y="6405"/>
                  </a:lnTo>
                  <a:lnTo>
                    <a:pt x="32024" y="5504"/>
                  </a:lnTo>
                  <a:lnTo>
                    <a:pt x="32024" y="901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535;p74"/>
            <p:cNvSpPr/>
            <p:nvPr/>
          </p:nvSpPr>
          <p:spPr>
            <a:xfrm>
              <a:off x="7690455" y="4182977"/>
              <a:ext cx="337053" cy="9494"/>
            </a:xfrm>
            <a:custGeom>
              <a:avLst/>
              <a:gdLst/>
              <a:ahLst/>
              <a:cxnLst/>
              <a:rect l="l" t="t" r="r" b="b"/>
              <a:pathLst>
                <a:path w="32024" h="902" extrusionOk="0">
                  <a:moveTo>
                    <a:pt x="1" y="0"/>
                  </a:moveTo>
                  <a:lnTo>
                    <a:pt x="868" y="901"/>
                  </a:lnTo>
                  <a:lnTo>
                    <a:pt x="31123" y="901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536;p74"/>
            <p:cNvSpPr/>
            <p:nvPr/>
          </p:nvSpPr>
          <p:spPr>
            <a:xfrm>
              <a:off x="7614976" y="4192102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7" y="1"/>
                  </a:moveTo>
                  <a:cubicBezTo>
                    <a:pt x="534" y="334"/>
                    <a:pt x="334" y="534"/>
                    <a:pt x="0" y="868"/>
                  </a:cubicBezTo>
                  <a:lnTo>
                    <a:pt x="0" y="5505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2023" y="5505"/>
                  </a:lnTo>
                  <a:lnTo>
                    <a:pt x="32023" y="868"/>
                  </a:lnTo>
                  <a:cubicBezTo>
                    <a:pt x="31689" y="534"/>
                    <a:pt x="31489" y="334"/>
                    <a:pt x="31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537;p74"/>
            <p:cNvSpPr/>
            <p:nvPr/>
          </p:nvSpPr>
          <p:spPr>
            <a:xfrm>
              <a:off x="7614976" y="4250036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0" y="1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538;p74"/>
            <p:cNvSpPr/>
            <p:nvPr/>
          </p:nvSpPr>
          <p:spPr>
            <a:xfrm>
              <a:off x="7204536" y="3990925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901" y="0"/>
                  </a:moveTo>
                  <a:lnTo>
                    <a:pt x="1" y="901"/>
                  </a:lnTo>
                  <a:lnTo>
                    <a:pt x="1" y="5504"/>
                  </a:lnTo>
                  <a:lnTo>
                    <a:pt x="901" y="6405"/>
                  </a:lnTo>
                  <a:lnTo>
                    <a:pt x="31156" y="6405"/>
                  </a:lnTo>
                  <a:lnTo>
                    <a:pt x="32024" y="5504"/>
                  </a:lnTo>
                  <a:lnTo>
                    <a:pt x="32024" y="901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539;p74"/>
            <p:cNvSpPr/>
            <p:nvPr/>
          </p:nvSpPr>
          <p:spPr>
            <a:xfrm>
              <a:off x="7204536" y="4049206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1" y="0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540;p74"/>
            <p:cNvSpPr/>
            <p:nvPr/>
          </p:nvSpPr>
          <p:spPr>
            <a:xfrm>
              <a:off x="7230870" y="4057984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8" y="0"/>
                  </a:moveTo>
                  <a:cubicBezTo>
                    <a:pt x="534" y="367"/>
                    <a:pt x="334" y="534"/>
                    <a:pt x="0" y="901"/>
                  </a:cubicBezTo>
                  <a:lnTo>
                    <a:pt x="0" y="5538"/>
                  </a:lnTo>
                  <a:lnTo>
                    <a:pt x="868" y="6405"/>
                  </a:lnTo>
                  <a:lnTo>
                    <a:pt x="31156" y="6405"/>
                  </a:lnTo>
                  <a:lnTo>
                    <a:pt x="32023" y="5538"/>
                  </a:lnTo>
                  <a:lnTo>
                    <a:pt x="32023" y="901"/>
                  </a:lnTo>
                  <a:cubicBezTo>
                    <a:pt x="31690" y="534"/>
                    <a:pt x="31490" y="367"/>
                    <a:pt x="31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541;p74"/>
            <p:cNvSpPr/>
            <p:nvPr/>
          </p:nvSpPr>
          <p:spPr>
            <a:xfrm>
              <a:off x="7230870" y="4116265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0" y="1"/>
                  </a:moveTo>
                  <a:lnTo>
                    <a:pt x="868" y="868"/>
                  </a:lnTo>
                  <a:lnTo>
                    <a:pt x="31156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542;p74"/>
            <p:cNvSpPr/>
            <p:nvPr/>
          </p:nvSpPr>
          <p:spPr>
            <a:xfrm>
              <a:off x="7256847" y="4125043"/>
              <a:ext cx="337053" cy="67423"/>
            </a:xfrm>
            <a:custGeom>
              <a:avLst/>
              <a:gdLst/>
              <a:ahLst/>
              <a:cxnLst/>
              <a:rect l="l" t="t" r="r" b="b"/>
              <a:pathLst>
                <a:path w="32024" h="6406" extrusionOk="0">
                  <a:moveTo>
                    <a:pt x="868" y="0"/>
                  </a:moveTo>
                  <a:lnTo>
                    <a:pt x="1" y="901"/>
                  </a:lnTo>
                  <a:lnTo>
                    <a:pt x="1" y="5504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4" y="5504"/>
                  </a:lnTo>
                  <a:lnTo>
                    <a:pt x="32024" y="901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543;p74"/>
            <p:cNvSpPr/>
            <p:nvPr/>
          </p:nvSpPr>
          <p:spPr>
            <a:xfrm>
              <a:off x="7256847" y="4182977"/>
              <a:ext cx="337053" cy="9494"/>
            </a:xfrm>
            <a:custGeom>
              <a:avLst/>
              <a:gdLst/>
              <a:ahLst/>
              <a:cxnLst/>
              <a:rect l="l" t="t" r="r" b="b"/>
              <a:pathLst>
                <a:path w="32024" h="902" extrusionOk="0">
                  <a:moveTo>
                    <a:pt x="1" y="0"/>
                  </a:moveTo>
                  <a:lnTo>
                    <a:pt x="868" y="901"/>
                  </a:lnTo>
                  <a:lnTo>
                    <a:pt x="31123" y="901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544;p74"/>
            <p:cNvSpPr/>
            <p:nvPr/>
          </p:nvSpPr>
          <p:spPr>
            <a:xfrm>
              <a:off x="7181369" y="4192102"/>
              <a:ext cx="337042" cy="67065"/>
            </a:xfrm>
            <a:custGeom>
              <a:avLst/>
              <a:gdLst/>
              <a:ahLst/>
              <a:cxnLst/>
              <a:rect l="l" t="t" r="r" b="b"/>
              <a:pathLst>
                <a:path w="32023" h="6372" extrusionOk="0">
                  <a:moveTo>
                    <a:pt x="901" y="1"/>
                  </a:moveTo>
                  <a:lnTo>
                    <a:pt x="0" y="868"/>
                  </a:lnTo>
                  <a:lnTo>
                    <a:pt x="0" y="5505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2023" y="5505"/>
                  </a:lnTo>
                  <a:lnTo>
                    <a:pt x="32023" y="868"/>
                  </a:lnTo>
                  <a:lnTo>
                    <a:pt x="311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545;p74"/>
            <p:cNvSpPr/>
            <p:nvPr/>
          </p:nvSpPr>
          <p:spPr>
            <a:xfrm>
              <a:off x="7181369" y="4250036"/>
              <a:ext cx="337042" cy="9136"/>
            </a:xfrm>
            <a:custGeom>
              <a:avLst/>
              <a:gdLst/>
              <a:ahLst/>
              <a:cxnLst/>
              <a:rect l="l" t="t" r="r" b="b"/>
              <a:pathLst>
                <a:path w="32023" h="868" extrusionOk="0">
                  <a:moveTo>
                    <a:pt x="0" y="1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546;p74"/>
            <p:cNvSpPr/>
            <p:nvPr/>
          </p:nvSpPr>
          <p:spPr>
            <a:xfrm>
              <a:off x="8043310" y="3857143"/>
              <a:ext cx="337053" cy="67076"/>
            </a:xfrm>
            <a:custGeom>
              <a:avLst/>
              <a:gdLst/>
              <a:ahLst/>
              <a:cxnLst/>
              <a:rect l="l" t="t" r="r" b="b"/>
              <a:pathLst>
                <a:path w="32024" h="6373" extrusionOk="0">
                  <a:moveTo>
                    <a:pt x="902" y="1"/>
                  </a:moveTo>
                  <a:lnTo>
                    <a:pt x="1" y="868"/>
                  </a:lnTo>
                  <a:lnTo>
                    <a:pt x="1" y="5505"/>
                  </a:lnTo>
                  <a:lnTo>
                    <a:pt x="902" y="6372"/>
                  </a:lnTo>
                  <a:lnTo>
                    <a:pt x="31156" y="6372"/>
                  </a:lnTo>
                  <a:lnTo>
                    <a:pt x="32024" y="5505"/>
                  </a:lnTo>
                  <a:lnTo>
                    <a:pt x="32024" y="868"/>
                  </a:lnTo>
                  <a:lnTo>
                    <a:pt x="311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7;p74"/>
            <p:cNvSpPr/>
            <p:nvPr/>
          </p:nvSpPr>
          <p:spPr>
            <a:xfrm>
              <a:off x="8043310" y="3915077"/>
              <a:ext cx="337053" cy="9146"/>
            </a:xfrm>
            <a:custGeom>
              <a:avLst/>
              <a:gdLst/>
              <a:ahLst/>
              <a:cxnLst/>
              <a:rect l="l" t="t" r="r" b="b"/>
              <a:pathLst>
                <a:path w="32024" h="869" extrusionOk="0">
                  <a:moveTo>
                    <a:pt x="1" y="1"/>
                  </a:moveTo>
                  <a:lnTo>
                    <a:pt x="902" y="868"/>
                  </a:lnTo>
                  <a:lnTo>
                    <a:pt x="31156" y="868"/>
                  </a:lnTo>
                  <a:lnTo>
                    <a:pt x="3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548;p74"/>
            <p:cNvSpPr/>
            <p:nvPr/>
          </p:nvSpPr>
          <p:spPr>
            <a:xfrm>
              <a:off x="8095980" y="3924213"/>
              <a:ext cx="337053" cy="67065"/>
            </a:xfrm>
            <a:custGeom>
              <a:avLst/>
              <a:gdLst/>
              <a:ahLst/>
              <a:cxnLst/>
              <a:rect l="l" t="t" r="r" b="b"/>
              <a:pathLst>
                <a:path w="32024" h="6372" extrusionOk="0">
                  <a:moveTo>
                    <a:pt x="868" y="0"/>
                  </a:moveTo>
                  <a:lnTo>
                    <a:pt x="0" y="867"/>
                  </a:lnTo>
                  <a:lnTo>
                    <a:pt x="0" y="5504"/>
                  </a:lnTo>
                  <a:lnTo>
                    <a:pt x="868" y="6371"/>
                  </a:lnTo>
                  <a:lnTo>
                    <a:pt x="31123" y="6371"/>
                  </a:lnTo>
                  <a:lnTo>
                    <a:pt x="32023" y="5504"/>
                  </a:lnTo>
                  <a:lnTo>
                    <a:pt x="32023" y="867"/>
                  </a:lnTo>
                  <a:lnTo>
                    <a:pt x="311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549;p74"/>
            <p:cNvSpPr/>
            <p:nvPr/>
          </p:nvSpPr>
          <p:spPr>
            <a:xfrm>
              <a:off x="8095980" y="3982147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0" y="0"/>
                  </a:moveTo>
                  <a:lnTo>
                    <a:pt x="868" y="867"/>
                  </a:lnTo>
                  <a:lnTo>
                    <a:pt x="31123" y="867"/>
                  </a:lnTo>
                  <a:lnTo>
                    <a:pt x="32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550;p74"/>
            <p:cNvSpPr/>
            <p:nvPr/>
          </p:nvSpPr>
          <p:spPr>
            <a:xfrm>
              <a:off x="8030322" y="3990925"/>
              <a:ext cx="337053" cy="67413"/>
            </a:xfrm>
            <a:custGeom>
              <a:avLst/>
              <a:gdLst/>
              <a:ahLst/>
              <a:cxnLst/>
              <a:rect l="l" t="t" r="r" b="b"/>
              <a:pathLst>
                <a:path w="32024" h="6405" extrusionOk="0">
                  <a:moveTo>
                    <a:pt x="868" y="0"/>
                  </a:moveTo>
                  <a:cubicBezTo>
                    <a:pt x="534" y="367"/>
                    <a:pt x="334" y="567"/>
                    <a:pt x="1" y="901"/>
                  </a:cubicBezTo>
                  <a:lnTo>
                    <a:pt x="1" y="5504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4" y="5504"/>
                  </a:lnTo>
                  <a:lnTo>
                    <a:pt x="32024" y="901"/>
                  </a:lnTo>
                  <a:cubicBezTo>
                    <a:pt x="31690" y="567"/>
                    <a:pt x="31490" y="367"/>
                    <a:pt x="31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551;p74"/>
            <p:cNvSpPr/>
            <p:nvPr/>
          </p:nvSpPr>
          <p:spPr>
            <a:xfrm>
              <a:off x="8030322" y="4049206"/>
              <a:ext cx="337053" cy="9136"/>
            </a:xfrm>
            <a:custGeom>
              <a:avLst/>
              <a:gdLst/>
              <a:ahLst/>
              <a:cxnLst/>
              <a:rect l="l" t="t" r="r" b="b"/>
              <a:pathLst>
                <a:path w="32024" h="868" extrusionOk="0">
                  <a:moveTo>
                    <a:pt x="1" y="0"/>
                  </a:moveTo>
                  <a:lnTo>
                    <a:pt x="868" y="868"/>
                  </a:lnTo>
                  <a:lnTo>
                    <a:pt x="31123" y="868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552;p74"/>
            <p:cNvSpPr/>
            <p:nvPr/>
          </p:nvSpPr>
          <p:spPr>
            <a:xfrm>
              <a:off x="8056309" y="4057984"/>
              <a:ext cx="337400" cy="67413"/>
            </a:xfrm>
            <a:custGeom>
              <a:avLst/>
              <a:gdLst/>
              <a:ahLst/>
              <a:cxnLst/>
              <a:rect l="l" t="t" r="r" b="b"/>
              <a:pathLst>
                <a:path w="32057" h="6405" extrusionOk="0">
                  <a:moveTo>
                    <a:pt x="901" y="0"/>
                  </a:moveTo>
                  <a:lnTo>
                    <a:pt x="0" y="901"/>
                  </a:lnTo>
                  <a:lnTo>
                    <a:pt x="0" y="5538"/>
                  </a:lnTo>
                  <a:lnTo>
                    <a:pt x="901" y="6405"/>
                  </a:lnTo>
                  <a:lnTo>
                    <a:pt x="31156" y="6405"/>
                  </a:lnTo>
                  <a:lnTo>
                    <a:pt x="32056" y="5538"/>
                  </a:lnTo>
                  <a:lnTo>
                    <a:pt x="32056" y="901"/>
                  </a:lnTo>
                  <a:cubicBezTo>
                    <a:pt x="31689" y="534"/>
                    <a:pt x="31523" y="367"/>
                    <a:pt x="31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553;p74"/>
            <p:cNvSpPr/>
            <p:nvPr/>
          </p:nvSpPr>
          <p:spPr>
            <a:xfrm>
              <a:off x="8056309" y="4116265"/>
              <a:ext cx="337400" cy="9136"/>
            </a:xfrm>
            <a:custGeom>
              <a:avLst/>
              <a:gdLst/>
              <a:ahLst/>
              <a:cxnLst/>
              <a:rect l="l" t="t" r="r" b="b"/>
              <a:pathLst>
                <a:path w="32057" h="868" extrusionOk="0">
                  <a:moveTo>
                    <a:pt x="0" y="1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554;p74"/>
            <p:cNvSpPr/>
            <p:nvPr/>
          </p:nvSpPr>
          <p:spPr>
            <a:xfrm>
              <a:off x="8085097" y="4125043"/>
              <a:ext cx="337053" cy="67423"/>
            </a:xfrm>
            <a:custGeom>
              <a:avLst/>
              <a:gdLst/>
              <a:ahLst/>
              <a:cxnLst/>
              <a:rect l="l" t="t" r="r" b="b"/>
              <a:pathLst>
                <a:path w="32024" h="6406" extrusionOk="0">
                  <a:moveTo>
                    <a:pt x="868" y="0"/>
                  </a:moveTo>
                  <a:cubicBezTo>
                    <a:pt x="534" y="367"/>
                    <a:pt x="334" y="534"/>
                    <a:pt x="0" y="901"/>
                  </a:cubicBezTo>
                  <a:lnTo>
                    <a:pt x="0" y="5504"/>
                  </a:lnTo>
                  <a:lnTo>
                    <a:pt x="868" y="6405"/>
                  </a:lnTo>
                  <a:lnTo>
                    <a:pt x="31123" y="6405"/>
                  </a:lnTo>
                  <a:lnTo>
                    <a:pt x="32023" y="5504"/>
                  </a:lnTo>
                  <a:lnTo>
                    <a:pt x="32023" y="901"/>
                  </a:lnTo>
                  <a:cubicBezTo>
                    <a:pt x="31690" y="534"/>
                    <a:pt x="31490" y="367"/>
                    <a:pt x="311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555;p74"/>
            <p:cNvSpPr/>
            <p:nvPr/>
          </p:nvSpPr>
          <p:spPr>
            <a:xfrm>
              <a:off x="8085097" y="4182977"/>
              <a:ext cx="337053" cy="9494"/>
            </a:xfrm>
            <a:custGeom>
              <a:avLst/>
              <a:gdLst/>
              <a:ahLst/>
              <a:cxnLst/>
              <a:rect l="l" t="t" r="r" b="b"/>
              <a:pathLst>
                <a:path w="32024" h="902" extrusionOk="0">
                  <a:moveTo>
                    <a:pt x="0" y="0"/>
                  </a:moveTo>
                  <a:lnTo>
                    <a:pt x="868" y="901"/>
                  </a:lnTo>
                  <a:lnTo>
                    <a:pt x="31123" y="901"/>
                  </a:lnTo>
                  <a:lnTo>
                    <a:pt x="320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556;p74"/>
            <p:cNvSpPr/>
            <p:nvPr/>
          </p:nvSpPr>
          <p:spPr>
            <a:xfrm>
              <a:off x="8056309" y="4192102"/>
              <a:ext cx="337400" cy="67065"/>
            </a:xfrm>
            <a:custGeom>
              <a:avLst/>
              <a:gdLst/>
              <a:ahLst/>
              <a:cxnLst/>
              <a:rect l="l" t="t" r="r" b="b"/>
              <a:pathLst>
                <a:path w="32057" h="6372" extrusionOk="0">
                  <a:moveTo>
                    <a:pt x="901" y="1"/>
                  </a:moveTo>
                  <a:cubicBezTo>
                    <a:pt x="567" y="334"/>
                    <a:pt x="367" y="534"/>
                    <a:pt x="0" y="868"/>
                  </a:cubicBezTo>
                  <a:lnTo>
                    <a:pt x="0" y="5505"/>
                  </a:lnTo>
                  <a:lnTo>
                    <a:pt x="901" y="6372"/>
                  </a:lnTo>
                  <a:lnTo>
                    <a:pt x="31156" y="6372"/>
                  </a:lnTo>
                  <a:lnTo>
                    <a:pt x="32056" y="5505"/>
                  </a:lnTo>
                  <a:lnTo>
                    <a:pt x="32056" y="868"/>
                  </a:lnTo>
                  <a:cubicBezTo>
                    <a:pt x="31689" y="534"/>
                    <a:pt x="31523" y="334"/>
                    <a:pt x="311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557;p74"/>
            <p:cNvSpPr/>
            <p:nvPr/>
          </p:nvSpPr>
          <p:spPr>
            <a:xfrm>
              <a:off x="8056309" y="4250036"/>
              <a:ext cx="337400" cy="9136"/>
            </a:xfrm>
            <a:custGeom>
              <a:avLst/>
              <a:gdLst/>
              <a:ahLst/>
              <a:cxnLst/>
              <a:rect l="l" t="t" r="r" b="b"/>
              <a:pathLst>
                <a:path w="32057" h="868" extrusionOk="0">
                  <a:moveTo>
                    <a:pt x="0" y="1"/>
                  </a:moveTo>
                  <a:lnTo>
                    <a:pt x="901" y="868"/>
                  </a:lnTo>
                  <a:lnTo>
                    <a:pt x="31156" y="868"/>
                  </a:lnTo>
                  <a:lnTo>
                    <a:pt x="320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558;p74"/>
            <p:cNvSpPr/>
            <p:nvPr/>
          </p:nvSpPr>
          <p:spPr>
            <a:xfrm>
              <a:off x="8150049" y="3676291"/>
              <a:ext cx="61803" cy="64139"/>
            </a:xfrm>
            <a:custGeom>
              <a:avLst/>
              <a:gdLst/>
              <a:ahLst/>
              <a:cxnLst/>
              <a:rect l="l" t="t" r="r" b="b"/>
              <a:pathLst>
                <a:path w="5872" h="6094" extrusionOk="0">
                  <a:moveTo>
                    <a:pt x="1178" y="0"/>
                  </a:moveTo>
                  <a:cubicBezTo>
                    <a:pt x="1107" y="0"/>
                    <a:pt x="1068" y="4"/>
                    <a:pt x="1068" y="4"/>
                  </a:cubicBezTo>
                  <a:cubicBezTo>
                    <a:pt x="1068" y="4"/>
                    <a:pt x="0" y="1872"/>
                    <a:pt x="1702" y="4474"/>
                  </a:cubicBezTo>
                  <a:cubicBezTo>
                    <a:pt x="2406" y="5567"/>
                    <a:pt x="3322" y="6094"/>
                    <a:pt x="4090" y="6094"/>
                  </a:cubicBezTo>
                  <a:cubicBezTo>
                    <a:pt x="4377" y="6094"/>
                    <a:pt x="4644" y="6020"/>
                    <a:pt x="4871" y="5875"/>
                  </a:cubicBezTo>
                  <a:cubicBezTo>
                    <a:pt x="5705" y="5341"/>
                    <a:pt x="5871" y="3907"/>
                    <a:pt x="4871" y="2372"/>
                  </a:cubicBezTo>
                  <a:cubicBezTo>
                    <a:pt x="3428" y="150"/>
                    <a:pt x="1635" y="0"/>
                    <a:pt x="1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559;p74"/>
            <p:cNvSpPr/>
            <p:nvPr/>
          </p:nvSpPr>
          <p:spPr>
            <a:xfrm>
              <a:off x="8222380" y="3580855"/>
              <a:ext cx="110944" cy="103987"/>
            </a:xfrm>
            <a:custGeom>
              <a:avLst/>
              <a:gdLst/>
              <a:ahLst/>
              <a:cxnLst/>
              <a:rect l="l" t="t" r="r" b="b"/>
              <a:pathLst>
                <a:path w="10541" h="9880" extrusionOk="0">
                  <a:moveTo>
                    <a:pt x="8357" y="1"/>
                  </a:moveTo>
                  <a:cubicBezTo>
                    <a:pt x="7103" y="1"/>
                    <a:pt x="4534" y="413"/>
                    <a:pt x="2068" y="3334"/>
                  </a:cubicBezTo>
                  <a:cubicBezTo>
                    <a:pt x="33" y="5735"/>
                    <a:pt x="0" y="8204"/>
                    <a:pt x="1301" y="9304"/>
                  </a:cubicBezTo>
                  <a:cubicBezTo>
                    <a:pt x="1748" y="9682"/>
                    <a:pt x="2332" y="9879"/>
                    <a:pt x="2988" y="9879"/>
                  </a:cubicBezTo>
                  <a:cubicBezTo>
                    <a:pt x="4242" y="9879"/>
                    <a:pt x="5757" y="9158"/>
                    <a:pt x="7072" y="7603"/>
                  </a:cubicBezTo>
                  <a:cubicBezTo>
                    <a:pt x="10541" y="3567"/>
                    <a:pt x="9140" y="65"/>
                    <a:pt x="9140" y="65"/>
                  </a:cubicBezTo>
                  <a:cubicBezTo>
                    <a:pt x="9140" y="65"/>
                    <a:pt x="8850" y="1"/>
                    <a:pt x="8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560;p74"/>
            <p:cNvSpPr/>
            <p:nvPr/>
          </p:nvSpPr>
          <p:spPr>
            <a:xfrm>
              <a:off x="8255378" y="3411938"/>
              <a:ext cx="18619" cy="27839"/>
            </a:xfrm>
            <a:custGeom>
              <a:avLst/>
              <a:gdLst/>
              <a:ahLst/>
              <a:cxnLst/>
              <a:rect l="l" t="t" r="r" b="b"/>
              <a:pathLst>
                <a:path w="1769" h="2645" extrusionOk="0">
                  <a:moveTo>
                    <a:pt x="1201" y="1"/>
                  </a:moveTo>
                  <a:cubicBezTo>
                    <a:pt x="1201" y="1"/>
                    <a:pt x="401" y="201"/>
                    <a:pt x="134" y="1402"/>
                  </a:cubicBezTo>
                  <a:cubicBezTo>
                    <a:pt x="1" y="2069"/>
                    <a:pt x="234" y="2569"/>
                    <a:pt x="634" y="2636"/>
                  </a:cubicBezTo>
                  <a:cubicBezTo>
                    <a:pt x="665" y="2642"/>
                    <a:pt x="696" y="2645"/>
                    <a:pt x="728" y="2645"/>
                  </a:cubicBezTo>
                  <a:cubicBezTo>
                    <a:pt x="1077" y="2645"/>
                    <a:pt x="1480" y="2311"/>
                    <a:pt x="1602" y="1669"/>
                  </a:cubicBezTo>
                  <a:cubicBezTo>
                    <a:pt x="1769" y="1102"/>
                    <a:pt x="1635" y="435"/>
                    <a:pt x="1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561;p74"/>
            <p:cNvSpPr/>
            <p:nvPr/>
          </p:nvSpPr>
          <p:spPr>
            <a:xfrm>
              <a:off x="8192888" y="3412296"/>
              <a:ext cx="81106" cy="380237"/>
            </a:xfrm>
            <a:custGeom>
              <a:avLst/>
              <a:gdLst/>
              <a:ahLst/>
              <a:cxnLst/>
              <a:rect l="l" t="t" r="r" b="b"/>
              <a:pathLst>
                <a:path w="7706" h="36127" extrusionOk="0">
                  <a:moveTo>
                    <a:pt x="4870" y="0"/>
                  </a:moveTo>
                  <a:lnTo>
                    <a:pt x="4870" y="0"/>
                  </a:lnTo>
                  <a:cubicBezTo>
                    <a:pt x="5704" y="1268"/>
                    <a:pt x="6271" y="2702"/>
                    <a:pt x="6538" y="4203"/>
                  </a:cubicBezTo>
                  <a:cubicBezTo>
                    <a:pt x="6772" y="5671"/>
                    <a:pt x="6838" y="7205"/>
                    <a:pt x="6671" y="8673"/>
                  </a:cubicBezTo>
                  <a:cubicBezTo>
                    <a:pt x="6505" y="10174"/>
                    <a:pt x="6204" y="11642"/>
                    <a:pt x="5804" y="13110"/>
                  </a:cubicBezTo>
                  <a:cubicBezTo>
                    <a:pt x="5371" y="14544"/>
                    <a:pt x="4904" y="15978"/>
                    <a:pt x="4336" y="17379"/>
                  </a:cubicBezTo>
                  <a:cubicBezTo>
                    <a:pt x="3769" y="18780"/>
                    <a:pt x="3136" y="20181"/>
                    <a:pt x="2502" y="21549"/>
                  </a:cubicBezTo>
                  <a:lnTo>
                    <a:pt x="2368" y="21783"/>
                  </a:lnTo>
                  <a:lnTo>
                    <a:pt x="2235" y="22049"/>
                  </a:lnTo>
                  <a:cubicBezTo>
                    <a:pt x="2168" y="22250"/>
                    <a:pt x="2068" y="22416"/>
                    <a:pt x="2001" y="22617"/>
                  </a:cubicBezTo>
                  <a:cubicBezTo>
                    <a:pt x="1835" y="22983"/>
                    <a:pt x="1668" y="23350"/>
                    <a:pt x="1534" y="23751"/>
                  </a:cubicBezTo>
                  <a:cubicBezTo>
                    <a:pt x="1234" y="24485"/>
                    <a:pt x="967" y="25285"/>
                    <a:pt x="767" y="26052"/>
                  </a:cubicBezTo>
                  <a:cubicBezTo>
                    <a:pt x="300" y="27687"/>
                    <a:pt x="67" y="29355"/>
                    <a:pt x="33" y="31023"/>
                  </a:cubicBezTo>
                  <a:cubicBezTo>
                    <a:pt x="0" y="32757"/>
                    <a:pt x="200" y="34458"/>
                    <a:pt x="667" y="36126"/>
                  </a:cubicBezTo>
                  <a:lnTo>
                    <a:pt x="4570" y="34792"/>
                  </a:lnTo>
                  <a:cubicBezTo>
                    <a:pt x="4070" y="33524"/>
                    <a:pt x="3736" y="32223"/>
                    <a:pt x="3636" y="30889"/>
                  </a:cubicBezTo>
                  <a:cubicBezTo>
                    <a:pt x="3503" y="29488"/>
                    <a:pt x="3569" y="28087"/>
                    <a:pt x="3769" y="26719"/>
                  </a:cubicBezTo>
                  <a:cubicBezTo>
                    <a:pt x="3903" y="25986"/>
                    <a:pt x="4036" y="25285"/>
                    <a:pt x="4236" y="24585"/>
                  </a:cubicBezTo>
                  <a:cubicBezTo>
                    <a:pt x="4303" y="24251"/>
                    <a:pt x="4403" y="23884"/>
                    <a:pt x="4537" y="23551"/>
                  </a:cubicBezTo>
                  <a:cubicBezTo>
                    <a:pt x="4570" y="23384"/>
                    <a:pt x="4637" y="23217"/>
                    <a:pt x="4703" y="23017"/>
                  </a:cubicBezTo>
                  <a:lnTo>
                    <a:pt x="4737" y="22917"/>
                  </a:lnTo>
                  <a:lnTo>
                    <a:pt x="4803" y="22750"/>
                  </a:lnTo>
                  <a:lnTo>
                    <a:pt x="4870" y="22483"/>
                  </a:lnTo>
                  <a:cubicBezTo>
                    <a:pt x="5404" y="21015"/>
                    <a:pt x="5871" y="19514"/>
                    <a:pt x="6305" y="18013"/>
                  </a:cubicBezTo>
                  <a:cubicBezTo>
                    <a:pt x="6705" y="16512"/>
                    <a:pt x="7072" y="14978"/>
                    <a:pt x="7305" y="13443"/>
                  </a:cubicBezTo>
                  <a:cubicBezTo>
                    <a:pt x="7572" y="11876"/>
                    <a:pt x="7706" y="10308"/>
                    <a:pt x="7706" y="8740"/>
                  </a:cubicBezTo>
                  <a:cubicBezTo>
                    <a:pt x="7706" y="7172"/>
                    <a:pt x="7472" y="5571"/>
                    <a:pt x="7038" y="4070"/>
                  </a:cubicBezTo>
                  <a:cubicBezTo>
                    <a:pt x="6605" y="2569"/>
                    <a:pt x="5871" y="1201"/>
                    <a:pt x="487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562;p74"/>
            <p:cNvSpPr/>
            <p:nvPr/>
          </p:nvSpPr>
          <p:spPr>
            <a:xfrm>
              <a:off x="8192888" y="3412296"/>
              <a:ext cx="81106" cy="380237"/>
            </a:xfrm>
            <a:custGeom>
              <a:avLst/>
              <a:gdLst/>
              <a:ahLst/>
              <a:cxnLst/>
              <a:rect l="l" t="t" r="r" b="b"/>
              <a:pathLst>
                <a:path w="7706" h="36127" extrusionOk="0">
                  <a:moveTo>
                    <a:pt x="4870" y="0"/>
                  </a:moveTo>
                  <a:lnTo>
                    <a:pt x="4870" y="0"/>
                  </a:lnTo>
                  <a:cubicBezTo>
                    <a:pt x="5704" y="1268"/>
                    <a:pt x="6271" y="2702"/>
                    <a:pt x="6538" y="4203"/>
                  </a:cubicBezTo>
                  <a:cubicBezTo>
                    <a:pt x="6772" y="5671"/>
                    <a:pt x="6838" y="7205"/>
                    <a:pt x="6671" y="8673"/>
                  </a:cubicBezTo>
                  <a:cubicBezTo>
                    <a:pt x="6505" y="10174"/>
                    <a:pt x="6204" y="11642"/>
                    <a:pt x="5804" y="13110"/>
                  </a:cubicBezTo>
                  <a:cubicBezTo>
                    <a:pt x="5371" y="14544"/>
                    <a:pt x="4904" y="15978"/>
                    <a:pt x="4336" y="17379"/>
                  </a:cubicBezTo>
                  <a:cubicBezTo>
                    <a:pt x="3769" y="18780"/>
                    <a:pt x="3136" y="20181"/>
                    <a:pt x="2502" y="21549"/>
                  </a:cubicBezTo>
                  <a:lnTo>
                    <a:pt x="2368" y="21783"/>
                  </a:lnTo>
                  <a:lnTo>
                    <a:pt x="2235" y="22049"/>
                  </a:lnTo>
                  <a:cubicBezTo>
                    <a:pt x="2168" y="22250"/>
                    <a:pt x="2068" y="22416"/>
                    <a:pt x="2001" y="22617"/>
                  </a:cubicBezTo>
                  <a:cubicBezTo>
                    <a:pt x="1835" y="22983"/>
                    <a:pt x="1668" y="23350"/>
                    <a:pt x="1534" y="23751"/>
                  </a:cubicBezTo>
                  <a:cubicBezTo>
                    <a:pt x="1234" y="24485"/>
                    <a:pt x="967" y="25285"/>
                    <a:pt x="767" y="26052"/>
                  </a:cubicBezTo>
                  <a:cubicBezTo>
                    <a:pt x="300" y="27687"/>
                    <a:pt x="67" y="29355"/>
                    <a:pt x="33" y="31023"/>
                  </a:cubicBezTo>
                  <a:cubicBezTo>
                    <a:pt x="0" y="32757"/>
                    <a:pt x="200" y="34458"/>
                    <a:pt x="667" y="36126"/>
                  </a:cubicBezTo>
                  <a:lnTo>
                    <a:pt x="4570" y="34792"/>
                  </a:lnTo>
                  <a:cubicBezTo>
                    <a:pt x="4070" y="33524"/>
                    <a:pt x="3736" y="32223"/>
                    <a:pt x="3636" y="30889"/>
                  </a:cubicBezTo>
                  <a:cubicBezTo>
                    <a:pt x="3503" y="29488"/>
                    <a:pt x="3569" y="28087"/>
                    <a:pt x="3769" y="26719"/>
                  </a:cubicBezTo>
                  <a:cubicBezTo>
                    <a:pt x="3903" y="25986"/>
                    <a:pt x="4036" y="25285"/>
                    <a:pt x="4236" y="24585"/>
                  </a:cubicBezTo>
                  <a:cubicBezTo>
                    <a:pt x="4303" y="24251"/>
                    <a:pt x="4403" y="23884"/>
                    <a:pt x="4537" y="23551"/>
                  </a:cubicBezTo>
                  <a:cubicBezTo>
                    <a:pt x="4570" y="23384"/>
                    <a:pt x="4637" y="23217"/>
                    <a:pt x="4703" y="23017"/>
                  </a:cubicBezTo>
                  <a:lnTo>
                    <a:pt x="4737" y="22917"/>
                  </a:lnTo>
                  <a:lnTo>
                    <a:pt x="4803" y="22750"/>
                  </a:lnTo>
                  <a:lnTo>
                    <a:pt x="4870" y="22483"/>
                  </a:lnTo>
                  <a:cubicBezTo>
                    <a:pt x="5404" y="21015"/>
                    <a:pt x="5871" y="19514"/>
                    <a:pt x="6305" y="18013"/>
                  </a:cubicBezTo>
                  <a:cubicBezTo>
                    <a:pt x="6705" y="16512"/>
                    <a:pt x="7072" y="14978"/>
                    <a:pt x="7305" y="13443"/>
                  </a:cubicBezTo>
                  <a:cubicBezTo>
                    <a:pt x="7572" y="11876"/>
                    <a:pt x="7706" y="10308"/>
                    <a:pt x="7706" y="8740"/>
                  </a:cubicBezTo>
                  <a:cubicBezTo>
                    <a:pt x="7706" y="7172"/>
                    <a:pt x="7472" y="5571"/>
                    <a:pt x="7038" y="4070"/>
                  </a:cubicBezTo>
                  <a:cubicBezTo>
                    <a:pt x="6605" y="2569"/>
                    <a:pt x="5871" y="1201"/>
                    <a:pt x="48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563;p74"/>
            <p:cNvSpPr/>
            <p:nvPr/>
          </p:nvSpPr>
          <p:spPr>
            <a:xfrm>
              <a:off x="8151807" y="3750413"/>
              <a:ext cx="129563" cy="106734"/>
            </a:xfrm>
            <a:custGeom>
              <a:avLst/>
              <a:gdLst/>
              <a:ahLst/>
              <a:cxnLst/>
              <a:rect l="l" t="t" r="r" b="b"/>
              <a:pathLst>
                <a:path w="12310" h="10141" extrusionOk="0">
                  <a:moveTo>
                    <a:pt x="0" y="0"/>
                  </a:moveTo>
                  <a:lnTo>
                    <a:pt x="100" y="1301"/>
                  </a:lnTo>
                  <a:lnTo>
                    <a:pt x="868" y="9641"/>
                  </a:lnTo>
                  <a:cubicBezTo>
                    <a:pt x="868" y="9941"/>
                    <a:pt x="1134" y="10141"/>
                    <a:pt x="1435" y="10141"/>
                  </a:cubicBezTo>
                  <a:lnTo>
                    <a:pt x="10875" y="10141"/>
                  </a:lnTo>
                  <a:cubicBezTo>
                    <a:pt x="11175" y="10141"/>
                    <a:pt x="11408" y="9907"/>
                    <a:pt x="11442" y="9641"/>
                  </a:cubicBezTo>
                  <a:lnTo>
                    <a:pt x="12176" y="1301"/>
                  </a:lnTo>
                  <a:lnTo>
                    <a:pt x="12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564;p74"/>
            <p:cNvSpPr/>
            <p:nvPr/>
          </p:nvSpPr>
          <p:spPr>
            <a:xfrm>
              <a:off x="8204824" y="3495154"/>
              <a:ext cx="66013" cy="77327"/>
            </a:xfrm>
            <a:custGeom>
              <a:avLst/>
              <a:gdLst/>
              <a:ahLst/>
              <a:cxnLst/>
              <a:rect l="l" t="t" r="r" b="b"/>
              <a:pathLst>
                <a:path w="6272" h="7347" extrusionOk="0">
                  <a:moveTo>
                    <a:pt x="1468" y="1"/>
                  </a:moveTo>
                  <a:lnTo>
                    <a:pt x="1468" y="1"/>
                  </a:lnTo>
                  <a:cubicBezTo>
                    <a:pt x="1468" y="1"/>
                    <a:pt x="0" y="1969"/>
                    <a:pt x="1501" y="5138"/>
                  </a:cubicBezTo>
                  <a:cubicBezTo>
                    <a:pt x="2221" y="6604"/>
                    <a:pt x="3304" y="7346"/>
                    <a:pt x="4220" y="7346"/>
                  </a:cubicBezTo>
                  <a:cubicBezTo>
                    <a:pt x="4450" y="7346"/>
                    <a:pt x="4670" y="7299"/>
                    <a:pt x="4870" y="7206"/>
                  </a:cubicBezTo>
                  <a:cubicBezTo>
                    <a:pt x="5904" y="6739"/>
                    <a:pt x="6271" y="5138"/>
                    <a:pt x="5404" y="3303"/>
                  </a:cubicBezTo>
                  <a:cubicBezTo>
                    <a:pt x="3936" y="101"/>
                    <a:pt x="1468" y="1"/>
                    <a:pt x="14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565;p74"/>
            <p:cNvSpPr/>
            <p:nvPr/>
          </p:nvSpPr>
          <p:spPr>
            <a:xfrm>
              <a:off x="8204824" y="3495154"/>
              <a:ext cx="66013" cy="77327"/>
            </a:xfrm>
            <a:custGeom>
              <a:avLst/>
              <a:gdLst/>
              <a:ahLst/>
              <a:cxnLst/>
              <a:rect l="l" t="t" r="r" b="b"/>
              <a:pathLst>
                <a:path w="6272" h="7347" extrusionOk="0">
                  <a:moveTo>
                    <a:pt x="1468" y="1"/>
                  </a:moveTo>
                  <a:lnTo>
                    <a:pt x="1468" y="1"/>
                  </a:lnTo>
                  <a:cubicBezTo>
                    <a:pt x="1468" y="1"/>
                    <a:pt x="0" y="1969"/>
                    <a:pt x="1501" y="5138"/>
                  </a:cubicBezTo>
                  <a:cubicBezTo>
                    <a:pt x="2221" y="6604"/>
                    <a:pt x="3304" y="7346"/>
                    <a:pt x="4220" y="7346"/>
                  </a:cubicBezTo>
                  <a:cubicBezTo>
                    <a:pt x="4450" y="7346"/>
                    <a:pt x="4670" y="7299"/>
                    <a:pt x="4870" y="7206"/>
                  </a:cubicBezTo>
                  <a:cubicBezTo>
                    <a:pt x="5904" y="6739"/>
                    <a:pt x="6271" y="5138"/>
                    <a:pt x="5404" y="3303"/>
                  </a:cubicBezTo>
                  <a:cubicBezTo>
                    <a:pt x="3936" y="101"/>
                    <a:pt x="1468" y="1"/>
                    <a:pt x="1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566;p74"/>
            <p:cNvSpPr/>
            <p:nvPr/>
          </p:nvSpPr>
          <p:spPr>
            <a:xfrm>
              <a:off x="8151807" y="3750413"/>
              <a:ext cx="129563" cy="13704"/>
            </a:xfrm>
            <a:custGeom>
              <a:avLst/>
              <a:gdLst/>
              <a:ahLst/>
              <a:cxnLst/>
              <a:rect l="l" t="t" r="r" b="b"/>
              <a:pathLst>
                <a:path w="12310" h="1302" extrusionOk="0">
                  <a:moveTo>
                    <a:pt x="0" y="0"/>
                  </a:moveTo>
                  <a:lnTo>
                    <a:pt x="100" y="1301"/>
                  </a:lnTo>
                  <a:lnTo>
                    <a:pt x="12176" y="1301"/>
                  </a:lnTo>
                  <a:lnTo>
                    <a:pt x="12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567;p74"/>
            <p:cNvSpPr/>
            <p:nvPr/>
          </p:nvSpPr>
          <p:spPr>
            <a:xfrm>
              <a:off x="8141271" y="3733909"/>
              <a:ext cx="150276" cy="23534"/>
            </a:xfrm>
            <a:custGeom>
              <a:avLst/>
              <a:gdLst/>
              <a:ahLst/>
              <a:cxnLst/>
              <a:rect l="l" t="t" r="r" b="b"/>
              <a:pathLst>
                <a:path w="14278" h="2236" extrusionOk="0">
                  <a:moveTo>
                    <a:pt x="267" y="1"/>
                  </a:moveTo>
                  <a:cubicBezTo>
                    <a:pt x="101" y="1"/>
                    <a:pt x="1" y="134"/>
                    <a:pt x="1" y="267"/>
                  </a:cubicBezTo>
                  <a:lnTo>
                    <a:pt x="1" y="1969"/>
                  </a:lnTo>
                  <a:cubicBezTo>
                    <a:pt x="1" y="2102"/>
                    <a:pt x="101" y="2235"/>
                    <a:pt x="267" y="2235"/>
                  </a:cubicBezTo>
                  <a:lnTo>
                    <a:pt x="14011" y="2235"/>
                  </a:lnTo>
                  <a:cubicBezTo>
                    <a:pt x="14177" y="2235"/>
                    <a:pt x="14277" y="2102"/>
                    <a:pt x="14277" y="1969"/>
                  </a:cubicBezTo>
                  <a:lnTo>
                    <a:pt x="14277" y="267"/>
                  </a:lnTo>
                  <a:cubicBezTo>
                    <a:pt x="14277" y="134"/>
                    <a:pt x="14177" y="1"/>
                    <a:pt x="140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568;p74"/>
            <p:cNvSpPr/>
            <p:nvPr/>
          </p:nvSpPr>
          <p:spPr>
            <a:xfrm>
              <a:off x="8154259" y="3598190"/>
              <a:ext cx="76896" cy="68044"/>
            </a:xfrm>
            <a:custGeom>
              <a:avLst/>
              <a:gdLst/>
              <a:ahLst/>
              <a:cxnLst/>
              <a:rect l="l" t="t" r="r" b="b"/>
              <a:pathLst>
                <a:path w="7306" h="6465" extrusionOk="0">
                  <a:moveTo>
                    <a:pt x="3664" y="1"/>
                  </a:moveTo>
                  <a:cubicBezTo>
                    <a:pt x="2981" y="1"/>
                    <a:pt x="2291" y="214"/>
                    <a:pt x="1702" y="652"/>
                  </a:cubicBezTo>
                  <a:cubicBezTo>
                    <a:pt x="268" y="1720"/>
                    <a:pt x="1" y="3755"/>
                    <a:pt x="1068" y="5189"/>
                  </a:cubicBezTo>
                  <a:cubicBezTo>
                    <a:pt x="1702" y="6021"/>
                    <a:pt x="2676" y="6464"/>
                    <a:pt x="3664" y="6464"/>
                  </a:cubicBezTo>
                  <a:cubicBezTo>
                    <a:pt x="4340" y="6464"/>
                    <a:pt x="5022" y="6257"/>
                    <a:pt x="5605" y="5823"/>
                  </a:cubicBezTo>
                  <a:cubicBezTo>
                    <a:pt x="7006" y="4755"/>
                    <a:pt x="7306" y="2721"/>
                    <a:pt x="6239" y="1286"/>
                  </a:cubicBezTo>
                  <a:cubicBezTo>
                    <a:pt x="5609" y="441"/>
                    <a:pt x="4644" y="1"/>
                    <a:pt x="3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569;p74"/>
            <p:cNvSpPr/>
            <p:nvPr/>
          </p:nvSpPr>
          <p:spPr>
            <a:xfrm>
              <a:off x="8157070" y="3603516"/>
              <a:ext cx="68644" cy="46131"/>
            </a:xfrm>
            <a:custGeom>
              <a:avLst/>
              <a:gdLst/>
              <a:ahLst/>
              <a:cxnLst/>
              <a:rect l="l" t="t" r="r" b="b"/>
              <a:pathLst>
                <a:path w="6522" h="4383" extrusionOk="0">
                  <a:moveTo>
                    <a:pt x="3401" y="1"/>
                  </a:moveTo>
                  <a:cubicBezTo>
                    <a:pt x="3238" y="1"/>
                    <a:pt x="3072" y="15"/>
                    <a:pt x="2903" y="46"/>
                  </a:cubicBezTo>
                  <a:cubicBezTo>
                    <a:pt x="901" y="413"/>
                    <a:pt x="1" y="2782"/>
                    <a:pt x="1235" y="4383"/>
                  </a:cubicBezTo>
                  <a:cubicBezTo>
                    <a:pt x="134" y="2815"/>
                    <a:pt x="1035" y="613"/>
                    <a:pt x="2936" y="280"/>
                  </a:cubicBezTo>
                  <a:cubicBezTo>
                    <a:pt x="3109" y="246"/>
                    <a:pt x="3280" y="230"/>
                    <a:pt x="3447" y="230"/>
                  </a:cubicBezTo>
                  <a:cubicBezTo>
                    <a:pt x="5112" y="230"/>
                    <a:pt x="6396" y="1818"/>
                    <a:pt x="5972" y="3516"/>
                  </a:cubicBezTo>
                  <a:cubicBezTo>
                    <a:pt x="6521" y="1744"/>
                    <a:pt x="5169" y="1"/>
                    <a:pt x="34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570;p74"/>
            <p:cNvSpPr/>
            <p:nvPr/>
          </p:nvSpPr>
          <p:spPr>
            <a:xfrm>
              <a:off x="8178489" y="3615232"/>
              <a:ext cx="28449" cy="33627"/>
            </a:xfrm>
            <a:custGeom>
              <a:avLst/>
              <a:gdLst/>
              <a:ahLst/>
              <a:cxnLst/>
              <a:rect l="l" t="t" r="r" b="b"/>
              <a:pathLst>
                <a:path w="2703" h="3195" extrusionOk="0">
                  <a:moveTo>
                    <a:pt x="1868" y="1"/>
                  </a:moveTo>
                  <a:cubicBezTo>
                    <a:pt x="1835" y="34"/>
                    <a:pt x="1768" y="68"/>
                    <a:pt x="1768" y="134"/>
                  </a:cubicBezTo>
                  <a:lnTo>
                    <a:pt x="1535" y="601"/>
                  </a:lnTo>
                  <a:lnTo>
                    <a:pt x="934" y="334"/>
                  </a:lnTo>
                  <a:cubicBezTo>
                    <a:pt x="918" y="318"/>
                    <a:pt x="893" y="309"/>
                    <a:pt x="864" y="309"/>
                  </a:cubicBezTo>
                  <a:cubicBezTo>
                    <a:pt x="834" y="309"/>
                    <a:pt x="801" y="318"/>
                    <a:pt x="768" y="334"/>
                  </a:cubicBezTo>
                  <a:cubicBezTo>
                    <a:pt x="701" y="334"/>
                    <a:pt x="668" y="401"/>
                    <a:pt x="634" y="434"/>
                  </a:cubicBezTo>
                  <a:lnTo>
                    <a:pt x="334" y="1135"/>
                  </a:lnTo>
                  <a:cubicBezTo>
                    <a:pt x="301" y="1168"/>
                    <a:pt x="301" y="1235"/>
                    <a:pt x="334" y="1302"/>
                  </a:cubicBezTo>
                  <a:cubicBezTo>
                    <a:pt x="334" y="1335"/>
                    <a:pt x="401" y="1402"/>
                    <a:pt x="434" y="1402"/>
                  </a:cubicBezTo>
                  <a:lnTo>
                    <a:pt x="1835" y="2069"/>
                  </a:lnTo>
                  <a:lnTo>
                    <a:pt x="1702" y="2369"/>
                  </a:lnTo>
                  <a:lnTo>
                    <a:pt x="301" y="1702"/>
                  </a:lnTo>
                  <a:cubicBezTo>
                    <a:pt x="267" y="1685"/>
                    <a:pt x="242" y="1677"/>
                    <a:pt x="217" y="1677"/>
                  </a:cubicBezTo>
                  <a:cubicBezTo>
                    <a:pt x="192" y="1677"/>
                    <a:pt x="167" y="1685"/>
                    <a:pt x="134" y="1702"/>
                  </a:cubicBezTo>
                  <a:cubicBezTo>
                    <a:pt x="67" y="1702"/>
                    <a:pt x="34" y="1769"/>
                    <a:pt x="0" y="1802"/>
                  </a:cubicBezTo>
                  <a:cubicBezTo>
                    <a:pt x="0" y="1869"/>
                    <a:pt x="0" y="1936"/>
                    <a:pt x="0" y="1969"/>
                  </a:cubicBezTo>
                  <a:cubicBezTo>
                    <a:pt x="34" y="2036"/>
                    <a:pt x="67" y="2069"/>
                    <a:pt x="134" y="2102"/>
                  </a:cubicBezTo>
                  <a:lnTo>
                    <a:pt x="734" y="2369"/>
                  </a:lnTo>
                  <a:lnTo>
                    <a:pt x="501" y="2870"/>
                  </a:lnTo>
                  <a:cubicBezTo>
                    <a:pt x="467" y="2936"/>
                    <a:pt x="467" y="2970"/>
                    <a:pt x="501" y="3036"/>
                  </a:cubicBezTo>
                  <a:cubicBezTo>
                    <a:pt x="501" y="3103"/>
                    <a:pt x="567" y="3136"/>
                    <a:pt x="601" y="3170"/>
                  </a:cubicBezTo>
                  <a:cubicBezTo>
                    <a:pt x="634" y="3186"/>
                    <a:pt x="668" y="3195"/>
                    <a:pt x="697" y="3195"/>
                  </a:cubicBezTo>
                  <a:cubicBezTo>
                    <a:pt x="726" y="3195"/>
                    <a:pt x="751" y="3186"/>
                    <a:pt x="768" y="3170"/>
                  </a:cubicBezTo>
                  <a:cubicBezTo>
                    <a:pt x="834" y="3136"/>
                    <a:pt x="868" y="3103"/>
                    <a:pt x="901" y="3070"/>
                  </a:cubicBezTo>
                  <a:lnTo>
                    <a:pt x="1135" y="2569"/>
                  </a:lnTo>
                  <a:lnTo>
                    <a:pt x="1735" y="2870"/>
                  </a:lnTo>
                  <a:cubicBezTo>
                    <a:pt x="1752" y="2886"/>
                    <a:pt x="1777" y="2895"/>
                    <a:pt x="1806" y="2895"/>
                  </a:cubicBezTo>
                  <a:cubicBezTo>
                    <a:pt x="1835" y="2895"/>
                    <a:pt x="1868" y="2886"/>
                    <a:pt x="1902" y="2870"/>
                  </a:cubicBezTo>
                  <a:cubicBezTo>
                    <a:pt x="1935" y="2836"/>
                    <a:pt x="2002" y="2803"/>
                    <a:pt x="2002" y="2769"/>
                  </a:cubicBezTo>
                  <a:lnTo>
                    <a:pt x="2335" y="2069"/>
                  </a:lnTo>
                  <a:cubicBezTo>
                    <a:pt x="2369" y="2002"/>
                    <a:pt x="2369" y="1936"/>
                    <a:pt x="2335" y="1902"/>
                  </a:cubicBezTo>
                  <a:cubicBezTo>
                    <a:pt x="2302" y="1835"/>
                    <a:pt x="2269" y="1769"/>
                    <a:pt x="2202" y="1769"/>
                  </a:cubicBezTo>
                  <a:lnTo>
                    <a:pt x="834" y="1102"/>
                  </a:lnTo>
                  <a:lnTo>
                    <a:pt x="968" y="835"/>
                  </a:lnTo>
                  <a:lnTo>
                    <a:pt x="2335" y="1469"/>
                  </a:lnTo>
                  <a:cubicBezTo>
                    <a:pt x="2369" y="1485"/>
                    <a:pt x="2402" y="1494"/>
                    <a:pt x="2435" y="1494"/>
                  </a:cubicBezTo>
                  <a:cubicBezTo>
                    <a:pt x="2469" y="1494"/>
                    <a:pt x="2502" y="1485"/>
                    <a:pt x="2536" y="1469"/>
                  </a:cubicBezTo>
                  <a:cubicBezTo>
                    <a:pt x="2636" y="1435"/>
                    <a:pt x="2702" y="1302"/>
                    <a:pt x="2669" y="1202"/>
                  </a:cubicBezTo>
                  <a:cubicBezTo>
                    <a:pt x="2636" y="1135"/>
                    <a:pt x="2602" y="1102"/>
                    <a:pt x="2536" y="1068"/>
                  </a:cubicBezTo>
                  <a:lnTo>
                    <a:pt x="1935" y="801"/>
                  </a:lnTo>
                  <a:lnTo>
                    <a:pt x="2169" y="301"/>
                  </a:lnTo>
                  <a:cubicBezTo>
                    <a:pt x="2202" y="201"/>
                    <a:pt x="2169" y="68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571;p74"/>
            <p:cNvSpPr/>
            <p:nvPr/>
          </p:nvSpPr>
          <p:spPr>
            <a:xfrm>
              <a:off x="7683087" y="3415096"/>
              <a:ext cx="99714" cy="107429"/>
            </a:xfrm>
            <a:custGeom>
              <a:avLst/>
              <a:gdLst/>
              <a:ahLst/>
              <a:cxnLst/>
              <a:rect l="l" t="t" r="r" b="b"/>
              <a:pathLst>
                <a:path w="9474" h="10207" extrusionOk="0">
                  <a:moveTo>
                    <a:pt x="1921" y="0"/>
                  </a:moveTo>
                  <a:cubicBezTo>
                    <a:pt x="1887" y="0"/>
                    <a:pt x="1868" y="1"/>
                    <a:pt x="1868" y="1"/>
                  </a:cubicBezTo>
                  <a:cubicBezTo>
                    <a:pt x="1868" y="1"/>
                    <a:pt x="0" y="3037"/>
                    <a:pt x="2602" y="7373"/>
                  </a:cubicBezTo>
                  <a:cubicBezTo>
                    <a:pt x="3757" y="9281"/>
                    <a:pt x="5309" y="10206"/>
                    <a:pt x="6589" y="10206"/>
                  </a:cubicBezTo>
                  <a:cubicBezTo>
                    <a:pt x="7009" y="10206"/>
                    <a:pt x="7401" y="10106"/>
                    <a:pt x="7739" y="9908"/>
                  </a:cubicBezTo>
                  <a:cubicBezTo>
                    <a:pt x="9107" y="9074"/>
                    <a:pt x="9474" y="6739"/>
                    <a:pt x="7973" y="4171"/>
                  </a:cubicBezTo>
                  <a:cubicBezTo>
                    <a:pt x="5588" y="144"/>
                    <a:pt x="2369" y="0"/>
                    <a:pt x="19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572;p74"/>
            <p:cNvSpPr/>
            <p:nvPr/>
          </p:nvSpPr>
          <p:spPr>
            <a:xfrm>
              <a:off x="7775079" y="3329964"/>
              <a:ext cx="135878" cy="127437"/>
            </a:xfrm>
            <a:custGeom>
              <a:avLst/>
              <a:gdLst/>
              <a:ahLst/>
              <a:cxnLst/>
              <a:rect l="l" t="t" r="r" b="b"/>
              <a:pathLst>
                <a:path w="12910" h="12108" extrusionOk="0">
                  <a:moveTo>
                    <a:pt x="10215" y="1"/>
                  </a:moveTo>
                  <a:cubicBezTo>
                    <a:pt x="8664" y="1"/>
                    <a:pt x="5532" y="510"/>
                    <a:pt x="2535" y="4053"/>
                  </a:cubicBezTo>
                  <a:cubicBezTo>
                    <a:pt x="67" y="6988"/>
                    <a:pt x="0" y="10024"/>
                    <a:pt x="1601" y="11392"/>
                  </a:cubicBezTo>
                  <a:cubicBezTo>
                    <a:pt x="2152" y="11862"/>
                    <a:pt x="2869" y="12108"/>
                    <a:pt x="3674" y="12108"/>
                  </a:cubicBezTo>
                  <a:cubicBezTo>
                    <a:pt x="5209" y="12108"/>
                    <a:pt x="7065" y="11215"/>
                    <a:pt x="8706" y="9290"/>
                  </a:cubicBezTo>
                  <a:cubicBezTo>
                    <a:pt x="12909" y="4320"/>
                    <a:pt x="11208" y="83"/>
                    <a:pt x="11208" y="83"/>
                  </a:cubicBezTo>
                  <a:cubicBezTo>
                    <a:pt x="11208" y="83"/>
                    <a:pt x="10840" y="1"/>
                    <a:pt x="102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573;p74"/>
            <p:cNvSpPr/>
            <p:nvPr/>
          </p:nvSpPr>
          <p:spPr>
            <a:xfrm>
              <a:off x="7814750" y="3099104"/>
              <a:ext cx="34069" cy="49099"/>
            </a:xfrm>
            <a:custGeom>
              <a:avLst/>
              <a:gdLst/>
              <a:ahLst/>
              <a:cxnLst/>
              <a:rect l="l" t="t" r="r" b="b"/>
              <a:pathLst>
                <a:path w="3237" h="4665" extrusionOk="0">
                  <a:moveTo>
                    <a:pt x="2135" y="1"/>
                  </a:moveTo>
                  <a:cubicBezTo>
                    <a:pt x="2135" y="1"/>
                    <a:pt x="701" y="401"/>
                    <a:pt x="267" y="2436"/>
                  </a:cubicBezTo>
                  <a:cubicBezTo>
                    <a:pt x="0" y="3637"/>
                    <a:pt x="467" y="4504"/>
                    <a:pt x="1101" y="4637"/>
                  </a:cubicBezTo>
                  <a:cubicBezTo>
                    <a:pt x="1174" y="4656"/>
                    <a:pt x="1249" y="4665"/>
                    <a:pt x="1324" y="4665"/>
                  </a:cubicBezTo>
                  <a:cubicBezTo>
                    <a:pt x="1930" y="4665"/>
                    <a:pt x="2561" y="4068"/>
                    <a:pt x="2769" y="2969"/>
                  </a:cubicBezTo>
                  <a:cubicBezTo>
                    <a:pt x="3236" y="968"/>
                    <a:pt x="2135" y="1"/>
                    <a:pt x="21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574;p74"/>
            <p:cNvSpPr/>
            <p:nvPr/>
          </p:nvSpPr>
          <p:spPr>
            <a:xfrm>
              <a:off x="7741366" y="3112093"/>
              <a:ext cx="99367" cy="465900"/>
            </a:xfrm>
            <a:custGeom>
              <a:avLst/>
              <a:gdLst/>
              <a:ahLst/>
              <a:cxnLst/>
              <a:rect l="l" t="t" r="r" b="b"/>
              <a:pathLst>
                <a:path w="9441" h="44266" extrusionOk="0">
                  <a:moveTo>
                    <a:pt x="5938" y="1"/>
                  </a:moveTo>
                  <a:cubicBezTo>
                    <a:pt x="6972" y="1535"/>
                    <a:pt x="7673" y="3303"/>
                    <a:pt x="8006" y="5138"/>
                  </a:cubicBezTo>
                  <a:cubicBezTo>
                    <a:pt x="8340" y="6973"/>
                    <a:pt x="8373" y="8807"/>
                    <a:pt x="8173" y="10642"/>
                  </a:cubicBezTo>
                  <a:cubicBezTo>
                    <a:pt x="7973" y="12477"/>
                    <a:pt x="7640" y="14278"/>
                    <a:pt x="7106" y="16079"/>
                  </a:cubicBezTo>
                  <a:cubicBezTo>
                    <a:pt x="6605" y="17847"/>
                    <a:pt x="6005" y="19582"/>
                    <a:pt x="5305" y="21316"/>
                  </a:cubicBezTo>
                  <a:cubicBezTo>
                    <a:pt x="4637" y="23017"/>
                    <a:pt x="3870" y="24719"/>
                    <a:pt x="3070" y="26386"/>
                  </a:cubicBezTo>
                  <a:lnTo>
                    <a:pt x="2903" y="26687"/>
                  </a:lnTo>
                  <a:lnTo>
                    <a:pt x="2769" y="27020"/>
                  </a:lnTo>
                  <a:cubicBezTo>
                    <a:pt x="2669" y="27254"/>
                    <a:pt x="2569" y="27487"/>
                    <a:pt x="2469" y="27721"/>
                  </a:cubicBezTo>
                  <a:cubicBezTo>
                    <a:pt x="2269" y="28154"/>
                    <a:pt x="2069" y="28621"/>
                    <a:pt x="1869" y="29088"/>
                  </a:cubicBezTo>
                  <a:cubicBezTo>
                    <a:pt x="1535" y="30022"/>
                    <a:pt x="1202" y="30956"/>
                    <a:pt x="935" y="31924"/>
                  </a:cubicBezTo>
                  <a:cubicBezTo>
                    <a:pt x="401" y="33925"/>
                    <a:pt x="101" y="35960"/>
                    <a:pt x="34" y="38028"/>
                  </a:cubicBezTo>
                  <a:cubicBezTo>
                    <a:pt x="1" y="40130"/>
                    <a:pt x="268" y="42231"/>
                    <a:pt x="835" y="44266"/>
                  </a:cubicBezTo>
                  <a:lnTo>
                    <a:pt x="5605" y="42665"/>
                  </a:lnTo>
                  <a:cubicBezTo>
                    <a:pt x="4971" y="41130"/>
                    <a:pt x="4571" y="39496"/>
                    <a:pt x="4437" y="37861"/>
                  </a:cubicBezTo>
                  <a:cubicBezTo>
                    <a:pt x="4270" y="36160"/>
                    <a:pt x="4337" y="34426"/>
                    <a:pt x="4637" y="32724"/>
                  </a:cubicBezTo>
                  <a:cubicBezTo>
                    <a:pt x="4771" y="31857"/>
                    <a:pt x="4938" y="30990"/>
                    <a:pt x="5171" y="30156"/>
                  </a:cubicBezTo>
                  <a:cubicBezTo>
                    <a:pt x="5271" y="29689"/>
                    <a:pt x="5405" y="29289"/>
                    <a:pt x="5538" y="28855"/>
                  </a:cubicBezTo>
                  <a:cubicBezTo>
                    <a:pt x="5605" y="28655"/>
                    <a:pt x="5671" y="28455"/>
                    <a:pt x="5738" y="28221"/>
                  </a:cubicBezTo>
                  <a:lnTo>
                    <a:pt x="5805" y="28054"/>
                  </a:lnTo>
                  <a:lnTo>
                    <a:pt x="5872" y="27888"/>
                  </a:lnTo>
                  <a:lnTo>
                    <a:pt x="5972" y="27554"/>
                  </a:lnTo>
                  <a:cubicBezTo>
                    <a:pt x="6605" y="25753"/>
                    <a:pt x="7173" y="23951"/>
                    <a:pt x="7706" y="22083"/>
                  </a:cubicBezTo>
                  <a:cubicBezTo>
                    <a:pt x="8207" y="20249"/>
                    <a:pt x="8640" y="18347"/>
                    <a:pt x="8940" y="16446"/>
                  </a:cubicBezTo>
                  <a:cubicBezTo>
                    <a:pt x="9274" y="14545"/>
                    <a:pt x="9441" y="12643"/>
                    <a:pt x="9407" y="10709"/>
                  </a:cubicBezTo>
                  <a:cubicBezTo>
                    <a:pt x="9407" y="8774"/>
                    <a:pt x="9141" y="6839"/>
                    <a:pt x="8607" y="5005"/>
                  </a:cubicBezTo>
                  <a:cubicBezTo>
                    <a:pt x="8073" y="3170"/>
                    <a:pt x="7139" y="1469"/>
                    <a:pt x="593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575;p74"/>
            <p:cNvSpPr/>
            <p:nvPr/>
          </p:nvSpPr>
          <p:spPr>
            <a:xfrm>
              <a:off x="7741366" y="3112093"/>
              <a:ext cx="99367" cy="465900"/>
            </a:xfrm>
            <a:custGeom>
              <a:avLst/>
              <a:gdLst/>
              <a:ahLst/>
              <a:cxnLst/>
              <a:rect l="l" t="t" r="r" b="b"/>
              <a:pathLst>
                <a:path w="9441" h="44266" extrusionOk="0">
                  <a:moveTo>
                    <a:pt x="5938" y="1"/>
                  </a:moveTo>
                  <a:cubicBezTo>
                    <a:pt x="6972" y="1535"/>
                    <a:pt x="7673" y="3303"/>
                    <a:pt x="8006" y="5138"/>
                  </a:cubicBezTo>
                  <a:cubicBezTo>
                    <a:pt x="8340" y="6973"/>
                    <a:pt x="8373" y="8807"/>
                    <a:pt x="8173" y="10642"/>
                  </a:cubicBezTo>
                  <a:cubicBezTo>
                    <a:pt x="7973" y="12477"/>
                    <a:pt x="7640" y="14278"/>
                    <a:pt x="7106" y="16079"/>
                  </a:cubicBezTo>
                  <a:cubicBezTo>
                    <a:pt x="6605" y="17847"/>
                    <a:pt x="6005" y="19582"/>
                    <a:pt x="5305" y="21316"/>
                  </a:cubicBezTo>
                  <a:cubicBezTo>
                    <a:pt x="4637" y="23017"/>
                    <a:pt x="3870" y="24719"/>
                    <a:pt x="3070" y="26386"/>
                  </a:cubicBezTo>
                  <a:lnTo>
                    <a:pt x="2903" y="26687"/>
                  </a:lnTo>
                  <a:lnTo>
                    <a:pt x="2769" y="27020"/>
                  </a:lnTo>
                  <a:cubicBezTo>
                    <a:pt x="2669" y="27254"/>
                    <a:pt x="2569" y="27487"/>
                    <a:pt x="2469" y="27721"/>
                  </a:cubicBezTo>
                  <a:cubicBezTo>
                    <a:pt x="2269" y="28154"/>
                    <a:pt x="2069" y="28621"/>
                    <a:pt x="1869" y="29088"/>
                  </a:cubicBezTo>
                  <a:cubicBezTo>
                    <a:pt x="1535" y="30022"/>
                    <a:pt x="1202" y="30956"/>
                    <a:pt x="935" y="31924"/>
                  </a:cubicBezTo>
                  <a:cubicBezTo>
                    <a:pt x="401" y="33925"/>
                    <a:pt x="101" y="35960"/>
                    <a:pt x="34" y="38028"/>
                  </a:cubicBezTo>
                  <a:cubicBezTo>
                    <a:pt x="1" y="40130"/>
                    <a:pt x="268" y="42231"/>
                    <a:pt x="835" y="44266"/>
                  </a:cubicBezTo>
                  <a:lnTo>
                    <a:pt x="5605" y="42665"/>
                  </a:lnTo>
                  <a:cubicBezTo>
                    <a:pt x="4971" y="41130"/>
                    <a:pt x="4571" y="39496"/>
                    <a:pt x="4437" y="37861"/>
                  </a:cubicBezTo>
                  <a:cubicBezTo>
                    <a:pt x="4270" y="36160"/>
                    <a:pt x="4337" y="34426"/>
                    <a:pt x="4637" y="32724"/>
                  </a:cubicBezTo>
                  <a:cubicBezTo>
                    <a:pt x="4771" y="31857"/>
                    <a:pt x="4938" y="30990"/>
                    <a:pt x="5171" y="30156"/>
                  </a:cubicBezTo>
                  <a:cubicBezTo>
                    <a:pt x="5271" y="29689"/>
                    <a:pt x="5405" y="29289"/>
                    <a:pt x="5538" y="28855"/>
                  </a:cubicBezTo>
                  <a:cubicBezTo>
                    <a:pt x="5605" y="28655"/>
                    <a:pt x="5671" y="28455"/>
                    <a:pt x="5738" y="28221"/>
                  </a:cubicBezTo>
                  <a:lnTo>
                    <a:pt x="5805" y="28054"/>
                  </a:lnTo>
                  <a:lnTo>
                    <a:pt x="5872" y="27888"/>
                  </a:lnTo>
                  <a:lnTo>
                    <a:pt x="5972" y="27554"/>
                  </a:lnTo>
                  <a:cubicBezTo>
                    <a:pt x="6605" y="25753"/>
                    <a:pt x="7173" y="23951"/>
                    <a:pt x="7706" y="22083"/>
                  </a:cubicBezTo>
                  <a:cubicBezTo>
                    <a:pt x="8207" y="20249"/>
                    <a:pt x="8640" y="18347"/>
                    <a:pt x="8940" y="16446"/>
                  </a:cubicBezTo>
                  <a:cubicBezTo>
                    <a:pt x="9274" y="14545"/>
                    <a:pt x="9441" y="12643"/>
                    <a:pt x="9407" y="10709"/>
                  </a:cubicBezTo>
                  <a:cubicBezTo>
                    <a:pt x="9407" y="8774"/>
                    <a:pt x="9141" y="6839"/>
                    <a:pt x="8607" y="5005"/>
                  </a:cubicBezTo>
                  <a:cubicBezTo>
                    <a:pt x="8073" y="3170"/>
                    <a:pt x="7139" y="1469"/>
                    <a:pt x="5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576;p74"/>
            <p:cNvSpPr/>
            <p:nvPr/>
          </p:nvSpPr>
          <p:spPr>
            <a:xfrm>
              <a:off x="7691160" y="3526405"/>
              <a:ext cx="158706" cy="130615"/>
            </a:xfrm>
            <a:custGeom>
              <a:avLst/>
              <a:gdLst/>
              <a:ahLst/>
              <a:cxnLst/>
              <a:rect l="l" t="t" r="r" b="b"/>
              <a:pathLst>
                <a:path w="15079" h="12410" extrusionOk="0">
                  <a:moveTo>
                    <a:pt x="1" y="0"/>
                  </a:moveTo>
                  <a:lnTo>
                    <a:pt x="134" y="1568"/>
                  </a:lnTo>
                  <a:lnTo>
                    <a:pt x="1035" y="11776"/>
                  </a:lnTo>
                  <a:cubicBezTo>
                    <a:pt x="1068" y="12142"/>
                    <a:pt x="1368" y="12409"/>
                    <a:pt x="1735" y="12409"/>
                  </a:cubicBezTo>
                  <a:lnTo>
                    <a:pt x="13344" y="12409"/>
                  </a:lnTo>
                  <a:cubicBezTo>
                    <a:pt x="13710" y="12409"/>
                    <a:pt x="14011" y="12142"/>
                    <a:pt x="14044" y="11776"/>
                  </a:cubicBezTo>
                  <a:lnTo>
                    <a:pt x="14945" y="1568"/>
                  </a:lnTo>
                  <a:lnTo>
                    <a:pt x="150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577;p74"/>
            <p:cNvSpPr/>
            <p:nvPr/>
          </p:nvSpPr>
          <p:spPr>
            <a:xfrm>
              <a:off x="7771216" y="3147912"/>
              <a:ext cx="67413" cy="79074"/>
            </a:xfrm>
            <a:custGeom>
              <a:avLst/>
              <a:gdLst/>
              <a:ahLst/>
              <a:cxnLst/>
              <a:rect l="l" t="t" r="r" b="b"/>
              <a:pathLst>
                <a:path w="6405" h="7513" extrusionOk="0">
                  <a:moveTo>
                    <a:pt x="1501" y="0"/>
                  </a:moveTo>
                  <a:cubicBezTo>
                    <a:pt x="1501" y="0"/>
                    <a:pt x="0" y="2035"/>
                    <a:pt x="1535" y="5237"/>
                  </a:cubicBezTo>
                  <a:cubicBezTo>
                    <a:pt x="2256" y="6760"/>
                    <a:pt x="3361" y="7512"/>
                    <a:pt x="4304" y="7512"/>
                  </a:cubicBezTo>
                  <a:cubicBezTo>
                    <a:pt x="4539" y="7512"/>
                    <a:pt x="4764" y="7465"/>
                    <a:pt x="4970" y="7372"/>
                  </a:cubicBezTo>
                  <a:cubicBezTo>
                    <a:pt x="6004" y="6872"/>
                    <a:pt x="6405" y="5271"/>
                    <a:pt x="5537" y="3336"/>
                  </a:cubicBezTo>
                  <a:cubicBezTo>
                    <a:pt x="4003" y="134"/>
                    <a:pt x="1501" y="0"/>
                    <a:pt x="150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578;p74"/>
            <p:cNvSpPr/>
            <p:nvPr/>
          </p:nvSpPr>
          <p:spPr>
            <a:xfrm>
              <a:off x="7771216" y="3147912"/>
              <a:ext cx="67413" cy="79074"/>
            </a:xfrm>
            <a:custGeom>
              <a:avLst/>
              <a:gdLst/>
              <a:ahLst/>
              <a:cxnLst/>
              <a:rect l="l" t="t" r="r" b="b"/>
              <a:pathLst>
                <a:path w="6405" h="7513" extrusionOk="0">
                  <a:moveTo>
                    <a:pt x="1501" y="0"/>
                  </a:moveTo>
                  <a:cubicBezTo>
                    <a:pt x="1501" y="0"/>
                    <a:pt x="0" y="2035"/>
                    <a:pt x="1535" y="5237"/>
                  </a:cubicBezTo>
                  <a:cubicBezTo>
                    <a:pt x="2256" y="6760"/>
                    <a:pt x="3361" y="7512"/>
                    <a:pt x="4304" y="7512"/>
                  </a:cubicBezTo>
                  <a:cubicBezTo>
                    <a:pt x="4539" y="7512"/>
                    <a:pt x="4764" y="7465"/>
                    <a:pt x="4970" y="7372"/>
                  </a:cubicBezTo>
                  <a:cubicBezTo>
                    <a:pt x="6004" y="6872"/>
                    <a:pt x="6405" y="5271"/>
                    <a:pt x="5537" y="3336"/>
                  </a:cubicBezTo>
                  <a:cubicBezTo>
                    <a:pt x="4003" y="134"/>
                    <a:pt x="1501" y="0"/>
                    <a:pt x="1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579;p74"/>
            <p:cNvSpPr/>
            <p:nvPr/>
          </p:nvSpPr>
          <p:spPr>
            <a:xfrm>
              <a:off x="7691160" y="3526405"/>
              <a:ext cx="158706" cy="16514"/>
            </a:xfrm>
            <a:custGeom>
              <a:avLst/>
              <a:gdLst/>
              <a:ahLst/>
              <a:cxnLst/>
              <a:rect l="l" t="t" r="r" b="b"/>
              <a:pathLst>
                <a:path w="15079" h="1569" extrusionOk="0">
                  <a:moveTo>
                    <a:pt x="1" y="0"/>
                  </a:moveTo>
                  <a:lnTo>
                    <a:pt x="134" y="1568"/>
                  </a:lnTo>
                  <a:lnTo>
                    <a:pt x="14945" y="1568"/>
                  </a:lnTo>
                  <a:lnTo>
                    <a:pt x="150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580;p74"/>
            <p:cNvSpPr/>
            <p:nvPr/>
          </p:nvSpPr>
          <p:spPr>
            <a:xfrm>
              <a:off x="7678171" y="3506038"/>
              <a:ext cx="184324" cy="28796"/>
            </a:xfrm>
            <a:custGeom>
              <a:avLst/>
              <a:gdLst/>
              <a:ahLst/>
              <a:cxnLst/>
              <a:rect l="l" t="t" r="r" b="b"/>
              <a:pathLst>
                <a:path w="17513" h="2736" extrusionOk="0">
                  <a:moveTo>
                    <a:pt x="334" y="1"/>
                  </a:moveTo>
                  <a:cubicBezTo>
                    <a:pt x="134" y="1"/>
                    <a:pt x="0" y="134"/>
                    <a:pt x="0" y="334"/>
                  </a:cubicBezTo>
                  <a:lnTo>
                    <a:pt x="0" y="2402"/>
                  </a:lnTo>
                  <a:cubicBezTo>
                    <a:pt x="0" y="2569"/>
                    <a:pt x="134" y="2736"/>
                    <a:pt x="334" y="2736"/>
                  </a:cubicBezTo>
                  <a:lnTo>
                    <a:pt x="17213" y="2736"/>
                  </a:lnTo>
                  <a:cubicBezTo>
                    <a:pt x="17380" y="2736"/>
                    <a:pt x="17513" y="2569"/>
                    <a:pt x="17513" y="2402"/>
                  </a:cubicBezTo>
                  <a:lnTo>
                    <a:pt x="17513" y="334"/>
                  </a:lnTo>
                  <a:cubicBezTo>
                    <a:pt x="17513" y="134"/>
                    <a:pt x="17380" y="1"/>
                    <a:pt x="17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581;p74"/>
            <p:cNvSpPr/>
            <p:nvPr/>
          </p:nvSpPr>
          <p:spPr>
            <a:xfrm>
              <a:off x="7828791" y="3178615"/>
              <a:ext cx="130963" cy="115775"/>
            </a:xfrm>
            <a:custGeom>
              <a:avLst/>
              <a:gdLst/>
              <a:ahLst/>
              <a:cxnLst/>
              <a:rect l="l" t="t" r="r" b="b"/>
              <a:pathLst>
                <a:path w="12443" h="11000" extrusionOk="0">
                  <a:moveTo>
                    <a:pt x="6230" y="1"/>
                  </a:moveTo>
                  <a:cubicBezTo>
                    <a:pt x="5072" y="1"/>
                    <a:pt x="3903" y="366"/>
                    <a:pt x="2903" y="1120"/>
                  </a:cubicBezTo>
                  <a:cubicBezTo>
                    <a:pt x="468" y="2921"/>
                    <a:pt x="1" y="6390"/>
                    <a:pt x="1835" y="8792"/>
                  </a:cubicBezTo>
                  <a:cubicBezTo>
                    <a:pt x="2903" y="10236"/>
                    <a:pt x="4558" y="10999"/>
                    <a:pt x="6228" y="10999"/>
                  </a:cubicBezTo>
                  <a:cubicBezTo>
                    <a:pt x="7375" y="10999"/>
                    <a:pt x="8530" y="10639"/>
                    <a:pt x="9507" y="9893"/>
                  </a:cubicBezTo>
                  <a:cubicBezTo>
                    <a:pt x="11943" y="8058"/>
                    <a:pt x="12443" y="4622"/>
                    <a:pt x="10608" y="2187"/>
                  </a:cubicBezTo>
                  <a:cubicBezTo>
                    <a:pt x="9527" y="752"/>
                    <a:pt x="7890" y="1"/>
                    <a:pt x="6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582;p74"/>
            <p:cNvSpPr/>
            <p:nvPr/>
          </p:nvSpPr>
          <p:spPr>
            <a:xfrm>
              <a:off x="7833359" y="3187794"/>
              <a:ext cx="117038" cy="78443"/>
            </a:xfrm>
            <a:custGeom>
              <a:avLst/>
              <a:gdLst/>
              <a:ahLst/>
              <a:cxnLst/>
              <a:rect l="l" t="t" r="r" b="b"/>
              <a:pathLst>
                <a:path w="11120" h="7453" extrusionOk="0">
                  <a:moveTo>
                    <a:pt x="5796" y="1"/>
                  </a:moveTo>
                  <a:cubicBezTo>
                    <a:pt x="5515" y="1"/>
                    <a:pt x="5228" y="27"/>
                    <a:pt x="4937" y="81"/>
                  </a:cubicBezTo>
                  <a:cubicBezTo>
                    <a:pt x="1535" y="715"/>
                    <a:pt x="0" y="4717"/>
                    <a:pt x="2135" y="7453"/>
                  </a:cubicBezTo>
                  <a:cubicBezTo>
                    <a:pt x="267" y="4751"/>
                    <a:pt x="1802" y="1015"/>
                    <a:pt x="5004" y="448"/>
                  </a:cubicBezTo>
                  <a:cubicBezTo>
                    <a:pt x="5288" y="395"/>
                    <a:pt x="5568" y="370"/>
                    <a:pt x="5842" y="370"/>
                  </a:cubicBezTo>
                  <a:cubicBezTo>
                    <a:pt x="8692" y="370"/>
                    <a:pt x="10905" y="3094"/>
                    <a:pt x="10174" y="5985"/>
                  </a:cubicBezTo>
                  <a:cubicBezTo>
                    <a:pt x="11120" y="2965"/>
                    <a:pt x="8802" y="1"/>
                    <a:pt x="5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583;p74"/>
            <p:cNvSpPr/>
            <p:nvPr/>
          </p:nvSpPr>
          <p:spPr>
            <a:xfrm>
              <a:off x="7869167" y="3207719"/>
              <a:ext cx="49162" cy="57288"/>
            </a:xfrm>
            <a:custGeom>
              <a:avLst/>
              <a:gdLst/>
              <a:ahLst/>
              <a:cxnLst/>
              <a:rect l="l" t="t" r="r" b="b"/>
              <a:pathLst>
                <a:path w="4671" h="5443" extrusionOk="0">
                  <a:moveTo>
                    <a:pt x="3438" y="1"/>
                  </a:moveTo>
                  <a:cubicBezTo>
                    <a:pt x="3392" y="1"/>
                    <a:pt x="3345" y="9"/>
                    <a:pt x="3303" y="22"/>
                  </a:cubicBezTo>
                  <a:cubicBezTo>
                    <a:pt x="3236" y="56"/>
                    <a:pt x="3136" y="123"/>
                    <a:pt x="3103" y="223"/>
                  </a:cubicBezTo>
                  <a:lnTo>
                    <a:pt x="2736" y="1057"/>
                  </a:lnTo>
                  <a:lnTo>
                    <a:pt x="1735" y="556"/>
                  </a:lnTo>
                  <a:cubicBezTo>
                    <a:pt x="1685" y="539"/>
                    <a:pt x="1635" y="531"/>
                    <a:pt x="1585" y="531"/>
                  </a:cubicBezTo>
                  <a:cubicBezTo>
                    <a:pt x="1535" y="531"/>
                    <a:pt x="1485" y="539"/>
                    <a:pt x="1435" y="556"/>
                  </a:cubicBezTo>
                  <a:cubicBezTo>
                    <a:pt x="1335" y="590"/>
                    <a:pt x="1268" y="656"/>
                    <a:pt x="1235" y="756"/>
                  </a:cubicBezTo>
                  <a:lnTo>
                    <a:pt x="668" y="1924"/>
                  </a:lnTo>
                  <a:cubicBezTo>
                    <a:pt x="635" y="2024"/>
                    <a:pt x="635" y="2124"/>
                    <a:pt x="668" y="2191"/>
                  </a:cubicBezTo>
                  <a:cubicBezTo>
                    <a:pt x="701" y="2291"/>
                    <a:pt x="768" y="2357"/>
                    <a:pt x="868" y="2424"/>
                  </a:cubicBezTo>
                  <a:lnTo>
                    <a:pt x="3203" y="3558"/>
                  </a:lnTo>
                  <a:lnTo>
                    <a:pt x="2970" y="4025"/>
                  </a:lnTo>
                  <a:lnTo>
                    <a:pt x="601" y="2925"/>
                  </a:lnTo>
                  <a:cubicBezTo>
                    <a:pt x="568" y="2891"/>
                    <a:pt x="518" y="2874"/>
                    <a:pt x="468" y="2874"/>
                  </a:cubicBezTo>
                  <a:cubicBezTo>
                    <a:pt x="418" y="2874"/>
                    <a:pt x="368" y="2891"/>
                    <a:pt x="334" y="2925"/>
                  </a:cubicBezTo>
                  <a:cubicBezTo>
                    <a:pt x="1" y="3025"/>
                    <a:pt x="1" y="3458"/>
                    <a:pt x="301" y="3592"/>
                  </a:cubicBezTo>
                  <a:lnTo>
                    <a:pt x="1302" y="4059"/>
                  </a:lnTo>
                  <a:lnTo>
                    <a:pt x="935" y="4893"/>
                  </a:lnTo>
                  <a:cubicBezTo>
                    <a:pt x="868" y="4993"/>
                    <a:pt x="868" y="5093"/>
                    <a:pt x="935" y="5193"/>
                  </a:cubicBezTo>
                  <a:cubicBezTo>
                    <a:pt x="935" y="5293"/>
                    <a:pt x="1035" y="5360"/>
                    <a:pt x="1102" y="5393"/>
                  </a:cubicBezTo>
                  <a:cubicBezTo>
                    <a:pt x="1152" y="5426"/>
                    <a:pt x="1202" y="5443"/>
                    <a:pt x="1252" y="5443"/>
                  </a:cubicBezTo>
                  <a:cubicBezTo>
                    <a:pt x="1302" y="5443"/>
                    <a:pt x="1352" y="5426"/>
                    <a:pt x="1402" y="5393"/>
                  </a:cubicBezTo>
                  <a:cubicBezTo>
                    <a:pt x="1502" y="5360"/>
                    <a:pt x="1569" y="5293"/>
                    <a:pt x="1602" y="5226"/>
                  </a:cubicBezTo>
                  <a:lnTo>
                    <a:pt x="2002" y="4392"/>
                  </a:lnTo>
                  <a:lnTo>
                    <a:pt x="3003" y="4859"/>
                  </a:lnTo>
                  <a:cubicBezTo>
                    <a:pt x="3053" y="4876"/>
                    <a:pt x="3103" y="4884"/>
                    <a:pt x="3153" y="4884"/>
                  </a:cubicBezTo>
                  <a:cubicBezTo>
                    <a:pt x="3203" y="4884"/>
                    <a:pt x="3253" y="4876"/>
                    <a:pt x="3303" y="4859"/>
                  </a:cubicBezTo>
                  <a:cubicBezTo>
                    <a:pt x="3403" y="4826"/>
                    <a:pt x="3470" y="4759"/>
                    <a:pt x="3537" y="4692"/>
                  </a:cubicBezTo>
                  <a:lnTo>
                    <a:pt x="4070" y="3525"/>
                  </a:lnTo>
                  <a:cubicBezTo>
                    <a:pt x="4104" y="3425"/>
                    <a:pt x="4137" y="3325"/>
                    <a:pt x="4104" y="3225"/>
                  </a:cubicBezTo>
                  <a:cubicBezTo>
                    <a:pt x="4070" y="3125"/>
                    <a:pt x="4004" y="3058"/>
                    <a:pt x="3904" y="3025"/>
                  </a:cubicBezTo>
                  <a:lnTo>
                    <a:pt x="1535" y="1890"/>
                  </a:lnTo>
                  <a:lnTo>
                    <a:pt x="1769" y="1423"/>
                  </a:lnTo>
                  <a:lnTo>
                    <a:pt x="4137" y="2558"/>
                  </a:lnTo>
                  <a:cubicBezTo>
                    <a:pt x="4187" y="2574"/>
                    <a:pt x="4237" y="2583"/>
                    <a:pt x="4287" y="2583"/>
                  </a:cubicBezTo>
                  <a:cubicBezTo>
                    <a:pt x="4337" y="2583"/>
                    <a:pt x="4387" y="2574"/>
                    <a:pt x="4437" y="2558"/>
                  </a:cubicBezTo>
                  <a:cubicBezTo>
                    <a:pt x="4537" y="2524"/>
                    <a:pt x="4604" y="2424"/>
                    <a:pt x="4637" y="2357"/>
                  </a:cubicBezTo>
                  <a:cubicBezTo>
                    <a:pt x="4671" y="2257"/>
                    <a:pt x="4671" y="2157"/>
                    <a:pt x="4637" y="2057"/>
                  </a:cubicBezTo>
                  <a:cubicBezTo>
                    <a:pt x="4604" y="1957"/>
                    <a:pt x="4537" y="1890"/>
                    <a:pt x="4437" y="1857"/>
                  </a:cubicBezTo>
                  <a:lnTo>
                    <a:pt x="3403" y="1357"/>
                  </a:lnTo>
                  <a:lnTo>
                    <a:pt x="3803" y="523"/>
                  </a:lnTo>
                  <a:cubicBezTo>
                    <a:pt x="3837" y="456"/>
                    <a:pt x="3837" y="323"/>
                    <a:pt x="3803" y="256"/>
                  </a:cubicBezTo>
                  <a:cubicBezTo>
                    <a:pt x="3770" y="156"/>
                    <a:pt x="3703" y="89"/>
                    <a:pt x="3603" y="56"/>
                  </a:cubicBezTo>
                  <a:cubicBezTo>
                    <a:pt x="3564" y="17"/>
                    <a:pt x="3502" y="1"/>
                    <a:pt x="3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584;p74"/>
            <p:cNvSpPr/>
            <p:nvPr/>
          </p:nvSpPr>
          <p:spPr>
            <a:xfrm>
              <a:off x="7682739" y="3254379"/>
              <a:ext cx="130963" cy="115701"/>
            </a:xfrm>
            <a:custGeom>
              <a:avLst/>
              <a:gdLst/>
              <a:ahLst/>
              <a:cxnLst/>
              <a:rect l="l" t="t" r="r" b="b"/>
              <a:pathLst>
                <a:path w="12443" h="10993" extrusionOk="0">
                  <a:moveTo>
                    <a:pt x="6223" y="1"/>
                  </a:moveTo>
                  <a:cubicBezTo>
                    <a:pt x="5073" y="1"/>
                    <a:pt x="3916" y="358"/>
                    <a:pt x="2936" y="1093"/>
                  </a:cubicBezTo>
                  <a:cubicBezTo>
                    <a:pt x="500" y="2928"/>
                    <a:pt x="0" y="6364"/>
                    <a:pt x="1835" y="8799"/>
                  </a:cubicBezTo>
                  <a:cubicBezTo>
                    <a:pt x="2921" y="10240"/>
                    <a:pt x="4568" y="10992"/>
                    <a:pt x="6236" y="10992"/>
                  </a:cubicBezTo>
                  <a:cubicBezTo>
                    <a:pt x="7386" y="10992"/>
                    <a:pt x="8547" y="10635"/>
                    <a:pt x="9540" y="9900"/>
                  </a:cubicBezTo>
                  <a:cubicBezTo>
                    <a:pt x="11942" y="8065"/>
                    <a:pt x="12442" y="4629"/>
                    <a:pt x="10608" y="2194"/>
                  </a:cubicBezTo>
                  <a:cubicBezTo>
                    <a:pt x="9541" y="753"/>
                    <a:pt x="7891" y="1"/>
                    <a:pt x="6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585;p74"/>
            <p:cNvSpPr/>
            <p:nvPr/>
          </p:nvSpPr>
          <p:spPr>
            <a:xfrm>
              <a:off x="7687655" y="3263284"/>
              <a:ext cx="117038" cy="78443"/>
            </a:xfrm>
            <a:custGeom>
              <a:avLst/>
              <a:gdLst/>
              <a:ahLst/>
              <a:cxnLst/>
              <a:rect l="l" t="t" r="r" b="b"/>
              <a:pathLst>
                <a:path w="11120" h="7453" extrusionOk="0">
                  <a:moveTo>
                    <a:pt x="5796" y="1"/>
                  </a:moveTo>
                  <a:cubicBezTo>
                    <a:pt x="5515" y="1"/>
                    <a:pt x="5228" y="26"/>
                    <a:pt x="4937" y="81"/>
                  </a:cubicBezTo>
                  <a:cubicBezTo>
                    <a:pt x="1501" y="714"/>
                    <a:pt x="0" y="4717"/>
                    <a:pt x="2135" y="7453"/>
                  </a:cubicBezTo>
                  <a:cubicBezTo>
                    <a:pt x="234" y="4784"/>
                    <a:pt x="1768" y="1048"/>
                    <a:pt x="5004" y="448"/>
                  </a:cubicBezTo>
                  <a:cubicBezTo>
                    <a:pt x="5285" y="395"/>
                    <a:pt x="5562" y="370"/>
                    <a:pt x="5835" y="370"/>
                  </a:cubicBezTo>
                  <a:cubicBezTo>
                    <a:pt x="8664" y="370"/>
                    <a:pt x="10904" y="3094"/>
                    <a:pt x="10174" y="5985"/>
                  </a:cubicBezTo>
                  <a:cubicBezTo>
                    <a:pt x="11120" y="2965"/>
                    <a:pt x="8801" y="1"/>
                    <a:pt x="57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586;p74"/>
            <p:cNvSpPr/>
            <p:nvPr/>
          </p:nvSpPr>
          <p:spPr>
            <a:xfrm>
              <a:off x="7723810" y="3283262"/>
              <a:ext cx="48468" cy="57488"/>
            </a:xfrm>
            <a:custGeom>
              <a:avLst/>
              <a:gdLst/>
              <a:ahLst/>
              <a:cxnLst/>
              <a:rect l="l" t="t" r="r" b="b"/>
              <a:pathLst>
                <a:path w="4605" h="5462" extrusionOk="0">
                  <a:moveTo>
                    <a:pt x="3408" y="1"/>
                  </a:moveTo>
                  <a:cubicBezTo>
                    <a:pt x="3353" y="1"/>
                    <a:pt x="3303" y="17"/>
                    <a:pt x="3270" y="51"/>
                  </a:cubicBezTo>
                  <a:cubicBezTo>
                    <a:pt x="3170" y="84"/>
                    <a:pt x="3103" y="151"/>
                    <a:pt x="3036" y="217"/>
                  </a:cubicBezTo>
                  <a:lnTo>
                    <a:pt x="2669" y="1051"/>
                  </a:lnTo>
                  <a:lnTo>
                    <a:pt x="1669" y="584"/>
                  </a:lnTo>
                  <a:cubicBezTo>
                    <a:pt x="1615" y="558"/>
                    <a:pt x="1559" y="545"/>
                    <a:pt x="1505" y="545"/>
                  </a:cubicBezTo>
                  <a:cubicBezTo>
                    <a:pt x="1355" y="545"/>
                    <a:pt x="1217" y="638"/>
                    <a:pt x="1168" y="784"/>
                  </a:cubicBezTo>
                  <a:lnTo>
                    <a:pt x="601" y="1919"/>
                  </a:lnTo>
                  <a:cubicBezTo>
                    <a:pt x="568" y="2019"/>
                    <a:pt x="568" y="2119"/>
                    <a:pt x="601" y="2219"/>
                  </a:cubicBezTo>
                  <a:cubicBezTo>
                    <a:pt x="635" y="2319"/>
                    <a:pt x="701" y="2386"/>
                    <a:pt x="801" y="2419"/>
                  </a:cubicBezTo>
                  <a:lnTo>
                    <a:pt x="3136" y="3586"/>
                  </a:lnTo>
                  <a:lnTo>
                    <a:pt x="2936" y="4053"/>
                  </a:lnTo>
                  <a:lnTo>
                    <a:pt x="535" y="2919"/>
                  </a:lnTo>
                  <a:cubicBezTo>
                    <a:pt x="493" y="2903"/>
                    <a:pt x="447" y="2894"/>
                    <a:pt x="401" y="2894"/>
                  </a:cubicBezTo>
                  <a:cubicBezTo>
                    <a:pt x="262" y="2894"/>
                    <a:pt x="118" y="2969"/>
                    <a:pt x="68" y="3119"/>
                  </a:cubicBezTo>
                  <a:cubicBezTo>
                    <a:pt x="1" y="3220"/>
                    <a:pt x="1" y="3320"/>
                    <a:pt x="68" y="3386"/>
                  </a:cubicBezTo>
                  <a:cubicBezTo>
                    <a:pt x="68" y="3486"/>
                    <a:pt x="168" y="3553"/>
                    <a:pt x="234" y="3620"/>
                  </a:cubicBezTo>
                  <a:lnTo>
                    <a:pt x="1268" y="4087"/>
                  </a:lnTo>
                  <a:lnTo>
                    <a:pt x="868" y="4921"/>
                  </a:lnTo>
                  <a:cubicBezTo>
                    <a:pt x="835" y="5021"/>
                    <a:pt x="835" y="5121"/>
                    <a:pt x="868" y="5188"/>
                  </a:cubicBezTo>
                  <a:cubicBezTo>
                    <a:pt x="902" y="5288"/>
                    <a:pt x="968" y="5388"/>
                    <a:pt x="1068" y="5421"/>
                  </a:cubicBezTo>
                  <a:cubicBezTo>
                    <a:pt x="1114" y="5449"/>
                    <a:pt x="1165" y="5461"/>
                    <a:pt x="1217" y="5461"/>
                  </a:cubicBezTo>
                  <a:cubicBezTo>
                    <a:pt x="1354" y="5461"/>
                    <a:pt x="1496" y="5375"/>
                    <a:pt x="1569" y="5254"/>
                  </a:cubicBezTo>
                  <a:lnTo>
                    <a:pt x="1936" y="4420"/>
                  </a:lnTo>
                  <a:lnTo>
                    <a:pt x="2970" y="4887"/>
                  </a:lnTo>
                  <a:cubicBezTo>
                    <a:pt x="3020" y="4904"/>
                    <a:pt x="3070" y="4912"/>
                    <a:pt x="3120" y="4912"/>
                  </a:cubicBezTo>
                  <a:cubicBezTo>
                    <a:pt x="3170" y="4912"/>
                    <a:pt x="3220" y="4904"/>
                    <a:pt x="3270" y="4887"/>
                  </a:cubicBezTo>
                  <a:cubicBezTo>
                    <a:pt x="3337" y="4854"/>
                    <a:pt x="3437" y="4787"/>
                    <a:pt x="3470" y="4687"/>
                  </a:cubicBezTo>
                  <a:lnTo>
                    <a:pt x="4004" y="3553"/>
                  </a:lnTo>
                  <a:cubicBezTo>
                    <a:pt x="4070" y="3453"/>
                    <a:pt x="4070" y="3320"/>
                    <a:pt x="4037" y="3220"/>
                  </a:cubicBezTo>
                  <a:cubicBezTo>
                    <a:pt x="4004" y="3153"/>
                    <a:pt x="3937" y="3053"/>
                    <a:pt x="3837" y="3019"/>
                  </a:cubicBezTo>
                  <a:lnTo>
                    <a:pt x="1469" y="1919"/>
                  </a:lnTo>
                  <a:lnTo>
                    <a:pt x="1702" y="1418"/>
                  </a:lnTo>
                  <a:lnTo>
                    <a:pt x="4070" y="2552"/>
                  </a:lnTo>
                  <a:cubicBezTo>
                    <a:pt x="4121" y="2569"/>
                    <a:pt x="4171" y="2577"/>
                    <a:pt x="4221" y="2577"/>
                  </a:cubicBezTo>
                  <a:cubicBezTo>
                    <a:pt x="4271" y="2577"/>
                    <a:pt x="4321" y="2569"/>
                    <a:pt x="4371" y="2552"/>
                  </a:cubicBezTo>
                  <a:cubicBezTo>
                    <a:pt x="4471" y="2519"/>
                    <a:pt x="4537" y="2452"/>
                    <a:pt x="4571" y="2352"/>
                  </a:cubicBezTo>
                  <a:cubicBezTo>
                    <a:pt x="4604" y="2252"/>
                    <a:pt x="4604" y="2152"/>
                    <a:pt x="4571" y="2052"/>
                  </a:cubicBezTo>
                  <a:cubicBezTo>
                    <a:pt x="4537" y="1985"/>
                    <a:pt x="4471" y="1885"/>
                    <a:pt x="4404" y="1852"/>
                  </a:cubicBezTo>
                  <a:lnTo>
                    <a:pt x="3370" y="1352"/>
                  </a:lnTo>
                  <a:lnTo>
                    <a:pt x="3737" y="518"/>
                  </a:lnTo>
                  <a:cubicBezTo>
                    <a:pt x="3770" y="451"/>
                    <a:pt x="3770" y="351"/>
                    <a:pt x="3737" y="251"/>
                  </a:cubicBezTo>
                  <a:cubicBezTo>
                    <a:pt x="3704" y="151"/>
                    <a:pt x="3637" y="84"/>
                    <a:pt x="3570" y="51"/>
                  </a:cubicBezTo>
                  <a:cubicBezTo>
                    <a:pt x="3520" y="17"/>
                    <a:pt x="3462" y="1"/>
                    <a:pt x="3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587;p74"/>
            <p:cNvSpPr/>
            <p:nvPr/>
          </p:nvSpPr>
          <p:spPr>
            <a:xfrm>
              <a:off x="7336904" y="3828008"/>
              <a:ext cx="46005" cy="66939"/>
            </a:xfrm>
            <a:custGeom>
              <a:avLst/>
              <a:gdLst/>
              <a:ahLst/>
              <a:cxnLst/>
              <a:rect l="l" t="t" r="r" b="b"/>
              <a:pathLst>
                <a:path w="4371" h="6360" extrusionOk="0">
                  <a:moveTo>
                    <a:pt x="1568" y="0"/>
                  </a:moveTo>
                  <a:cubicBezTo>
                    <a:pt x="1568" y="0"/>
                    <a:pt x="0" y="1234"/>
                    <a:pt x="601" y="4037"/>
                  </a:cubicBezTo>
                  <a:cubicBezTo>
                    <a:pt x="906" y="5534"/>
                    <a:pt x="1800" y="6359"/>
                    <a:pt x="2614" y="6359"/>
                  </a:cubicBezTo>
                  <a:cubicBezTo>
                    <a:pt x="2689" y="6359"/>
                    <a:pt x="2763" y="6352"/>
                    <a:pt x="2836" y="6338"/>
                  </a:cubicBezTo>
                  <a:cubicBezTo>
                    <a:pt x="3736" y="6171"/>
                    <a:pt x="4370" y="5004"/>
                    <a:pt x="4037" y="3336"/>
                  </a:cubicBezTo>
                  <a:cubicBezTo>
                    <a:pt x="3503" y="567"/>
                    <a:pt x="1568" y="0"/>
                    <a:pt x="15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588;p74"/>
            <p:cNvSpPr/>
            <p:nvPr/>
          </p:nvSpPr>
          <p:spPr>
            <a:xfrm>
              <a:off x="7386763" y="3768538"/>
              <a:ext cx="78295" cy="73675"/>
            </a:xfrm>
            <a:custGeom>
              <a:avLst/>
              <a:gdLst/>
              <a:ahLst/>
              <a:cxnLst/>
              <a:rect l="l" t="t" r="r" b="b"/>
              <a:pathLst>
                <a:path w="7439" h="7000" extrusionOk="0">
                  <a:moveTo>
                    <a:pt x="5881" y="1"/>
                  </a:moveTo>
                  <a:cubicBezTo>
                    <a:pt x="4993" y="1"/>
                    <a:pt x="3180" y="292"/>
                    <a:pt x="1434" y="2348"/>
                  </a:cubicBezTo>
                  <a:cubicBezTo>
                    <a:pt x="33" y="4049"/>
                    <a:pt x="0" y="5817"/>
                    <a:pt x="901" y="6584"/>
                  </a:cubicBezTo>
                  <a:cubicBezTo>
                    <a:pt x="1221" y="6859"/>
                    <a:pt x="1635" y="7000"/>
                    <a:pt x="2098" y="7000"/>
                  </a:cubicBezTo>
                  <a:cubicBezTo>
                    <a:pt x="2988" y="7000"/>
                    <a:pt x="4061" y="6480"/>
                    <a:pt x="5004" y="5383"/>
                  </a:cubicBezTo>
                  <a:cubicBezTo>
                    <a:pt x="7439" y="2515"/>
                    <a:pt x="6438" y="46"/>
                    <a:pt x="6438" y="46"/>
                  </a:cubicBezTo>
                  <a:cubicBezTo>
                    <a:pt x="6438" y="46"/>
                    <a:pt x="6232" y="1"/>
                    <a:pt x="58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589;p74"/>
            <p:cNvSpPr/>
            <p:nvPr/>
          </p:nvSpPr>
          <p:spPr>
            <a:xfrm>
              <a:off x="7411687" y="3652808"/>
              <a:ext cx="21071" cy="30017"/>
            </a:xfrm>
            <a:custGeom>
              <a:avLst/>
              <a:gdLst/>
              <a:ahLst/>
              <a:cxnLst/>
              <a:rect l="l" t="t" r="r" b="b"/>
              <a:pathLst>
                <a:path w="2002" h="2852" extrusionOk="0">
                  <a:moveTo>
                    <a:pt x="1301" y="0"/>
                  </a:moveTo>
                  <a:cubicBezTo>
                    <a:pt x="1301" y="0"/>
                    <a:pt x="434" y="234"/>
                    <a:pt x="167" y="1468"/>
                  </a:cubicBezTo>
                  <a:cubicBezTo>
                    <a:pt x="0" y="2202"/>
                    <a:pt x="301" y="2735"/>
                    <a:pt x="701" y="2835"/>
                  </a:cubicBezTo>
                  <a:cubicBezTo>
                    <a:pt x="741" y="2846"/>
                    <a:pt x="782" y="2852"/>
                    <a:pt x="824" y="2852"/>
                  </a:cubicBezTo>
                  <a:cubicBezTo>
                    <a:pt x="1172" y="2852"/>
                    <a:pt x="1583" y="2489"/>
                    <a:pt x="1702" y="1835"/>
                  </a:cubicBezTo>
                  <a:cubicBezTo>
                    <a:pt x="2002" y="567"/>
                    <a:pt x="1301" y="0"/>
                    <a:pt x="13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590;p74"/>
            <p:cNvSpPr/>
            <p:nvPr/>
          </p:nvSpPr>
          <p:spPr>
            <a:xfrm>
              <a:off x="7357965" y="3639114"/>
              <a:ext cx="63213" cy="296321"/>
            </a:xfrm>
            <a:custGeom>
              <a:avLst/>
              <a:gdLst/>
              <a:ahLst/>
              <a:cxnLst/>
              <a:rect l="l" t="t" r="r" b="b"/>
              <a:pathLst>
                <a:path w="6006" h="28154" extrusionOk="0">
                  <a:moveTo>
                    <a:pt x="3803" y="0"/>
                  </a:moveTo>
                  <a:cubicBezTo>
                    <a:pt x="4437" y="1001"/>
                    <a:pt x="4904" y="2102"/>
                    <a:pt x="5104" y="3269"/>
                  </a:cubicBezTo>
                  <a:cubicBezTo>
                    <a:pt x="5305" y="4437"/>
                    <a:pt x="5338" y="5604"/>
                    <a:pt x="5204" y="6772"/>
                  </a:cubicBezTo>
                  <a:cubicBezTo>
                    <a:pt x="5104" y="7939"/>
                    <a:pt x="4871" y="9073"/>
                    <a:pt x="4537" y="10207"/>
                  </a:cubicBezTo>
                  <a:cubicBezTo>
                    <a:pt x="4204" y="11342"/>
                    <a:pt x="3837" y="12442"/>
                    <a:pt x="3403" y="13543"/>
                  </a:cubicBezTo>
                  <a:cubicBezTo>
                    <a:pt x="2970" y="14644"/>
                    <a:pt x="2469" y="15711"/>
                    <a:pt x="1969" y="16779"/>
                  </a:cubicBezTo>
                  <a:lnTo>
                    <a:pt x="1869" y="16979"/>
                  </a:lnTo>
                  <a:lnTo>
                    <a:pt x="1769" y="17179"/>
                  </a:lnTo>
                  <a:cubicBezTo>
                    <a:pt x="1702" y="17312"/>
                    <a:pt x="1635" y="17446"/>
                    <a:pt x="1569" y="17613"/>
                  </a:cubicBezTo>
                  <a:cubicBezTo>
                    <a:pt x="1468" y="17880"/>
                    <a:pt x="1335" y="18180"/>
                    <a:pt x="1202" y="18480"/>
                  </a:cubicBezTo>
                  <a:cubicBezTo>
                    <a:pt x="968" y="19080"/>
                    <a:pt x="768" y="19681"/>
                    <a:pt x="601" y="20315"/>
                  </a:cubicBezTo>
                  <a:cubicBezTo>
                    <a:pt x="268" y="21549"/>
                    <a:pt x="67" y="22850"/>
                    <a:pt x="34" y="24151"/>
                  </a:cubicBezTo>
                  <a:cubicBezTo>
                    <a:pt x="1" y="25518"/>
                    <a:pt x="201" y="26853"/>
                    <a:pt x="568" y="28154"/>
                  </a:cubicBezTo>
                  <a:lnTo>
                    <a:pt x="3570" y="27120"/>
                  </a:lnTo>
                  <a:cubicBezTo>
                    <a:pt x="3170" y="26152"/>
                    <a:pt x="2936" y="25118"/>
                    <a:pt x="2836" y="24084"/>
                  </a:cubicBezTo>
                  <a:cubicBezTo>
                    <a:pt x="2736" y="22983"/>
                    <a:pt x="2769" y="21916"/>
                    <a:pt x="2970" y="20815"/>
                  </a:cubicBezTo>
                  <a:cubicBezTo>
                    <a:pt x="3036" y="20281"/>
                    <a:pt x="3170" y="19714"/>
                    <a:pt x="3303" y="19180"/>
                  </a:cubicBezTo>
                  <a:cubicBezTo>
                    <a:pt x="3370" y="18914"/>
                    <a:pt x="3470" y="18647"/>
                    <a:pt x="3537" y="18380"/>
                  </a:cubicBezTo>
                  <a:cubicBezTo>
                    <a:pt x="3570" y="18213"/>
                    <a:pt x="3637" y="18080"/>
                    <a:pt x="3670" y="17946"/>
                  </a:cubicBezTo>
                  <a:lnTo>
                    <a:pt x="3703" y="17846"/>
                  </a:lnTo>
                  <a:lnTo>
                    <a:pt x="3737" y="17746"/>
                  </a:lnTo>
                  <a:lnTo>
                    <a:pt x="3803" y="17513"/>
                  </a:lnTo>
                  <a:cubicBezTo>
                    <a:pt x="4204" y="16378"/>
                    <a:pt x="4571" y="15211"/>
                    <a:pt x="4904" y="14043"/>
                  </a:cubicBezTo>
                  <a:cubicBezTo>
                    <a:pt x="5238" y="12876"/>
                    <a:pt x="5505" y="11675"/>
                    <a:pt x="5705" y="10474"/>
                  </a:cubicBezTo>
                  <a:cubicBezTo>
                    <a:pt x="5905" y="9273"/>
                    <a:pt x="6005" y="8039"/>
                    <a:pt x="6005" y="6805"/>
                  </a:cubicBezTo>
                  <a:cubicBezTo>
                    <a:pt x="6005" y="5571"/>
                    <a:pt x="5838" y="4370"/>
                    <a:pt x="5505" y="3169"/>
                  </a:cubicBezTo>
                  <a:cubicBezTo>
                    <a:pt x="5138" y="2002"/>
                    <a:pt x="4571" y="934"/>
                    <a:pt x="3803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591;p74"/>
            <p:cNvSpPr/>
            <p:nvPr/>
          </p:nvSpPr>
          <p:spPr>
            <a:xfrm>
              <a:off x="7357965" y="3639114"/>
              <a:ext cx="63213" cy="296321"/>
            </a:xfrm>
            <a:custGeom>
              <a:avLst/>
              <a:gdLst/>
              <a:ahLst/>
              <a:cxnLst/>
              <a:rect l="l" t="t" r="r" b="b"/>
              <a:pathLst>
                <a:path w="6006" h="28154" extrusionOk="0">
                  <a:moveTo>
                    <a:pt x="3803" y="0"/>
                  </a:moveTo>
                  <a:cubicBezTo>
                    <a:pt x="4437" y="1001"/>
                    <a:pt x="4904" y="2102"/>
                    <a:pt x="5104" y="3269"/>
                  </a:cubicBezTo>
                  <a:cubicBezTo>
                    <a:pt x="5305" y="4437"/>
                    <a:pt x="5338" y="5604"/>
                    <a:pt x="5204" y="6772"/>
                  </a:cubicBezTo>
                  <a:cubicBezTo>
                    <a:pt x="5104" y="7939"/>
                    <a:pt x="4871" y="9073"/>
                    <a:pt x="4537" y="10207"/>
                  </a:cubicBezTo>
                  <a:cubicBezTo>
                    <a:pt x="4204" y="11342"/>
                    <a:pt x="3837" y="12442"/>
                    <a:pt x="3403" y="13543"/>
                  </a:cubicBezTo>
                  <a:cubicBezTo>
                    <a:pt x="2970" y="14644"/>
                    <a:pt x="2469" y="15711"/>
                    <a:pt x="1969" y="16779"/>
                  </a:cubicBezTo>
                  <a:lnTo>
                    <a:pt x="1869" y="16979"/>
                  </a:lnTo>
                  <a:lnTo>
                    <a:pt x="1769" y="17179"/>
                  </a:lnTo>
                  <a:cubicBezTo>
                    <a:pt x="1702" y="17312"/>
                    <a:pt x="1635" y="17446"/>
                    <a:pt x="1569" y="17613"/>
                  </a:cubicBezTo>
                  <a:cubicBezTo>
                    <a:pt x="1468" y="17880"/>
                    <a:pt x="1335" y="18180"/>
                    <a:pt x="1202" y="18480"/>
                  </a:cubicBezTo>
                  <a:cubicBezTo>
                    <a:pt x="968" y="19080"/>
                    <a:pt x="768" y="19681"/>
                    <a:pt x="601" y="20315"/>
                  </a:cubicBezTo>
                  <a:cubicBezTo>
                    <a:pt x="268" y="21549"/>
                    <a:pt x="67" y="22850"/>
                    <a:pt x="34" y="24151"/>
                  </a:cubicBezTo>
                  <a:cubicBezTo>
                    <a:pt x="1" y="25518"/>
                    <a:pt x="201" y="26853"/>
                    <a:pt x="568" y="28154"/>
                  </a:cubicBezTo>
                  <a:lnTo>
                    <a:pt x="3570" y="27120"/>
                  </a:lnTo>
                  <a:cubicBezTo>
                    <a:pt x="3170" y="26152"/>
                    <a:pt x="2936" y="25118"/>
                    <a:pt x="2836" y="24084"/>
                  </a:cubicBezTo>
                  <a:cubicBezTo>
                    <a:pt x="2736" y="22983"/>
                    <a:pt x="2769" y="21916"/>
                    <a:pt x="2970" y="20815"/>
                  </a:cubicBezTo>
                  <a:cubicBezTo>
                    <a:pt x="3036" y="20281"/>
                    <a:pt x="3170" y="19714"/>
                    <a:pt x="3303" y="19180"/>
                  </a:cubicBezTo>
                  <a:cubicBezTo>
                    <a:pt x="3370" y="18914"/>
                    <a:pt x="3470" y="18647"/>
                    <a:pt x="3537" y="18380"/>
                  </a:cubicBezTo>
                  <a:cubicBezTo>
                    <a:pt x="3570" y="18213"/>
                    <a:pt x="3637" y="18080"/>
                    <a:pt x="3670" y="17946"/>
                  </a:cubicBezTo>
                  <a:lnTo>
                    <a:pt x="3703" y="17846"/>
                  </a:lnTo>
                  <a:lnTo>
                    <a:pt x="3737" y="17746"/>
                  </a:lnTo>
                  <a:lnTo>
                    <a:pt x="3803" y="17513"/>
                  </a:lnTo>
                  <a:cubicBezTo>
                    <a:pt x="4204" y="16378"/>
                    <a:pt x="4571" y="15211"/>
                    <a:pt x="4904" y="14043"/>
                  </a:cubicBezTo>
                  <a:cubicBezTo>
                    <a:pt x="5238" y="12876"/>
                    <a:pt x="5505" y="11675"/>
                    <a:pt x="5705" y="10474"/>
                  </a:cubicBezTo>
                  <a:cubicBezTo>
                    <a:pt x="5905" y="9273"/>
                    <a:pt x="6005" y="8039"/>
                    <a:pt x="6005" y="6805"/>
                  </a:cubicBezTo>
                  <a:cubicBezTo>
                    <a:pt x="6005" y="5571"/>
                    <a:pt x="5838" y="4370"/>
                    <a:pt x="5505" y="3169"/>
                  </a:cubicBezTo>
                  <a:cubicBezTo>
                    <a:pt x="5138" y="2002"/>
                    <a:pt x="4571" y="934"/>
                    <a:pt x="38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592;p74"/>
            <p:cNvSpPr/>
            <p:nvPr/>
          </p:nvSpPr>
          <p:spPr>
            <a:xfrm>
              <a:off x="7317948" y="3884531"/>
              <a:ext cx="129552" cy="106745"/>
            </a:xfrm>
            <a:custGeom>
              <a:avLst/>
              <a:gdLst/>
              <a:ahLst/>
              <a:cxnLst/>
              <a:rect l="l" t="t" r="r" b="b"/>
              <a:pathLst>
                <a:path w="12309" h="10142" extrusionOk="0">
                  <a:moveTo>
                    <a:pt x="0" y="1"/>
                  </a:moveTo>
                  <a:lnTo>
                    <a:pt x="133" y="1268"/>
                  </a:lnTo>
                  <a:lnTo>
                    <a:pt x="867" y="9608"/>
                  </a:lnTo>
                  <a:cubicBezTo>
                    <a:pt x="901" y="9908"/>
                    <a:pt x="1134" y="10141"/>
                    <a:pt x="1434" y="10141"/>
                  </a:cubicBezTo>
                  <a:lnTo>
                    <a:pt x="10874" y="10141"/>
                  </a:lnTo>
                  <a:cubicBezTo>
                    <a:pt x="11175" y="10141"/>
                    <a:pt x="11442" y="9908"/>
                    <a:pt x="11442" y="9608"/>
                  </a:cubicBezTo>
                  <a:lnTo>
                    <a:pt x="12209" y="1268"/>
                  </a:lnTo>
                  <a:lnTo>
                    <a:pt x="12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593;p74"/>
            <p:cNvSpPr/>
            <p:nvPr/>
          </p:nvSpPr>
          <p:spPr>
            <a:xfrm>
              <a:off x="7361123" y="3678786"/>
              <a:ext cx="60056" cy="70002"/>
            </a:xfrm>
            <a:custGeom>
              <a:avLst/>
              <a:gdLst/>
              <a:ahLst/>
              <a:cxnLst/>
              <a:rect l="l" t="t" r="r" b="b"/>
              <a:pathLst>
                <a:path w="5706" h="6651" extrusionOk="0">
                  <a:moveTo>
                    <a:pt x="1335" y="0"/>
                  </a:moveTo>
                  <a:cubicBezTo>
                    <a:pt x="1335" y="0"/>
                    <a:pt x="1" y="1768"/>
                    <a:pt x="1369" y="4637"/>
                  </a:cubicBezTo>
                  <a:cubicBezTo>
                    <a:pt x="2002" y="5957"/>
                    <a:pt x="2970" y="6651"/>
                    <a:pt x="3810" y="6651"/>
                  </a:cubicBezTo>
                  <a:cubicBezTo>
                    <a:pt x="4031" y="6651"/>
                    <a:pt x="4243" y="6602"/>
                    <a:pt x="4437" y="6505"/>
                  </a:cubicBezTo>
                  <a:cubicBezTo>
                    <a:pt x="5338" y="6071"/>
                    <a:pt x="5705" y="4670"/>
                    <a:pt x="4904" y="2969"/>
                  </a:cubicBezTo>
                  <a:cubicBezTo>
                    <a:pt x="3570" y="101"/>
                    <a:pt x="1335" y="0"/>
                    <a:pt x="133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594;p74"/>
            <p:cNvSpPr/>
            <p:nvPr/>
          </p:nvSpPr>
          <p:spPr>
            <a:xfrm>
              <a:off x="7361123" y="3678786"/>
              <a:ext cx="60056" cy="70002"/>
            </a:xfrm>
            <a:custGeom>
              <a:avLst/>
              <a:gdLst/>
              <a:ahLst/>
              <a:cxnLst/>
              <a:rect l="l" t="t" r="r" b="b"/>
              <a:pathLst>
                <a:path w="5706" h="6651" extrusionOk="0">
                  <a:moveTo>
                    <a:pt x="1335" y="0"/>
                  </a:moveTo>
                  <a:cubicBezTo>
                    <a:pt x="1335" y="0"/>
                    <a:pt x="1" y="1768"/>
                    <a:pt x="1369" y="4637"/>
                  </a:cubicBezTo>
                  <a:cubicBezTo>
                    <a:pt x="2002" y="5957"/>
                    <a:pt x="2970" y="6651"/>
                    <a:pt x="3810" y="6651"/>
                  </a:cubicBezTo>
                  <a:cubicBezTo>
                    <a:pt x="4031" y="6651"/>
                    <a:pt x="4243" y="6602"/>
                    <a:pt x="4437" y="6505"/>
                  </a:cubicBezTo>
                  <a:cubicBezTo>
                    <a:pt x="5338" y="6071"/>
                    <a:pt x="5705" y="4670"/>
                    <a:pt x="4904" y="2969"/>
                  </a:cubicBezTo>
                  <a:cubicBezTo>
                    <a:pt x="3570" y="101"/>
                    <a:pt x="1335" y="0"/>
                    <a:pt x="1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595;p74"/>
            <p:cNvSpPr/>
            <p:nvPr/>
          </p:nvSpPr>
          <p:spPr>
            <a:xfrm>
              <a:off x="7317948" y="3884531"/>
              <a:ext cx="129552" cy="13356"/>
            </a:xfrm>
            <a:custGeom>
              <a:avLst/>
              <a:gdLst/>
              <a:ahLst/>
              <a:cxnLst/>
              <a:rect l="l" t="t" r="r" b="b"/>
              <a:pathLst>
                <a:path w="12309" h="1269" extrusionOk="0">
                  <a:moveTo>
                    <a:pt x="0" y="1"/>
                  </a:moveTo>
                  <a:lnTo>
                    <a:pt x="133" y="1268"/>
                  </a:lnTo>
                  <a:lnTo>
                    <a:pt x="12209" y="1268"/>
                  </a:lnTo>
                  <a:lnTo>
                    <a:pt x="12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596;p74"/>
            <p:cNvSpPr/>
            <p:nvPr/>
          </p:nvSpPr>
          <p:spPr>
            <a:xfrm>
              <a:off x="7307412" y="3867680"/>
              <a:ext cx="150623" cy="23534"/>
            </a:xfrm>
            <a:custGeom>
              <a:avLst/>
              <a:gdLst/>
              <a:ahLst/>
              <a:cxnLst/>
              <a:rect l="l" t="t" r="r" b="b"/>
              <a:pathLst>
                <a:path w="14311" h="2236" extrusionOk="0">
                  <a:moveTo>
                    <a:pt x="267" y="1"/>
                  </a:moveTo>
                  <a:cubicBezTo>
                    <a:pt x="134" y="1"/>
                    <a:pt x="0" y="134"/>
                    <a:pt x="0" y="268"/>
                  </a:cubicBezTo>
                  <a:lnTo>
                    <a:pt x="0" y="1969"/>
                  </a:lnTo>
                  <a:cubicBezTo>
                    <a:pt x="0" y="2102"/>
                    <a:pt x="134" y="2236"/>
                    <a:pt x="267" y="2236"/>
                  </a:cubicBezTo>
                  <a:lnTo>
                    <a:pt x="14044" y="2236"/>
                  </a:lnTo>
                  <a:cubicBezTo>
                    <a:pt x="14177" y="2236"/>
                    <a:pt x="14311" y="2102"/>
                    <a:pt x="14311" y="1969"/>
                  </a:cubicBezTo>
                  <a:lnTo>
                    <a:pt x="14311" y="268"/>
                  </a:lnTo>
                  <a:cubicBezTo>
                    <a:pt x="14311" y="134"/>
                    <a:pt x="14177" y="1"/>
                    <a:pt x="140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597;p74"/>
            <p:cNvSpPr/>
            <p:nvPr/>
          </p:nvSpPr>
          <p:spPr>
            <a:xfrm>
              <a:off x="7418003" y="3703710"/>
              <a:ext cx="42142" cy="42500"/>
            </a:xfrm>
            <a:custGeom>
              <a:avLst/>
              <a:gdLst/>
              <a:ahLst/>
              <a:cxnLst/>
              <a:rect l="l" t="t" r="r" b="b"/>
              <a:pathLst>
                <a:path w="4004" h="4038" extrusionOk="0">
                  <a:moveTo>
                    <a:pt x="2002" y="1"/>
                  </a:moveTo>
                  <a:cubicBezTo>
                    <a:pt x="901" y="1"/>
                    <a:pt x="1" y="901"/>
                    <a:pt x="1" y="2002"/>
                  </a:cubicBezTo>
                  <a:cubicBezTo>
                    <a:pt x="1" y="3136"/>
                    <a:pt x="901" y="4037"/>
                    <a:pt x="2002" y="4037"/>
                  </a:cubicBezTo>
                  <a:cubicBezTo>
                    <a:pt x="3103" y="4037"/>
                    <a:pt x="4004" y="3136"/>
                    <a:pt x="4004" y="2002"/>
                  </a:cubicBezTo>
                  <a:cubicBezTo>
                    <a:pt x="4004" y="901"/>
                    <a:pt x="3103" y="1"/>
                    <a:pt x="20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598;p74"/>
            <p:cNvSpPr/>
            <p:nvPr/>
          </p:nvSpPr>
          <p:spPr>
            <a:xfrm>
              <a:off x="7417308" y="3707605"/>
              <a:ext cx="41826" cy="28070"/>
            </a:xfrm>
            <a:custGeom>
              <a:avLst/>
              <a:gdLst/>
              <a:ahLst/>
              <a:cxnLst/>
              <a:rect l="l" t="t" r="r" b="b"/>
              <a:pathLst>
                <a:path w="3974" h="2667" extrusionOk="0">
                  <a:moveTo>
                    <a:pt x="2092" y="0"/>
                  </a:moveTo>
                  <a:cubicBezTo>
                    <a:pt x="1986" y="0"/>
                    <a:pt x="1878" y="10"/>
                    <a:pt x="1768" y="31"/>
                  </a:cubicBezTo>
                  <a:cubicBezTo>
                    <a:pt x="567" y="265"/>
                    <a:pt x="0" y="1666"/>
                    <a:pt x="734" y="2666"/>
                  </a:cubicBezTo>
                  <a:cubicBezTo>
                    <a:pt x="33" y="1699"/>
                    <a:pt x="601" y="331"/>
                    <a:pt x="1801" y="98"/>
                  </a:cubicBezTo>
                  <a:cubicBezTo>
                    <a:pt x="1897" y="81"/>
                    <a:pt x="1992" y="74"/>
                    <a:pt x="2085" y="74"/>
                  </a:cubicBezTo>
                  <a:cubicBezTo>
                    <a:pt x="3124" y="74"/>
                    <a:pt x="3945" y="1061"/>
                    <a:pt x="3669" y="2133"/>
                  </a:cubicBezTo>
                  <a:cubicBezTo>
                    <a:pt x="3973" y="1039"/>
                    <a:pt x="3170" y="0"/>
                    <a:pt x="20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599;p74"/>
            <p:cNvSpPr/>
            <p:nvPr/>
          </p:nvSpPr>
          <p:spPr>
            <a:xfrm>
              <a:off x="7430296" y="3714594"/>
              <a:ext cx="17566" cy="20640"/>
            </a:xfrm>
            <a:custGeom>
              <a:avLst/>
              <a:gdLst/>
              <a:ahLst/>
              <a:cxnLst/>
              <a:rect l="l" t="t" r="r" b="b"/>
              <a:pathLst>
                <a:path w="1669" h="1961" extrusionOk="0">
                  <a:moveTo>
                    <a:pt x="1168" y="1"/>
                  </a:moveTo>
                  <a:cubicBezTo>
                    <a:pt x="1134" y="34"/>
                    <a:pt x="1101" y="34"/>
                    <a:pt x="1101" y="68"/>
                  </a:cubicBezTo>
                  <a:lnTo>
                    <a:pt x="968" y="368"/>
                  </a:lnTo>
                  <a:lnTo>
                    <a:pt x="601" y="201"/>
                  </a:lnTo>
                  <a:lnTo>
                    <a:pt x="467" y="201"/>
                  </a:lnTo>
                  <a:cubicBezTo>
                    <a:pt x="434" y="201"/>
                    <a:pt x="434" y="234"/>
                    <a:pt x="401" y="268"/>
                  </a:cubicBezTo>
                  <a:lnTo>
                    <a:pt x="200" y="701"/>
                  </a:lnTo>
                  <a:cubicBezTo>
                    <a:pt x="200" y="735"/>
                    <a:pt x="200" y="768"/>
                    <a:pt x="200" y="801"/>
                  </a:cubicBezTo>
                  <a:cubicBezTo>
                    <a:pt x="234" y="835"/>
                    <a:pt x="234" y="868"/>
                    <a:pt x="267" y="868"/>
                  </a:cubicBezTo>
                  <a:lnTo>
                    <a:pt x="1134" y="1268"/>
                  </a:lnTo>
                  <a:lnTo>
                    <a:pt x="1068" y="1469"/>
                  </a:lnTo>
                  <a:lnTo>
                    <a:pt x="200" y="1035"/>
                  </a:lnTo>
                  <a:lnTo>
                    <a:pt x="100" y="1035"/>
                  </a:lnTo>
                  <a:cubicBezTo>
                    <a:pt x="67" y="1068"/>
                    <a:pt x="34" y="1068"/>
                    <a:pt x="0" y="1102"/>
                  </a:cubicBezTo>
                  <a:cubicBezTo>
                    <a:pt x="0" y="1135"/>
                    <a:pt x="0" y="1202"/>
                    <a:pt x="0" y="1202"/>
                  </a:cubicBezTo>
                  <a:cubicBezTo>
                    <a:pt x="34" y="1235"/>
                    <a:pt x="34" y="1268"/>
                    <a:pt x="67" y="1302"/>
                  </a:cubicBezTo>
                  <a:lnTo>
                    <a:pt x="467" y="1469"/>
                  </a:lnTo>
                  <a:lnTo>
                    <a:pt x="301" y="1769"/>
                  </a:lnTo>
                  <a:cubicBezTo>
                    <a:pt x="301" y="1802"/>
                    <a:pt x="301" y="1836"/>
                    <a:pt x="301" y="1869"/>
                  </a:cubicBezTo>
                  <a:cubicBezTo>
                    <a:pt x="301" y="1902"/>
                    <a:pt x="334" y="1936"/>
                    <a:pt x="367" y="1936"/>
                  </a:cubicBezTo>
                  <a:cubicBezTo>
                    <a:pt x="384" y="1952"/>
                    <a:pt x="401" y="1961"/>
                    <a:pt x="417" y="1961"/>
                  </a:cubicBezTo>
                  <a:cubicBezTo>
                    <a:pt x="434" y="1961"/>
                    <a:pt x="451" y="1952"/>
                    <a:pt x="467" y="1936"/>
                  </a:cubicBezTo>
                  <a:cubicBezTo>
                    <a:pt x="501" y="1936"/>
                    <a:pt x="534" y="1902"/>
                    <a:pt x="567" y="1869"/>
                  </a:cubicBezTo>
                  <a:lnTo>
                    <a:pt x="701" y="1569"/>
                  </a:lnTo>
                  <a:lnTo>
                    <a:pt x="1068" y="1769"/>
                  </a:lnTo>
                  <a:lnTo>
                    <a:pt x="1168" y="1769"/>
                  </a:lnTo>
                  <a:cubicBezTo>
                    <a:pt x="1201" y="1735"/>
                    <a:pt x="1235" y="1702"/>
                    <a:pt x="1268" y="1702"/>
                  </a:cubicBezTo>
                  <a:lnTo>
                    <a:pt x="1468" y="1268"/>
                  </a:lnTo>
                  <a:cubicBezTo>
                    <a:pt x="1468" y="1235"/>
                    <a:pt x="1468" y="1202"/>
                    <a:pt x="1435" y="1168"/>
                  </a:cubicBezTo>
                  <a:cubicBezTo>
                    <a:pt x="1435" y="1135"/>
                    <a:pt x="1401" y="1102"/>
                    <a:pt x="1368" y="1102"/>
                  </a:cubicBezTo>
                  <a:lnTo>
                    <a:pt x="534" y="668"/>
                  </a:lnTo>
                  <a:lnTo>
                    <a:pt x="601" y="501"/>
                  </a:lnTo>
                  <a:lnTo>
                    <a:pt x="1468" y="902"/>
                  </a:lnTo>
                  <a:cubicBezTo>
                    <a:pt x="1485" y="918"/>
                    <a:pt x="1501" y="927"/>
                    <a:pt x="1518" y="927"/>
                  </a:cubicBezTo>
                  <a:cubicBezTo>
                    <a:pt x="1535" y="927"/>
                    <a:pt x="1551" y="918"/>
                    <a:pt x="1568" y="902"/>
                  </a:cubicBezTo>
                  <a:cubicBezTo>
                    <a:pt x="1601" y="902"/>
                    <a:pt x="1635" y="868"/>
                    <a:pt x="1668" y="835"/>
                  </a:cubicBezTo>
                  <a:cubicBezTo>
                    <a:pt x="1668" y="801"/>
                    <a:pt x="1668" y="768"/>
                    <a:pt x="1668" y="735"/>
                  </a:cubicBezTo>
                  <a:cubicBezTo>
                    <a:pt x="1635" y="701"/>
                    <a:pt x="1601" y="668"/>
                    <a:pt x="1568" y="668"/>
                  </a:cubicBezTo>
                  <a:lnTo>
                    <a:pt x="1201" y="468"/>
                  </a:lnTo>
                  <a:lnTo>
                    <a:pt x="1335" y="201"/>
                  </a:lnTo>
                  <a:cubicBezTo>
                    <a:pt x="1368" y="168"/>
                    <a:pt x="1368" y="134"/>
                    <a:pt x="1335" y="68"/>
                  </a:cubicBezTo>
                  <a:cubicBezTo>
                    <a:pt x="1335" y="34"/>
                    <a:pt x="1301" y="34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600;p74"/>
            <p:cNvSpPr/>
            <p:nvPr/>
          </p:nvSpPr>
          <p:spPr>
            <a:xfrm>
              <a:off x="7348492" y="3767612"/>
              <a:ext cx="42132" cy="42142"/>
            </a:xfrm>
            <a:custGeom>
              <a:avLst/>
              <a:gdLst/>
              <a:ahLst/>
              <a:cxnLst/>
              <a:rect l="l" t="t" r="r" b="b"/>
              <a:pathLst>
                <a:path w="4003" h="4004" extrusionOk="0">
                  <a:moveTo>
                    <a:pt x="2002" y="1"/>
                  </a:moveTo>
                  <a:cubicBezTo>
                    <a:pt x="901" y="1"/>
                    <a:pt x="0" y="901"/>
                    <a:pt x="0" y="2002"/>
                  </a:cubicBezTo>
                  <a:cubicBezTo>
                    <a:pt x="0" y="3103"/>
                    <a:pt x="901" y="4004"/>
                    <a:pt x="2002" y="4004"/>
                  </a:cubicBezTo>
                  <a:cubicBezTo>
                    <a:pt x="3102" y="4004"/>
                    <a:pt x="4003" y="3103"/>
                    <a:pt x="4003" y="2002"/>
                  </a:cubicBezTo>
                  <a:cubicBezTo>
                    <a:pt x="4003" y="901"/>
                    <a:pt x="3102" y="1"/>
                    <a:pt x="20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601;p74"/>
            <p:cNvSpPr/>
            <p:nvPr/>
          </p:nvSpPr>
          <p:spPr>
            <a:xfrm>
              <a:off x="7347787" y="3771580"/>
              <a:ext cx="41858" cy="27996"/>
            </a:xfrm>
            <a:custGeom>
              <a:avLst/>
              <a:gdLst/>
              <a:ahLst/>
              <a:cxnLst/>
              <a:rect l="l" t="t" r="r" b="b"/>
              <a:pathLst>
                <a:path w="3977" h="2660" extrusionOk="0">
                  <a:moveTo>
                    <a:pt x="2052" y="0"/>
                  </a:moveTo>
                  <a:cubicBezTo>
                    <a:pt x="1959" y="0"/>
                    <a:pt x="1864" y="8"/>
                    <a:pt x="1768" y="24"/>
                  </a:cubicBezTo>
                  <a:cubicBezTo>
                    <a:pt x="567" y="258"/>
                    <a:pt x="0" y="1692"/>
                    <a:pt x="734" y="2659"/>
                  </a:cubicBezTo>
                  <a:cubicBezTo>
                    <a:pt x="34" y="1692"/>
                    <a:pt x="601" y="324"/>
                    <a:pt x="1768" y="91"/>
                  </a:cubicBezTo>
                  <a:cubicBezTo>
                    <a:pt x="1867" y="74"/>
                    <a:pt x="1964" y="67"/>
                    <a:pt x="2059" y="67"/>
                  </a:cubicBezTo>
                  <a:cubicBezTo>
                    <a:pt x="3125" y="67"/>
                    <a:pt x="3945" y="1054"/>
                    <a:pt x="3670" y="2126"/>
                  </a:cubicBezTo>
                  <a:cubicBezTo>
                    <a:pt x="3977" y="1021"/>
                    <a:pt x="3126" y="0"/>
                    <a:pt x="20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602;p74"/>
            <p:cNvSpPr/>
            <p:nvPr/>
          </p:nvSpPr>
          <p:spPr>
            <a:xfrm>
              <a:off x="7360428" y="3778496"/>
              <a:ext cx="17914" cy="20640"/>
            </a:xfrm>
            <a:custGeom>
              <a:avLst/>
              <a:gdLst/>
              <a:ahLst/>
              <a:cxnLst/>
              <a:rect l="l" t="t" r="r" b="b"/>
              <a:pathLst>
                <a:path w="1702" h="1961" extrusionOk="0">
                  <a:moveTo>
                    <a:pt x="1201" y="1"/>
                  </a:moveTo>
                  <a:cubicBezTo>
                    <a:pt x="1168" y="1"/>
                    <a:pt x="1134" y="34"/>
                    <a:pt x="1134" y="68"/>
                  </a:cubicBezTo>
                  <a:lnTo>
                    <a:pt x="968" y="368"/>
                  </a:lnTo>
                  <a:lnTo>
                    <a:pt x="601" y="201"/>
                  </a:lnTo>
                  <a:cubicBezTo>
                    <a:pt x="584" y="184"/>
                    <a:pt x="567" y="176"/>
                    <a:pt x="551" y="176"/>
                  </a:cubicBezTo>
                  <a:cubicBezTo>
                    <a:pt x="534" y="176"/>
                    <a:pt x="517" y="184"/>
                    <a:pt x="501" y="201"/>
                  </a:cubicBezTo>
                  <a:cubicBezTo>
                    <a:pt x="467" y="201"/>
                    <a:pt x="434" y="234"/>
                    <a:pt x="434" y="268"/>
                  </a:cubicBezTo>
                  <a:lnTo>
                    <a:pt x="234" y="668"/>
                  </a:lnTo>
                  <a:cubicBezTo>
                    <a:pt x="200" y="701"/>
                    <a:pt x="200" y="768"/>
                    <a:pt x="234" y="768"/>
                  </a:cubicBezTo>
                  <a:cubicBezTo>
                    <a:pt x="234" y="801"/>
                    <a:pt x="267" y="835"/>
                    <a:pt x="300" y="868"/>
                  </a:cubicBezTo>
                  <a:lnTo>
                    <a:pt x="1168" y="1268"/>
                  </a:lnTo>
                  <a:lnTo>
                    <a:pt x="1068" y="1469"/>
                  </a:lnTo>
                  <a:lnTo>
                    <a:pt x="200" y="1035"/>
                  </a:lnTo>
                  <a:lnTo>
                    <a:pt x="100" y="1035"/>
                  </a:lnTo>
                  <a:cubicBezTo>
                    <a:pt x="67" y="1068"/>
                    <a:pt x="34" y="1068"/>
                    <a:pt x="34" y="1102"/>
                  </a:cubicBezTo>
                  <a:cubicBezTo>
                    <a:pt x="0" y="1135"/>
                    <a:pt x="0" y="1168"/>
                    <a:pt x="34" y="1202"/>
                  </a:cubicBezTo>
                  <a:cubicBezTo>
                    <a:pt x="34" y="1235"/>
                    <a:pt x="67" y="1268"/>
                    <a:pt x="100" y="1302"/>
                  </a:cubicBezTo>
                  <a:lnTo>
                    <a:pt x="467" y="1469"/>
                  </a:lnTo>
                  <a:lnTo>
                    <a:pt x="334" y="1769"/>
                  </a:lnTo>
                  <a:cubicBezTo>
                    <a:pt x="300" y="1802"/>
                    <a:pt x="300" y="1836"/>
                    <a:pt x="334" y="1869"/>
                  </a:cubicBezTo>
                  <a:cubicBezTo>
                    <a:pt x="334" y="1902"/>
                    <a:pt x="367" y="1936"/>
                    <a:pt x="401" y="1936"/>
                  </a:cubicBezTo>
                  <a:cubicBezTo>
                    <a:pt x="417" y="1952"/>
                    <a:pt x="434" y="1961"/>
                    <a:pt x="451" y="1961"/>
                  </a:cubicBezTo>
                  <a:cubicBezTo>
                    <a:pt x="467" y="1961"/>
                    <a:pt x="484" y="1952"/>
                    <a:pt x="501" y="1936"/>
                  </a:cubicBezTo>
                  <a:cubicBezTo>
                    <a:pt x="534" y="1936"/>
                    <a:pt x="567" y="1902"/>
                    <a:pt x="567" y="1869"/>
                  </a:cubicBezTo>
                  <a:lnTo>
                    <a:pt x="734" y="1569"/>
                  </a:lnTo>
                  <a:lnTo>
                    <a:pt x="1101" y="1769"/>
                  </a:lnTo>
                  <a:lnTo>
                    <a:pt x="1201" y="1769"/>
                  </a:lnTo>
                  <a:cubicBezTo>
                    <a:pt x="1234" y="1735"/>
                    <a:pt x="1268" y="1702"/>
                    <a:pt x="1268" y="1669"/>
                  </a:cubicBezTo>
                  <a:lnTo>
                    <a:pt x="1468" y="1268"/>
                  </a:lnTo>
                  <a:cubicBezTo>
                    <a:pt x="1501" y="1235"/>
                    <a:pt x="1501" y="1202"/>
                    <a:pt x="1468" y="1168"/>
                  </a:cubicBezTo>
                  <a:cubicBezTo>
                    <a:pt x="1468" y="1135"/>
                    <a:pt x="1435" y="1102"/>
                    <a:pt x="1401" y="1102"/>
                  </a:cubicBezTo>
                  <a:lnTo>
                    <a:pt x="534" y="668"/>
                  </a:lnTo>
                  <a:lnTo>
                    <a:pt x="634" y="501"/>
                  </a:lnTo>
                  <a:lnTo>
                    <a:pt x="1501" y="902"/>
                  </a:lnTo>
                  <a:cubicBezTo>
                    <a:pt x="1518" y="918"/>
                    <a:pt x="1535" y="927"/>
                    <a:pt x="1551" y="927"/>
                  </a:cubicBezTo>
                  <a:cubicBezTo>
                    <a:pt x="1568" y="927"/>
                    <a:pt x="1585" y="918"/>
                    <a:pt x="1601" y="902"/>
                  </a:cubicBezTo>
                  <a:cubicBezTo>
                    <a:pt x="1635" y="902"/>
                    <a:pt x="1668" y="868"/>
                    <a:pt x="1668" y="835"/>
                  </a:cubicBezTo>
                  <a:cubicBezTo>
                    <a:pt x="1701" y="801"/>
                    <a:pt x="1701" y="768"/>
                    <a:pt x="1668" y="735"/>
                  </a:cubicBezTo>
                  <a:cubicBezTo>
                    <a:pt x="1668" y="701"/>
                    <a:pt x="1635" y="668"/>
                    <a:pt x="1601" y="668"/>
                  </a:cubicBezTo>
                  <a:lnTo>
                    <a:pt x="1234" y="468"/>
                  </a:lnTo>
                  <a:lnTo>
                    <a:pt x="1368" y="168"/>
                  </a:lnTo>
                  <a:cubicBezTo>
                    <a:pt x="1401" y="134"/>
                    <a:pt x="1401" y="101"/>
                    <a:pt x="1368" y="68"/>
                  </a:cubicBezTo>
                  <a:cubicBezTo>
                    <a:pt x="1368" y="34"/>
                    <a:pt x="1335" y="1"/>
                    <a:pt x="1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603;p74"/>
            <p:cNvSpPr/>
            <p:nvPr/>
          </p:nvSpPr>
          <p:spPr>
            <a:xfrm>
              <a:off x="6981585" y="3118419"/>
              <a:ext cx="165021" cy="245801"/>
            </a:xfrm>
            <a:custGeom>
              <a:avLst/>
              <a:gdLst/>
              <a:ahLst/>
              <a:cxnLst/>
              <a:rect l="l" t="t" r="r" b="b"/>
              <a:pathLst>
                <a:path w="15679" h="23354" extrusionOk="0">
                  <a:moveTo>
                    <a:pt x="1635" y="0"/>
                  </a:moveTo>
                  <a:cubicBezTo>
                    <a:pt x="1635" y="0"/>
                    <a:pt x="1" y="5838"/>
                    <a:pt x="4404" y="15645"/>
                  </a:cubicBezTo>
                  <a:cubicBezTo>
                    <a:pt x="6966" y="21351"/>
                    <a:pt x="9189" y="23353"/>
                    <a:pt x="10916" y="23353"/>
                  </a:cubicBezTo>
                  <a:cubicBezTo>
                    <a:pt x="12157" y="23353"/>
                    <a:pt x="13141" y="22319"/>
                    <a:pt x="13811" y="20882"/>
                  </a:cubicBezTo>
                  <a:cubicBezTo>
                    <a:pt x="15679" y="16912"/>
                    <a:pt x="6339" y="701"/>
                    <a:pt x="1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604;p74"/>
            <p:cNvSpPr/>
            <p:nvPr/>
          </p:nvSpPr>
          <p:spPr>
            <a:xfrm>
              <a:off x="6981585" y="3118419"/>
              <a:ext cx="165021" cy="245801"/>
            </a:xfrm>
            <a:custGeom>
              <a:avLst/>
              <a:gdLst/>
              <a:ahLst/>
              <a:cxnLst/>
              <a:rect l="l" t="t" r="r" b="b"/>
              <a:pathLst>
                <a:path w="15679" h="23354" extrusionOk="0">
                  <a:moveTo>
                    <a:pt x="1635" y="0"/>
                  </a:moveTo>
                  <a:cubicBezTo>
                    <a:pt x="1635" y="0"/>
                    <a:pt x="1" y="5838"/>
                    <a:pt x="4404" y="15645"/>
                  </a:cubicBezTo>
                  <a:cubicBezTo>
                    <a:pt x="6966" y="21351"/>
                    <a:pt x="9189" y="23353"/>
                    <a:pt x="10916" y="23353"/>
                  </a:cubicBezTo>
                  <a:cubicBezTo>
                    <a:pt x="12157" y="23353"/>
                    <a:pt x="13141" y="22319"/>
                    <a:pt x="13811" y="20882"/>
                  </a:cubicBezTo>
                  <a:cubicBezTo>
                    <a:pt x="15679" y="16912"/>
                    <a:pt x="6339" y="701"/>
                    <a:pt x="1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605;p74"/>
            <p:cNvSpPr/>
            <p:nvPr/>
          </p:nvSpPr>
          <p:spPr>
            <a:xfrm>
              <a:off x="7021613" y="4141548"/>
              <a:ext cx="42142" cy="80758"/>
            </a:xfrm>
            <a:custGeom>
              <a:avLst/>
              <a:gdLst/>
              <a:ahLst/>
              <a:cxnLst/>
              <a:rect l="l" t="t" r="r" b="b"/>
              <a:pathLst>
                <a:path w="4004" h="7673" extrusionOk="0">
                  <a:moveTo>
                    <a:pt x="634" y="0"/>
                  </a:moveTo>
                  <a:lnTo>
                    <a:pt x="1" y="7305"/>
                  </a:lnTo>
                  <a:lnTo>
                    <a:pt x="3370" y="7672"/>
                  </a:lnTo>
                  <a:lnTo>
                    <a:pt x="4003" y="367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606;p74"/>
            <p:cNvSpPr/>
            <p:nvPr/>
          </p:nvSpPr>
          <p:spPr>
            <a:xfrm>
              <a:off x="6843954" y="4135927"/>
              <a:ext cx="37227" cy="80053"/>
            </a:xfrm>
            <a:custGeom>
              <a:avLst/>
              <a:gdLst/>
              <a:ahLst/>
              <a:cxnLst/>
              <a:rect l="l" t="t" r="r" b="b"/>
              <a:pathLst>
                <a:path w="3537" h="7606" extrusionOk="0">
                  <a:moveTo>
                    <a:pt x="268" y="1"/>
                  </a:moveTo>
                  <a:lnTo>
                    <a:pt x="1" y="7606"/>
                  </a:lnTo>
                  <a:lnTo>
                    <a:pt x="3270" y="7606"/>
                  </a:lnTo>
                  <a:lnTo>
                    <a:pt x="3537" y="1"/>
                  </a:ln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607;p74"/>
            <p:cNvSpPr/>
            <p:nvPr/>
          </p:nvSpPr>
          <p:spPr>
            <a:xfrm>
              <a:off x="6830966" y="4211764"/>
              <a:ext cx="119027" cy="39332"/>
            </a:xfrm>
            <a:custGeom>
              <a:avLst/>
              <a:gdLst/>
              <a:ahLst/>
              <a:cxnLst/>
              <a:rect l="l" t="t" r="r" b="b"/>
              <a:pathLst>
                <a:path w="11309" h="3737" extrusionOk="0">
                  <a:moveTo>
                    <a:pt x="968" y="1"/>
                  </a:moveTo>
                  <a:cubicBezTo>
                    <a:pt x="835" y="1"/>
                    <a:pt x="735" y="101"/>
                    <a:pt x="701" y="234"/>
                  </a:cubicBezTo>
                  <a:lnTo>
                    <a:pt x="34" y="3170"/>
                  </a:lnTo>
                  <a:cubicBezTo>
                    <a:pt x="1" y="3403"/>
                    <a:pt x="167" y="3670"/>
                    <a:pt x="434" y="3737"/>
                  </a:cubicBezTo>
                  <a:lnTo>
                    <a:pt x="534" y="3737"/>
                  </a:lnTo>
                  <a:cubicBezTo>
                    <a:pt x="1802" y="3703"/>
                    <a:pt x="2769" y="3637"/>
                    <a:pt x="4370" y="3637"/>
                  </a:cubicBezTo>
                  <a:cubicBezTo>
                    <a:pt x="5371" y="3637"/>
                    <a:pt x="8373" y="3737"/>
                    <a:pt x="9741" y="3737"/>
                  </a:cubicBezTo>
                  <a:cubicBezTo>
                    <a:pt x="11142" y="3737"/>
                    <a:pt x="11309" y="2369"/>
                    <a:pt x="10742" y="2236"/>
                  </a:cubicBezTo>
                  <a:cubicBezTo>
                    <a:pt x="8207" y="1702"/>
                    <a:pt x="6305" y="935"/>
                    <a:pt x="5505" y="201"/>
                  </a:cubicBezTo>
                  <a:cubicBezTo>
                    <a:pt x="5338" y="67"/>
                    <a:pt x="5171" y="1"/>
                    <a:pt x="49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608;p74"/>
            <p:cNvSpPr/>
            <p:nvPr/>
          </p:nvSpPr>
          <p:spPr>
            <a:xfrm>
              <a:off x="6884688" y="4209017"/>
              <a:ext cx="18261" cy="8820"/>
            </a:xfrm>
            <a:custGeom>
              <a:avLst/>
              <a:gdLst/>
              <a:ahLst/>
              <a:cxnLst/>
              <a:rect l="l" t="t" r="r" b="b"/>
              <a:pathLst>
                <a:path w="1735" h="838" extrusionOk="0">
                  <a:moveTo>
                    <a:pt x="1435" y="162"/>
                  </a:moveTo>
                  <a:cubicBezTo>
                    <a:pt x="1468" y="162"/>
                    <a:pt x="1501" y="162"/>
                    <a:pt x="1535" y="195"/>
                  </a:cubicBezTo>
                  <a:cubicBezTo>
                    <a:pt x="1535" y="195"/>
                    <a:pt x="1568" y="228"/>
                    <a:pt x="1568" y="295"/>
                  </a:cubicBezTo>
                  <a:cubicBezTo>
                    <a:pt x="1601" y="395"/>
                    <a:pt x="1535" y="495"/>
                    <a:pt x="1468" y="562"/>
                  </a:cubicBezTo>
                  <a:cubicBezTo>
                    <a:pt x="1261" y="656"/>
                    <a:pt x="1033" y="697"/>
                    <a:pt x="808" y="697"/>
                  </a:cubicBezTo>
                  <a:cubicBezTo>
                    <a:pt x="634" y="697"/>
                    <a:pt x="461" y="672"/>
                    <a:pt x="301" y="629"/>
                  </a:cubicBezTo>
                  <a:cubicBezTo>
                    <a:pt x="634" y="395"/>
                    <a:pt x="1034" y="228"/>
                    <a:pt x="1435" y="162"/>
                  </a:cubicBezTo>
                  <a:close/>
                  <a:moveTo>
                    <a:pt x="1449" y="0"/>
                  </a:moveTo>
                  <a:cubicBezTo>
                    <a:pt x="1001" y="0"/>
                    <a:pt x="156" y="507"/>
                    <a:pt x="67" y="595"/>
                  </a:cubicBezTo>
                  <a:cubicBezTo>
                    <a:pt x="34" y="595"/>
                    <a:pt x="0" y="629"/>
                    <a:pt x="34" y="662"/>
                  </a:cubicBezTo>
                  <a:cubicBezTo>
                    <a:pt x="34" y="695"/>
                    <a:pt x="34" y="729"/>
                    <a:pt x="67" y="729"/>
                  </a:cubicBezTo>
                  <a:cubicBezTo>
                    <a:pt x="367" y="795"/>
                    <a:pt x="634" y="829"/>
                    <a:pt x="934" y="829"/>
                  </a:cubicBezTo>
                  <a:cubicBezTo>
                    <a:pt x="974" y="835"/>
                    <a:pt x="1013" y="837"/>
                    <a:pt x="1052" y="837"/>
                  </a:cubicBezTo>
                  <a:cubicBezTo>
                    <a:pt x="1236" y="837"/>
                    <a:pt x="1402" y="773"/>
                    <a:pt x="1568" y="662"/>
                  </a:cubicBezTo>
                  <a:cubicBezTo>
                    <a:pt x="1702" y="595"/>
                    <a:pt x="1735" y="428"/>
                    <a:pt x="1735" y="262"/>
                  </a:cubicBezTo>
                  <a:cubicBezTo>
                    <a:pt x="1735" y="162"/>
                    <a:pt x="1668" y="95"/>
                    <a:pt x="1601" y="28"/>
                  </a:cubicBezTo>
                  <a:cubicBezTo>
                    <a:pt x="1559" y="9"/>
                    <a:pt x="1508" y="0"/>
                    <a:pt x="14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609;p74"/>
            <p:cNvSpPr/>
            <p:nvPr/>
          </p:nvSpPr>
          <p:spPr>
            <a:xfrm>
              <a:off x="6885035" y="4201228"/>
              <a:ext cx="11599" cy="15461"/>
            </a:xfrm>
            <a:custGeom>
              <a:avLst/>
              <a:gdLst/>
              <a:ahLst/>
              <a:cxnLst/>
              <a:rect l="l" t="t" r="r" b="b"/>
              <a:pathLst>
                <a:path w="1102" h="1469" extrusionOk="0">
                  <a:moveTo>
                    <a:pt x="768" y="134"/>
                  </a:moveTo>
                  <a:cubicBezTo>
                    <a:pt x="868" y="134"/>
                    <a:pt x="868" y="201"/>
                    <a:pt x="868" y="234"/>
                  </a:cubicBezTo>
                  <a:cubicBezTo>
                    <a:pt x="935" y="435"/>
                    <a:pt x="501" y="968"/>
                    <a:pt x="167" y="1235"/>
                  </a:cubicBezTo>
                  <a:cubicBezTo>
                    <a:pt x="201" y="868"/>
                    <a:pt x="334" y="501"/>
                    <a:pt x="568" y="201"/>
                  </a:cubicBezTo>
                  <a:cubicBezTo>
                    <a:pt x="601" y="168"/>
                    <a:pt x="668" y="134"/>
                    <a:pt x="735" y="134"/>
                  </a:cubicBezTo>
                  <a:close/>
                  <a:moveTo>
                    <a:pt x="768" y="1"/>
                  </a:moveTo>
                  <a:cubicBezTo>
                    <a:pt x="668" y="1"/>
                    <a:pt x="534" y="34"/>
                    <a:pt x="434" y="101"/>
                  </a:cubicBezTo>
                  <a:cubicBezTo>
                    <a:pt x="67" y="435"/>
                    <a:pt x="1" y="1369"/>
                    <a:pt x="1" y="1402"/>
                  </a:cubicBezTo>
                  <a:cubicBezTo>
                    <a:pt x="1" y="1435"/>
                    <a:pt x="1" y="1469"/>
                    <a:pt x="34" y="1469"/>
                  </a:cubicBezTo>
                  <a:lnTo>
                    <a:pt x="101" y="1469"/>
                  </a:lnTo>
                  <a:cubicBezTo>
                    <a:pt x="434" y="1302"/>
                    <a:pt x="1101" y="568"/>
                    <a:pt x="1035" y="234"/>
                  </a:cubicBezTo>
                  <a:cubicBezTo>
                    <a:pt x="1001" y="101"/>
                    <a:pt x="901" y="1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610;p74"/>
            <p:cNvSpPr/>
            <p:nvPr/>
          </p:nvSpPr>
          <p:spPr>
            <a:xfrm>
              <a:off x="7008625" y="4210712"/>
              <a:ext cx="119027" cy="39332"/>
            </a:xfrm>
            <a:custGeom>
              <a:avLst/>
              <a:gdLst/>
              <a:ahLst/>
              <a:cxnLst/>
              <a:rect l="l" t="t" r="r" b="b"/>
              <a:pathLst>
                <a:path w="11309" h="3737" extrusionOk="0">
                  <a:moveTo>
                    <a:pt x="968" y="1"/>
                  </a:moveTo>
                  <a:cubicBezTo>
                    <a:pt x="834" y="1"/>
                    <a:pt x="734" y="101"/>
                    <a:pt x="701" y="234"/>
                  </a:cubicBezTo>
                  <a:lnTo>
                    <a:pt x="67" y="3136"/>
                  </a:lnTo>
                  <a:cubicBezTo>
                    <a:pt x="0" y="3403"/>
                    <a:pt x="167" y="3670"/>
                    <a:pt x="434" y="3737"/>
                  </a:cubicBezTo>
                  <a:lnTo>
                    <a:pt x="534" y="3737"/>
                  </a:lnTo>
                  <a:cubicBezTo>
                    <a:pt x="1835" y="3703"/>
                    <a:pt x="2769" y="3637"/>
                    <a:pt x="4370" y="3637"/>
                  </a:cubicBezTo>
                  <a:cubicBezTo>
                    <a:pt x="5371" y="3637"/>
                    <a:pt x="8373" y="3737"/>
                    <a:pt x="9774" y="3737"/>
                  </a:cubicBezTo>
                  <a:cubicBezTo>
                    <a:pt x="11142" y="3737"/>
                    <a:pt x="11308" y="2369"/>
                    <a:pt x="10741" y="2236"/>
                  </a:cubicBezTo>
                  <a:cubicBezTo>
                    <a:pt x="8240" y="1702"/>
                    <a:pt x="6338" y="935"/>
                    <a:pt x="5504" y="201"/>
                  </a:cubicBezTo>
                  <a:cubicBezTo>
                    <a:pt x="5371" y="67"/>
                    <a:pt x="5171" y="1"/>
                    <a:pt x="49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611;p74"/>
            <p:cNvSpPr/>
            <p:nvPr/>
          </p:nvSpPr>
          <p:spPr>
            <a:xfrm>
              <a:off x="7062694" y="4207965"/>
              <a:ext cx="18261" cy="8820"/>
            </a:xfrm>
            <a:custGeom>
              <a:avLst/>
              <a:gdLst/>
              <a:ahLst/>
              <a:cxnLst/>
              <a:rect l="l" t="t" r="r" b="b"/>
              <a:pathLst>
                <a:path w="1735" h="838" extrusionOk="0">
                  <a:moveTo>
                    <a:pt x="1401" y="162"/>
                  </a:moveTo>
                  <a:cubicBezTo>
                    <a:pt x="1435" y="162"/>
                    <a:pt x="1468" y="162"/>
                    <a:pt x="1501" y="195"/>
                  </a:cubicBezTo>
                  <a:cubicBezTo>
                    <a:pt x="1535" y="195"/>
                    <a:pt x="1535" y="228"/>
                    <a:pt x="1535" y="262"/>
                  </a:cubicBezTo>
                  <a:cubicBezTo>
                    <a:pt x="1568" y="395"/>
                    <a:pt x="1535" y="495"/>
                    <a:pt x="1435" y="562"/>
                  </a:cubicBezTo>
                  <a:cubicBezTo>
                    <a:pt x="1228" y="656"/>
                    <a:pt x="1011" y="697"/>
                    <a:pt x="789" y="697"/>
                  </a:cubicBezTo>
                  <a:cubicBezTo>
                    <a:pt x="617" y="697"/>
                    <a:pt x="442" y="672"/>
                    <a:pt x="267" y="629"/>
                  </a:cubicBezTo>
                  <a:cubicBezTo>
                    <a:pt x="601" y="395"/>
                    <a:pt x="1001" y="228"/>
                    <a:pt x="1401" y="162"/>
                  </a:cubicBezTo>
                  <a:close/>
                  <a:moveTo>
                    <a:pt x="1416" y="0"/>
                  </a:moveTo>
                  <a:cubicBezTo>
                    <a:pt x="968" y="0"/>
                    <a:pt x="122" y="507"/>
                    <a:pt x="34" y="595"/>
                  </a:cubicBezTo>
                  <a:cubicBezTo>
                    <a:pt x="0" y="595"/>
                    <a:pt x="0" y="629"/>
                    <a:pt x="0" y="662"/>
                  </a:cubicBezTo>
                  <a:cubicBezTo>
                    <a:pt x="0" y="695"/>
                    <a:pt x="34" y="729"/>
                    <a:pt x="67" y="729"/>
                  </a:cubicBezTo>
                  <a:cubicBezTo>
                    <a:pt x="334" y="795"/>
                    <a:pt x="634" y="829"/>
                    <a:pt x="901" y="829"/>
                  </a:cubicBezTo>
                  <a:cubicBezTo>
                    <a:pt x="941" y="834"/>
                    <a:pt x="981" y="837"/>
                    <a:pt x="1021" y="837"/>
                  </a:cubicBezTo>
                  <a:cubicBezTo>
                    <a:pt x="1213" y="837"/>
                    <a:pt x="1397" y="772"/>
                    <a:pt x="1535" y="662"/>
                  </a:cubicBezTo>
                  <a:cubicBezTo>
                    <a:pt x="1668" y="562"/>
                    <a:pt x="1735" y="428"/>
                    <a:pt x="1702" y="262"/>
                  </a:cubicBezTo>
                  <a:cubicBezTo>
                    <a:pt x="1702" y="162"/>
                    <a:pt x="1668" y="95"/>
                    <a:pt x="1568" y="28"/>
                  </a:cubicBezTo>
                  <a:cubicBezTo>
                    <a:pt x="1526" y="9"/>
                    <a:pt x="1474" y="0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612;p74"/>
            <p:cNvSpPr/>
            <p:nvPr/>
          </p:nvSpPr>
          <p:spPr>
            <a:xfrm>
              <a:off x="7062694" y="4200176"/>
              <a:ext cx="11599" cy="15461"/>
            </a:xfrm>
            <a:custGeom>
              <a:avLst/>
              <a:gdLst/>
              <a:ahLst/>
              <a:cxnLst/>
              <a:rect l="l" t="t" r="r" b="b"/>
              <a:pathLst>
                <a:path w="1102" h="1469" extrusionOk="0">
                  <a:moveTo>
                    <a:pt x="768" y="134"/>
                  </a:moveTo>
                  <a:cubicBezTo>
                    <a:pt x="868" y="134"/>
                    <a:pt x="868" y="201"/>
                    <a:pt x="868" y="201"/>
                  </a:cubicBezTo>
                  <a:cubicBezTo>
                    <a:pt x="934" y="435"/>
                    <a:pt x="501" y="968"/>
                    <a:pt x="167" y="1235"/>
                  </a:cubicBezTo>
                  <a:cubicBezTo>
                    <a:pt x="201" y="868"/>
                    <a:pt x="334" y="501"/>
                    <a:pt x="567" y="201"/>
                  </a:cubicBezTo>
                  <a:cubicBezTo>
                    <a:pt x="601" y="168"/>
                    <a:pt x="668" y="134"/>
                    <a:pt x="734" y="134"/>
                  </a:cubicBezTo>
                  <a:close/>
                  <a:moveTo>
                    <a:pt x="801" y="1"/>
                  </a:moveTo>
                  <a:cubicBezTo>
                    <a:pt x="668" y="1"/>
                    <a:pt x="534" y="34"/>
                    <a:pt x="467" y="101"/>
                  </a:cubicBezTo>
                  <a:cubicBezTo>
                    <a:pt x="67" y="435"/>
                    <a:pt x="0" y="1369"/>
                    <a:pt x="0" y="1402"/>
                  </a:cubicBezTo>
                  <a:cubicBezTo>
                    <a:pt x="0" y="1435"/>
                    <a:pt x="0" y="1469"/>
                    <a:pt x="34" y="1469"/>
                  </a:cubicBezTo>
                  <a:lnTo>
                    <a:pt x="100" y="1469"/>
                  </a:lnTo>
                  <a:cubicBezTo>
                    <a:pt x="434" y="1268"/>
                    <a:pt x="1101" y="568"/>
                    <a:pt x="1034" y="201"/>
                  </a:cubicBezTo>
                  <a:cubicBezTo>
                    <a:pt x="1001" y="101"/>
                    <a:pt x="901" y="1"/>
                    <a:pt x="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613;p74"/>
            <p:cNvSpPr/>
            <p:nvPr/>
          </p:nvSpPr>
          <p:spPr>
            <a:xfrm>
              <a:off x="6845007" y="4135927"/>
              <a:ext cx="36174" cy="41437"/>
            </a:xfrm>
            <a:custGeom>
              <a:avLst/>
              <a:gdLst/>
              <a:ahLst/>
              <a:cxnLst/>
              <a:rect l="l" t="t" r="r" b="b"/>
              <a:pathLst>
                <a:path w="3437" h="3937" extrusionOk="0">
                  <a:moveTo>
                    <a:pt x="168" y="1"/>
                  </a:moveTo>
                  <a:lnTo>
                    <a:pt x="1" y="3937"/>
                  </a:lnTo>
                  <a:lnTo>
                    <a:pt x="3303" y="3937"/>
                  </a:lnTo>
                  <a:lnTo>
                    <a:pt x="34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614;p74"/>
            <p:cNvSpPr/>
            <p:nvPr/>
          </p:nvSpPr>
          <p:spPr>
            <a:xfrm>
              <a:off x="6830966" y="3434769"/>
              <a:ext cx="282638" cy="770988"/>
            </a:xfrm>
            <a:custGeom>
              <a:avLst/>
              <a:gdLst/>
              <a:ahLst/>
              <a:cxnLst/>
              <a:rect l="l" t="t" r="r" b="b"/>
              <a:pathLst>
                <a:path w="26854" h="73253" extrusionOk="0">
                  <a:moveTo>
                    <a:pt x="2836" y="0"/>
                  </a:moveTo>
                  <a:cubicBezTo>
                    <a:pt x="2836" y="2302"/>
                    <a:pt x="2569" y="26686"/>
                    <a:pt x="1935" y="37794"/>
                  </a:cubicBezTo>
                  <a:cubicBezTo>
                    <a:pt x="1368" y="48068"/>
                    <a:pt x="1" y="73019"/>
                    <a:pt x="1" y="73019"/>
                  </a:cubicBezTo>
                  <a:lnTo>
                    <a:pt x="5905" y="73253"/>
                  </a:lnTo>
                  <a:cubicBezTo>
                    <a:pt x="5905" y="73253"/>
                    <a:pt x="9374" y="47067"/>
                    <a:pt x="10875" y="36660"/>
                  </a:cubicBezTo>
                  <a:cubicBezTo>
                    <a:pt x="11509" y="32390"/>
                    <a:pt x="12209" y="24451"/>
                    <a:pt x="12810" y="16979"/>
                  </a:cubicBezTo>
                  <a:cubicBezTo>
                    <a:pt x="18014" y="30989"/>
                    <a:pt x="17246" y="72752"/>
                    <a:pt x="17246" y="72752"/>
                  </a:cubicBezTo>
                  <a:lnTo>
                    <a:pt x="23117" y="73086"/>
                  </a:lnTo>
                  <a:cubicBezTo>
                    <a:pt x="26853" y="44599"/>
                    <a:pt x="21916" y="9040"/>
                    <a:pt x="20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615;p74"/>
            <p:cNvSpPr/>
            <p:nvPr/>
          </p:nvSpPr>
          <p:spPr>
            <a:xfrm>
              <a:off x="6959818" y="3449862"/>
              <a:ext cx="91641" cy="34764"/>
            </a:xfrm>
            <a:custGeom>
              <a:avLst/>
              <a:gdLst/>
              <a:ahLst/>
              <a:cxnLst/>
              <a:rect l="l" t="t" r="r" b="b"/>
              <a:pathLst>
                <a:path w="8707" h="3303" extrusionOk="0">
                  <a:moveTo>
                    <a:pt x="301" y="1"/>
                  </a:moveTo>
                  <a:lnTo>
                    <a:pt x="1" y="2769"/>
                  </a:lnTo>
                  <a:cubicBezTo>
                    <a:pt x="1190" y="3169"/>
                    <a:pt x="2554" y="3303"/>
                    <a:pt x="3844" y="3303"/>
                  </a:cubicBezTo>
                  <a:cubicBezTo>
                    <a:pt x="6424" y="3303"/>
                    <a:pt x="8707" y="2769"/>
                    <a:pt x="8707" y="2769"/>
                  </a:cubicBezTo>
                  <a:lnTo>
                    <a:pt x="8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616;p74"/>
            <p:cNvSpPr/>
            <p:nvPr/>
          </p:nvSpPr>
          <p:spPr>
            <a:xfrm>
              <a:off x="6885035" y="3014983"/>
              <a:ext cx="49552" cy="29554"/>
            </a:xfrm>
            <a:custGeom>
              <a:avLst/>
              <a:gdLst/>
              <a:ahLst/>
              <a:cxnLst/>
              <a:rect l="l" t="t" r="r" b="b"/>
              <a:pathLst>
                <a:path w="4708" h="2808" extrusionOk="0">
                  <a:moveTo>
                    <a:pt x="1103" y="1"/>
                  </a:moveTo>
                  <a:cubicBezTo>
                    <a:pt x="736" y="1"/>
                    <a:pt x="360" y="77"/>
                    <a:pt x="1" y="254"/>
                  </a:cubicBezTo>
                  <a:cubicBezTo>
                    <a:pt x="1" y="254"/>
                    <a:pt x="107" y="2808"/>
                    <a:pt x="1912" y="2808"/>
                  </a:cubicBezTo>
                  <a:cubicBezTo>
                    <a:pt x="2128" y="2808"/>
                    <a:pt x="2368" y="2771"/>
                    <a:pt x="2636" y="2689"/>
                  </a:cubicBezTo>
                  <a:cubicBezTo>
                    <a:pt x="4707" y="2073"/>
                    <a:pt x="3020" y="1"/>
                    <a:pt x="11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617;p74"/>
            <p:cNvSpPr/>
            <p:nvPr/>
          </p:nvSpPr>
          <p:spPr>
            <a:xfrm>
              <a:off x="6898381" y="3026425"/>
              <a:ext cx="72328" cy="95356"/>
            </a:xfrm>
            <a:custGeom>
              <a:avLst/>
              <a:gdLst/>
              <a:ahLst/>
              <a:cxnLst/>
              <a:rect l="l" t="t" r="r" b="b"/>
              <a:pathLst>
                <a:path w="6872" h="9060" extrusionOk="0">
                  <a:moveTo>
                    <a:pt x="501" y="1"/>
                  </a:moveTo>
                  <a:cubicBezTo>
                    <a:pt x="501" y="1"/>
                    <a:pt x="1101" y="4471"/>
                    <a:pt x="0" y="6839"/>
                  </a:cubicBezTo>
                  <a:cubicBezTo>
                    <a:pt x="0" y="6839"/>
                    <a:pt x="2221" y="9060"/>
                    <a:pt x="4174" y="9060"/>
                  </a:cubicBezTo>
                  <a:cubicBezTo>
                    <a:pt x="4388" y="9060"/>
                    <a:pt x="4599" y="9033"/>
                    <a:pt x="4804" y="8974"/>
                  </a:cubicBezTo>
                  <a:cubicBezTo>
                    <a:pt x="6872" y="8340"/>
                    <a:pt x="6171" y="7139"/>
                    <a:pt x="6171" y="7139"/>
                  </a:cubicBezTo>
                  <a:cubicBezTo>
                    <a:pt x="5104" y="6305"/>
                    <a:pt x="4637" y="4938"/>
                    <a:pt x="5004" y="3637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618;p74"/>
            <p:cNvSpPr/>
            <p:nvPr/>
          </p:nvSpPr>
          <p:spPr>
            <a:xfrm>
              <a:off x="6914527" y="3049602"/>
              <a:ext cx="36880" cy="34764"/>
            </a:xfrm>
            <a:custGeom>
              <a:avLst/>
              <a:gdLst/>
              <a:ahLst/>
              <a:cxnLst/>
              <a:rect l="l" t="t" r="r" b="b"/>
              <a:pathLst>
                <a:path w="3504" h="3303" extrusionOk="0">
                  <a:moveTo>
                    <a:pt x="1" y="0"/>
                  </a:moveTo>
                  <a:cubicBezTo>
                    <a:pt x="1" y="0"/>
                    <a:pt x="768" y="2869"/>
                    <a:pt x="3503" y="3303"/>
                  </a:cubicBezTo>
                  <a:cubicBezTo>
                    <a:pt x="3336" y="2702"/>
                    <a:pt x="3336" y="2035"/>
                    <a:pt x="3470" y="1435"/>
                  </a:cubicBezTo>
                  <a:lnTo>
                    <a:pt x="1769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619;p74"/>
            <p:cNvSpPr/>
            <p:nvPr/>
          </p:nvSpPr>
          <p:spPr>
            <a:xfrm>
              <a:off x="6915580" y="3120872"/>
              <a:ext cx="133425" cy="339315"/>
            </a:xfrm>
            <a:custGeom>
              <a:avLst/>
              <a:gdLst/>
              <a:ahLst/>
              <a:cxnLst/>
              <a:rect l="l" t="t" r="r" b="b"/>
              <a:pathLst>
                <a:path w="12677" h="32239" extrusionOk="0">
                  <a:moveTo>
                    <a:pt x="3770" y="1"/>
                  </a:moveTo>
                  <a:lnTo>
                    <a:pt x="1" y="1402"/>
                  </a:lnTo>
                  <a:lnTo>
                    <a:pt x="34" y="1402"/>
                  </a:lnTo>
                  <a:cubicBezTo>
                    <a:pt x="34" y="1402"/>
                    <a:pt x="3670" y="9107"/>
                    <a:pt x="5204" y="14445"/>
                  </a:cubicBezTo>
                  <a:cubicBezTo>
                    <a:pt x="6706" y="19815"/>
                    <a:pt x="3937" y="31490"/>
                    <a:pt x="3937" y="31490"/>
                  </a:cubicBezTo>
                  <a:cubicBezTo>
                    <a:pt x="5652" y="32071"/>
                    <a:pt x="7424" y="32239"/>
                    <a:pt x="8921" y="32239"/>
                  </a:cubicBezTo>
                  <a:cubicBezTo>
                    <a:pt x="10975" y="32239"/>
                    <a:pt x="12509" y="31923"/>
                    <a:pt x="12666" y="31923"/>
                  </a:cubicBezTo>
                  <a:cubicBezTo>
                    <a:pt x="12671" y="31923"/>
                    <a:pt x="12674" y="31923"/>
                    <a:pt x="12676" y="31924"/>
                  </a:cubicBezTo>
                  <a:cubicBezTo>
                    <a:pt x="12610" y="26453"/>
                    <a:pt x="12209" y="20983"/>
                    <a:pt x="11409" y="15545"/>
                  </a:cubicBezTo>
                  <a:cubicBezTo>
                    <a:pt x="10208" y="7773"/>
                    <a:pt x="6872" y="234"/>
                    <a:pt x="6872" y="234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620;p74"/>
            <p:cNvSpPr/>
            <p:nvPr/>
          </p:nvSpPr>
          <p:spPr>
            <a:xfrm>
              <a:off x="6915580" y="3120872"/>
              <a:ext cx="133425" cy="339315"/>
            </a:xfrm>
            <a:custGeom>
              <a:avLst/>
              <a:gdLst/>
              <a:ahLst/>
              <a:cxnLst/>
              <a:rect l="l" t="t" r="r" b="b"/>
              <a:pathLst>
                <a:path w="12677" h="32239" extrusionOk="0">
                  <a:moveTo>
                    <a:pt x="3770" y="1"/>
                  </a:moveTo>
                  <a:lnTo>
                    <a:pt x="1" y="1402"/>
                  </a:lnTo>
                  <a:lnTo>
                    <a:pt x="34" y="1402"/>
                  </a:lnTo>
                  <a:cubicBezTo>
                    <a:pt x="34" y="1402"/>
                    <a:pt x="3670" y="9107"/>
                    <a:pt x="5204" y="14445"/>
                  </a:cubicBezTo>
                  <a:cubicBezTo>
                    <a:pt x="6706" y="19815"/>
                    <a:pt x="3937" y="31490"/>
                    <a:pt x="3937" y="31490"/>
                  </a:cubicBezTo>
                  <a:cubicBezTo>
                    <a:pt x="5652" y="32071"/>
                    <a:pt x="7424" y="32239"/>
                    <a:pt x="8921" y="32239"/>
                  </a:cubicBezTo>
                  <a:cubicBezTo>
                    <a:pt x="10975" y="32239"/>
                    <a:pt x="12509" y="31923"/>
                    <a:pt x="12666" y="31923"/>
                  </a:cubicBezTo>
                  <a:cubicBezTo>
                    <a:pt x="12671" y="31923"/>
                    <a:pt x="12674" y="31923"/>
                    <a:pt x="12676" y="31924"/>
                  </a:cubicBezTo>
                  <a:cubicBezTo>
                    <a:pt x="12610" y="26453"/>
                    <a:pt x="12209" y="20983"/>
                    <a:pt x="11409" y="15545"/>
                  </a:cubicBezTo>
                  <a:cubicBezTo>
                    <a:pt x="10208" y="7773"/>
                    <a:pt x="6872" y="234"/>
                    <a:pt x="6872" y="234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621;p74"/>
            <p:cNvSpPr/>
            <p:nvPr/>
          </p:nvSpPr>
          <p:spPr>
            <a:xfrm>
              <a:off x="6941209" y="3120872"/>
              <a:ext cx="84979" cy="301952"/>
            </a:xfrm>
            <a:custGeom>
              <a:avLst/>
              <a:gdLst/>
              <a:ahLst/>
              <a:cxnLst/>
              <a:rect l="l" t="t" r="r" b="b"/>
              <a:pathLst>
                <a:path w="8074" h="28689" extrusionOk="0">
                  <a:moveTo>
                    <a:pt x="1302" y="1"/>
                  </a:moveTo>
                  <a:lnTo>
                    <a:pt x="1" y="1102"/>
                  </a:lnTo>
                  <a:lnTo>
                    <a:pt x="1902" y="2503"/>
                  </a:lnTo>
                  <a:cubicBezTo>
                    <a:pt x="1902" y="2503"/>
                    <a:pt x="2603" y="5138"/>
                    <a:pt x="3904" y="11042"/>
                  </a:cubicBezTo>
                  <a:cubicBezTo>
                    <a:pt x="5171" y="16946"/>
                    <a:pt x="4738" y="25719"/>
                    <a:pt x="4738" y="25719"/>
                  </a:cubicBezTo>
                  <a:lnTo>
                    <a:pt x="6339" y="28688"/>
                  </a:lnTo>
                  <a:lnTo>
                    <a:pt x="8073" y="25686"/>
                  </a:lnTo>
                  <a:cubicBezTo>
                    <a:pt x="8073" y="25686"/>
                    <a:pt x="7273" y="14745"/>
                    <a:pt x="6272" y="11142"/>
                  </a:cubicBezTo>
                  <a:cubicBezTo>
                    <a:pt x="5305" y="7540"/>
                    <a:pt x="2536" y="2136"/>
                    <a:pt x="2536" y="2136"/>
                  </a:cubicBezTo>
                  <a:lnTo>
                    <a:pt x="2769" y="101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622;p74"/>
            <p:cNvSpPr/>
            <p:nvPr/>
          </p:nvSpPr>
          <p:spPr>
            <a:xfrm>
              <a:off x="6898381" y="3098399"/>
              <a:ext cx="88126" cy="56540"/>
            </a:xfrm>
            <a:custGeom>
              <a:avLst/>
              <a:gdLst/>
              <a:ahLst/>
              <a:cxnLst/>
              <a:rect l="l" t="t" r="r" b="b"/>
              <a:pathLst>
                <a:path w="8373" h="5372" extrusionOk="0">
                  <a:moveTo>
                    <a:pt x="0" y="1"/>
                  </a:moveTo>
                  <a:lnTo>
                    <a:pt x="3636" y="5372"/>
                  </a:lnTo>
                  <a:lnTo>
                    <a:pt x="5437" y="2469"/>
                  </a:lnTo>
                  <a:lnTo>
                    <a:pt x="8373" y="3303"/>
                  </a:lnTo>
                  <a:lnTo>
                    <a:pt x="6171" y="301"/>
                  </a:lnTo>
                  <a:lnTo>
                    <a:pt x="4870" y="16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623;p74"/>
            <p:cNvSpPr/>
            <p:nvPr/>
          </p:nvSpPr>
          <p:spPr>
            <a:xfrm>
              <a:off x="6963334" y="3101567"/>
              <a:ext cx="113765" cy="468005"/>
            </a:xfrm>
            <a:custGeom>
              <a:avLst/>
              <a:gdLst/>
              <a:ahLst/>
              <a:cxnLst/>
              <a:rect l="l" t="t" r="r" b="b"/>
              <a:pathLst>
                <a:path w="10809" h="44466" extrusionOk="0">
                  <a:moveTo>
                    <a:pt x="0" y="0"/>
                  </a:moveTo>
                  <a:lnTo>
                    <a:pt x="0" y="0"/>
                  </a:lnTo>
                  <a:cubicBezTo>
                    <a:pt x="2702" y="4070"/>
                    <a:pt x="4537" y="11942"/>
                    <a:pt x="5571" y="18013"/>
                  </a:cubicBezTo>
                  <a:cubicBezTo>
                    <a:pt x="6171" y="21449"/>
                    <a:pt x="6372" y="25885"/>
                    <a:pt x="6505" y="27186"/>
                  </a:cubicBezTo>
                  <a:cubicBezTo>
                    <a:pt x="6839" y="30822"/>
                    <a:pt x="6605" y="44465"/>
                    <a:pt x="6605" y="44465"/>
                  </a:cubicBezTo>
                  <a:cubicBezTo>
                    <a:pt x="6605" y="44465"/>
                    <a:pt x="10808" y="44199"/>
                    <a:pt x="10608" y="42064"/>
                  </a:cubicBezTo>
                  <a:cubicBezTo>
                    <a:pt x="10374" y="39929"/>
                    <a:pt x="9540" y="13577"/>
                    <a:pt x="8106" y="7506"/>
                  </a:cubicBezTo>
                  <a:cubicBezTo>
                    <a:pt x="6672" y="1468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624;p74"/>
            <p:cNvSpPr/>
            <p:nvPr/>
          </p:nvSpPr>
          <p:spPr>
            <a:xfrm>
              <a:off x="6963334" y="3101567"/>
              <a:ext cx="64960" cy="179767"/>
            </a:xfrm>
            <a:custGeom>
              <a:avLst/>
              <a:gdLst/>
              <a:ahLst/>
              <a:cxnLst/>
              <a:rect l="l" t="t" r="r" b="b"/>
              <a:pathLst>
                <a:path w="6172" h="17080" extrusionOk="0">
                  <a:moveTo>
                    <a:pt x="0" y="0"/>
                  </a:moveTo>
                  <a:lnTo>
                    <a:pt x="0" y="0"/>
                  </a:lnTo>
                  <a:cubicBezTo>
                    <a:pt x="2569" y="3870"/>
                    <a:pt x="4337" y="11142"/>
                    <a:pt x="5404" y="17079"/>
                  </a:cubicBezTo>
                  <a:cubicBezTo>
                    <a:pt x="5971" y="13677"/>
                    <a:pt x="6171" y="7172"/>
                    <a:pt x="6171" y="7172"/>
                  </a:cubicBezTo>
                  <a:lnTo>
                    <a:pt x="3836" y="5704"/>
                  </a:lnTo>
                  <a:lnTo>
                    <a:pt x="5538" y="4804"/>
                  </a:lnTo>
                  <a:cubicBezTo>
                    <a:pt x="4470" y="3002"/>
                    <a:pt x="2302" y="1301"/>
                    <a:pt x="1368" y="501"/>
                  </a:cubicBezTo>
                  <a:cubicBezTo>
                    <a:pt x="534" y="167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625;p74"/>
            <p:cNvSpPr/>
            <p:nvPr/>
          </p:nvSpPr>
          <p:spPr>
            <a:xfrm>
              <a:off x="6986153" y="2947082"/>
              <a:ext cx="33712" cy="38974"/>
            </a:xfrm>
            <a:custGeom>
              <a:avLst/>
              <a:gdLst/>
              <a:ahLst/>
              <a:cxnLst/>
              <a:rect l="l" t="t" r="r" b="b"/>
              <a:pathLst>
                <a:path w="3203" h="3703" extrusionOk="0">
                  <a:moveTo>
                    <a:pt x="2636" y="0"/>
                  </a:moveTo>
                  <a:cubicBezTo>
                    <a:pt x="2636" y="0"/>
                    <a:pt x="2635" y="300"/>
                    <a:pt x="1301" y="534"/>
                  </a:cubicBezTo>
                  <a:cubicBezTo>
                    <a:pt x="1" y="767"/>
                    <a:pt x="1268" y="3703"/>
                    <a:pt x="1268" y="3703"/>
                  </a:cubicBezTo>
                  <a:cubicBezTo>
                    <a:pt x="3203" y="3136"/>
                    <a:pt x="2636" y="0"/>
                    <a:pt x="26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626;p74"/>
            <p:cNvSpPr/>
            <p:nvPr/>
          </p:nvSpPr>
          <p:spPr>
            <a:xfrm>
              <a:off x="6902591" y="2934714"/>
              <a:ext cx="106745" cy="139498"/>
            </a:xfrm>
            <a:custGeom>
              <a:avLst/>
              <a:gdLst/>
              <a:ahLst/>
              <a:cxnLst/>
              <a:rect l="l" t="t" r="r" b="b"/>
              <a:pathLst>
                <a:path w="10142" h="13254" extrusionOk="0">
                  <a:moveTo>
                    <a:pt x="4858" y="1"/>
                  </a:moveTo>
                  <a:cubicBezTo>
                    <a:pt x="4279" y="1"/>
                    <a:pt x="3695" y="66"/>
                    <a:pt x="3136" y="208"/>
                  </a:cubicBezTo>
                  <a:cubicBezTo>
                    <a:pt x="768" y="841"/>
                    <a:pt x="1" y="7346"/>
                    <a:pt x="67" y="8180"/>
                  </a:cubicBezTo>
                  <a:cubicBezTo>
                    <a:pt x="134" y="9014"/>
                    <a:pt x="267" y="11916"/>
                    <a:pt x="3970" y="13050"/>
                  </a:cubicBezTo>
                  <a:cubicBezTo>
                    <a:pt x="4438" y="13191"/>
                    <a:pt x="4868" y="13254"/>
                    <a:pt x="5262" y="13254"/>
                  </a:cubicBezTo>
                  <a:cubicBezTo>
                    <a:pt x="7955" y="13254"/>
                    <a:pt x="8979" y="10294"/>
                    <a:pt x="9240" y="8780"/>
                  </a:cubicBezTo>
                  <a:cubicBezTo>
                    <a:pt x="9240" y="8780"/>
                    <a:pt x="10141" y="3076"/>
                    <a:pt x="9240" y="1709"/>
                  </a:cubicBezTo>
                  <a:cubicBezTo>
                    <a:pt x="8552" y="689"/>
                    <a:pt x="6734" y="1"/>
                    <a:pt x="4858" y="1"/>
                  </a:cubicBez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627;p74"/>
            <p:cNvSpPr/>
            <p:nvPr/>
          </p:nvSpPr>
          <p:spPr>
            <a:xfrm>
              <a:off x="6880120" y="2912431"/>
              <a:ext cx="161938" cy="87231"/>
            </a:xfrm>
            <a:custGeom>
              <a:avLst/>
              <a:gdLst/>
              <a:ahLst/>
              <a:cxnLst/>
              <a:rect l="l" t="t" r="r" b="b"/>
              <a:pathLst>
                <a:path w="15386" h="8288" extrusionOk="0">
                  <a:moveTo>
                    <a:pt x="14100" y="0"/>
                  </a:moveTo>
                  <a:cubicBezTo>
                    <a:pt x="13637" y="0"/>
                    <a:pt x="13007" y="126"/>
                    <a:pt x="12243" y="357"/>
                  </a:cubicBezTo>
                  <a:cubicBezTo>
                    <a:pt x="12243" y="357"/>
                    <a:pt x="9332" y="61"/>
                    <a:pt x="6518" y="61"/>
                  </a:cubicBezTo>
                  <a:cubicBezTo>
                    <a:pt x="4237" y="61"/>
                    <a:pt x="2021" y="255"/>
                    <a:pt x="1468" y="957"/>
                  </a:cubicBezTo>
                  <a:cubicBezTo>
                    <a:pt x="1" y="2825"/>
                    <a:pt x="34" y="7929"/>
                    <a:pt x="34" y="7929"/>
                  </a:cubicBezTo>
                  <a:lnTo>
                    <a:pt x="2402" y="8196"/>
                  </a:lnTo>
                  <a:cubicBezTo>
                    <a:pt x="2385" y="8221"/>
                    <a:pt x="2518" y="8288"/>
                    <a:pt x="2724" y="8288"/>
                  </a:cubicBezTo>
                  <a:cubicBezTo>
                    <a:pt x="3326" y="8288"/>
                    <a:pt x="4554" y="7719"/>
                    <a:pt x="4504" y="3892"/>
                  </a:cubicBezTo>
                  <a:lnTo>
                    <a:pt x="4504" y="3892"/>
                  </a:lnTo>
                  <a:cubicBezTo>
                    <a:pt x="4504" y="3892"/>
                    <a:pt x="6817" y="4370"/>
                    <a:pt x="9175" y="4370"/>
                  </a:cubicBezTo>
                  <a:cubicBezTo>
                    <a:pt x="11046" y="4370"/>
                    <a:pt x="12947" y="4069"/>
                    <a:pt x="13744" y="2992"/>
                  </a:cubicBezTo>
                  <a:cubicBezTo>
                    <a:pt x="15386" y="867"/>
                    <a:pt x="15315" y="0"/>
                    <a:pt x="14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628;p74"/>
            <p:cNvSpPr/>
            <p:nvPr/>
          </p:nvSpPr>
          <p:spPr>
            <a:xfrm>
              <a:off x="6964386" y="2906674"/>
              <a:ext cx="62161" cy="20050"/>
            </a:xfrm>
            <a:custGeom>
              <a:avLst/>
              <a:gdLst/>
              <a:ahLst/>
              <a:cxnLst/>
              <a:rect l="l" t="t" r="r" b="b"/>
              <a:pathLst>
                <a:path w="5906" h="1905" extrusionOk="0">
                  <a:moveTo>
                    <a:pt x="4470" y="0"/>
                  </a:moveTo>
                  <a:cubicBezTo>
                    <a:pt x="3824" y="0"/>
                    <a:pt x="2495" y="386"/>
                    <a:pt x="0" y="1504"/>
                  </a:cubicBezTo>
                  <a:lnTo>
                    <a:pt x="3970" y="1904"/>
                  </a:lnTo>
                  <a:cubicBezTo>
                    <a:pt x="3970" y="1904"/>
                    <a:pt x="5905" y="0"/>
                    <a:pt x="44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629;p74"/>
            <p:cNvSpPr/>
            <p:nvPr/>
          </p:nvSpPr>
          <p:spPr>
            <a:xfrm>
              <a:off x="6872752" y="2983943"/>
              <a:ext cx="48457" cy="44300"/>
            </a:xfrm>
            <a:custGeom>
              <a:avLst/>
              <a:gdLst/>
              <a:ahLst/>
              <a:cxnLst/>
              <a:rect l="l" t="t" r="r" b="b"/>
              <a:pathLst>
                <a:path w="4604" h="4209" extrusionOk="0">
                  <a:moveTo>
                    <a:pt x="1535" y="1"/>
                  </a:moveTo>
                  <a:cubicBezTo>
                    <a:pt x="200" y="1"/>
                    <a:pt x="0" y="1668"/>
                    <a:pt x="601" y="2869"/>
                  </a:cubicBezTo>
                  <a:cubicBezTo>
                    <a:pt x="946" y="3491"/>
                    <a:pt x="1785" y="4209"/>
                    <a:pt x="2589" y="4209"/>
                  </a:cubicBezTo>
                  <a:cubicBezTo>
                    <a:pt x="2950" y="4209"/>
                    <a:pt x="3303" y="4064"/>
                    <a:pt x="3603" y="3703"/>
                  </a:cubicBezTo>
                  <a:cubicBezTo>
                    <a:pt x="4603" y="2502"/>
                    <a:pt x="3903" y="1802"/>
                    <a:pt x="3903" y="1802"/>
                  </a:cubicBezTo>
                  <a:cubicBezTo>
                    <a:pt x="3903" y="1802"/>
                    <a:pt x="3236" y="1"/>
                    <a:pt x="1535" y="1"/>
                  </a:cubicBez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630;p74"/>
            <p:cNvSpPr/>
            <p:nvPr/>
          </p:nvSpPr>
          <p:spPr>
            <a:xfrm>
              <a:off x="6954208" y="2994784"/>
              <a:ext cx="8083" cy="9925"/>
            </a:xfrm>
            <a:custGeom>
              <a:avLst/>
              <a:gdLst/>
              <a:ahLst/>
              <a:cxnLst/>
              <a:rect l="l" t="t" r="r" b="b"/>
              <a:pathLst>
                <a:path w="768" h="943" extrusionOk="0">
                  <a:moveTo>
                    <a:pt x="424" y="0"/>
                  </a:moveTo>
                  <a:cubicBezTo>
                    <a:pt x="273" y="0"/>
                    <a:pt x="131" y="161"/>
                    <a:pt x="100" y="405"/>
                  </a:cubicBezTo>
                  <a:cubicBezTo>
                    <a:pt x="0" y="605"/>
                    <a:pt x="100" y="839"/>
                    <a:pt x="334" y="939"/>
                  </a:cubicBezTo>
                  <a:cubicBezTo>
                    <a:pt x="346" y="941"/>
                    <a:pt x="358" y="942"/>
                    <a:pt x="370" y="942"/>
                  </a:cubicBezTo>
                  <a:cubicBezTo>
                    <a:pt x="524" y="942"/>
                    <a:pt x="670" y="752"/>
                    <a:pt x="701" y="505"/>
                  </a:cubicBezTo>
                  <a:cubicBezTo>
                    <a:pt x="767" y="271"/>
                    <a:pt x="634" y="5"/>
                    <a:pt x="467" y="5"/>
                  </a:cubicBezTo>
                  <a:cubicBezTo>
                    <a:pt x="453" y="2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2631;p74"/>
            <p:cNvSpPr/>
            <p:nvPr/>
          </p:nvSpPr>
          <p:spPr>
            <a:xfrm>
              <a:off x="6985101" y="3000058"/>
              <a:ext cx="7736" cy="9915"/>
            </a:xfrm>
            <a:custGeom>
              <a:avLst/>
              <a:gdLst/>
              <a:ahLst/>
              <a:cxnLst/>
              <a:rect l="l" t="t" r="r" b="b"/>
              <a:pathLst>
                <a:path w="735" h="942" extrusionOk="0">
                  <a:moveTo>
                    <a:pt x="424" y="0"/>
                  </a:moveTo>
                  <a:cubicBezTo>
                    <a:pt x="243" y="0"/>
                    <a:pt x="98" y="188"/>
                    <a:pt x="67" y="404"/>
                  </a:cubicBezTo>
                  <a:cubicBezTo>
                    <a:pt x="0" y="671"/>
                    <a:pt x="134" y="905"/>
                    <a:pt x="301" y="938"/>
                  </a:cubicBezTo>
                  <a:cubicBezTo>
                    <a:pt x="313" y="940"/>
                    <a:pt x="325" y="942"/>
                    <a:pt x="337" y="942"/>
                  </a:cubicBezTo>
                  <a:cubicBezTo>
                    <a:pt x="491" y="942"/>
                    <a:pt x="637" y="752"/>
                    <a:pt x="668" y="504"/>
                  </a:cubicBezTo>
                  <a:cubicBezTo>
                    <a:pt x="734" y="271"/>
                    <a:pt x="634" y="37"/>
                    <a:pt x="467" y="4"/>
                  </a:cubicBezTo>
                  <a:cubicBezTo>
                    <a:pt x="453" y="2"/>
                    <a:pt x="438" y="0"/>
                    <a:pt x="4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2632;p74"/>
            <p:cNvSpPr/>
            <p:nvPr/>
          </p:nvSpPr>
          <p:spPr>
            <a:xfrm>
              <a:off x="6971407" y="3003952"/>
              <a:ext cx="13704" cy="27312"/>
            </a:xfrm>
            <a:custGeom>
              <a:avLst/>
              <a:gdLst/>
              <a:ahLst/>
              <a:cxnLst/>
              <a:rect l="l" t="t" r="r" b="b"/>
              <a:pathLst>
                <a:path w="1302" h="2595" extrusionOk="0">
                  <a:moveTo>
                    <a:pt x="434" y="1"/>
                  </a:moveTo>
                  <a:lnTo>
                    <a:pt x="1" y="2469"/>
                  </a:lnTo>
                  <a:cubicBezTo>
                    <a:pt x="217" y="2553"/>
                    <a:pt x="443" y="2594"/>
                    <a:pt x="663" y="2594"/>
                  </a:cubicBezTo>
                  <a:cubicBezTo>
                    <a:pt x="884" y="2594"/>
                    <a:pt x="1101" y="2553"/>
                    <a:pt x="1301" y="2469"/>
                  </a:cubicBezTo>
                  <a:cubicBezTo>
                    <a:pt x="901" y="1669"/>
                    <a:pt x="634" y="868"/>
                    <a:pt x="434" y="1"/>
                  </a:cubicBezTo>
                  <a:close/>
                </a:path>
              </a:pathLst>
            </a:custGeom>
            <a:solidFill>
              <a:srgbClr val="DC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2633;p74"/>
            <p:cNvSpPr/>
            <p:nvPr/>
          </p:nvSpPr>
          <p:spPr>
            <a:xfrm>
              <a:off x="6948588" y="2979775"/>
              <a:ext cx="17335" cy="7452"/>
            </a:xfrm>
            <a:custGeom>
              <a:avLst/>
              <a:gdLst/>
              <a:ahLst/>
              <a:cxnLst/>
              <a:rect l="l" t="t" r="r" b="b"/>
              <a:pathLst>
                <a:path w="1647" h="708" extrusionOk="0">
                  <a:moveTo>
                    <a:pt x="442" y="1"/>
                  </a:moveTo>
                  <a:cubicBezTo>
                    <a:pt x="350" y="1"/>
                    <a:pt x="258" y="10"/>
                    <a:pt x="167" y="30"/>
                  </a:cubicBezTo>
                  <a:cubicBezTo>
                    <a:pt x="67" y="63"/>
                    <a:pt x="0" y="130"/>
                    <a:pt x="34" y="230"/>
                  </a:cubicBezTo>
                  <a:cubicBezTo>
                    <a:pt x="34" y="230"/>
                    <a:pt x="34" y="263"/>
                    <a:pt x="67" y="296"/>
                  </a:cubicBezTo>
                  <a:cubicBezTo>
                    <a:pt x="100" y="330"/>
                    <a:pt x="167" y="363"/>
                    <a:pt x="200" y="363"/>
                  </a:cubicBezTo>
                  <a:cubicBezTo>
                    <a:pt x="303" y="338"/>
                    <a:pt x="405" y="325"/>
                    <a:pt x="506" y="325"/>
                  </a:cubicBezTo>
                  <a:cubicBezTo>
                    <a:pt x="799" y="325"/>
                    <a:pt x="1078" y="431"/>
                    <a:pt x="1301" y="630"/>
                  </a:cubicBezTo>
                  <a:cubicBezTo>
                    <a:pt x="1338" y="685"/>
                    <a:pt x="1384" y="707"/>
                    <a:pt x="1429" y="707"/>
                  </a:cubicBezTo>
                  <a:cubicBezTo>
                    <a:pt x="1546" y="707"/>
                    <a:pt x="1647" y="551"/>
                    <a:pt x="1501" y="430"/>
                  </a:cubicBezTo>
                  <a:cubicBezTo>
                    <a:pt x="1206" y="161"/>
                    <a:pt x="824" y="1"/>
                    <a:pt x="4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2634;p74"/>
            <p:cNvSpPr/>
            <p:nvPr/>
          </p:nvSpPr>
          <p:spPr>
            <a:xfrm>
              <a:off x="6944114" y="3031056"/>
              <a:ext cx="21334" cy="12230"/>
            </a:xfrm>
            <a:custGeom>
              <a:avLst/>
              <a:gdLst/>
              <a:ahLst/>
              <a:cxnLst/>
              <a:rect l="l" t="t" r="r" b="b"/>
              <a:pathLst>
                <a:path w="2027" h="1162" extrusionOk="0">
                  <a:moveTo>
                    <a:pt x="98" y="1"/>
                  </a:moveTo>
                  <a:cubicBezTo>
                    <a:pt x="46" y="1"/>
                    <a:pt x="1" y="56"/>
                    <a:pt x="25" y="128"/>
                  </a:cubicBezTo>
                  <a:cubicBezTo>
                    <a:pt x="459" y="762"/>
                    <a:pt x="1193" y="1162"/>
                    <a:pt x="1960" y="1162"/>
                  </a:cubicBezTo>
                  <a:cubicBezTo>
                    <a:pt x="1993" y="1162"/>
                    <a:pt x="2026" y="1129"/>
                    <a:pt x="2026" y="1062"/>
                  </a:cubicBezTo>
                  <a:cubicBezTo>
                    <a:pt x="2026" y="1028"/>
                    <a:pt x="1993" y="995"/>
                    <a:pt x="1960" y="995"/>
                  </a:cubicBezTo>
                  <a:cubicBezTo>
                    <a:pt x="1226" y="962"/>
                    <a:pt x="559" y="628"/>
                    <a:pt x="158" y="28"/>
                  </a:cubicBezTo>
                  <a:cubicBezTo>
                    <a:pt x="140" y="9"/>
                    <a:pt x="119" y="1"/>
                    <a:pt x="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2635;p74"/>
            <p:cNvSpPr/>
            <p:nvPr/>
          </p:nvSpPr>
          <p:spPr>
            <a:xfrm>
              <a:off x="6985101" y="2983638"/>
              <a:ext cx="16861" cy="5462"/>
            </a:xfrm>
            <a:custGeom>
              <a:avLst/>
              <a:gdLst/>
              <a:ahLst/>
              <a:cxnLst/>
              <a:rect l="l" t="t" r="r" b="b"/>
              <a:pathLst>
                <a:path w="1602" h="519" extrusionOk="0">
                  <a:moveTo>
                    <a:pt x="877" y="1"/>
                  </a:moveTo>
                  <a:cubicBezTo>
                    <a:pt x="595" y="1"/>
                    <a:pt x="315" y="77"/>
                    <a:pt x="67" y="230"/>
                  </a:cubicBezTo>
                  <a:cubicBezTo>
                    <a:pt x="0" y="296"/>
                    <a:pt x="0" y="396"/>
                    <a:pt x="34" y="463"/>
                  </a:cubicBezTo>
                  <a:cubicBezTo>
                    <a:pt x="73" y="502"/>
                    <a:pt x="123" y="518"/>
                    <a:pt x="172" y="518"/>
                  </a:cubicBezTo>
                  <a:cubicBezTo>
                    <a:pt x="206" y="518"/>
                    <a:pt x="240" y="510"/>
                    <a:pt x="267" y="497"/>
                  </a:cubicBezTo>
                  <a:cubicBezTo>
                    <a:pt x="457" y="383"/>
                    <a:pt x="668" y="323"/>
                    <a:pt x="882" y="323"/>
                  </a:cubicBezTo>
                  <a:cubicBezTo>
                    <a:pt x="1045" y="323"/>
                    <a:pt x="1209" y="358"/>
                    <a:pt x="1368" y="430"/>
                  </a:cubicBezTo>
                  <a:cubicBezTo>
                    <a:pt x="1435" y="430"/>
                    <a:pt x="1468" y="430"/>
                    <a:pt x="1502" y="396"/>
                  </a:cubicBezTo>
                  <a:cubicBezTo>
                    <a:pt x="1535" y="363"/>
                    <a:pt x="1568" y="363"/>
                    <a:pt x="1568" y="330"/>
                  </a:cubicBezTo>
                  <a:cubicBezTo>
                    <a:pt x="1602" y="263"/>
                    <a:pt x="1568" y="163"/>
                    <a:pt x="1502" y="130"/>
                  </a:cubicBezTo>
                  <a:cubicBezTo>
                    <a:pt x="1301" y="44"/>
                    <a:pt x="1089" y="1"/>
                    <a:pt x="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2636;p74"/>
            <p:cNvSpPr/>
            <p:nvPr/>
          </p:nvSpPr>
          <p:spPr>
            <a:xfrm>
              <a:off x="6805336" y="3098399"/>
              <a:ext cx="188892" cy="481066"/>
            </a:xfrm>
            <a:custGeom>
              <a:avLst/>
              <a:gdLst/>
              <a:ahLst/>
              <a:cxnLst/>
              <a:rect l="l" t="t" r="r" b="b"/>
              <a:pathLst>
                <a:path w="17947" h="45707" extrusionOk="0">
                  <a:moveTo>
                    <a:pt x="8840" y="1"/>
                  </a:moveTo>
                  <a:cubicBezTo>
                    <a:pt x="8840" y="1"/>
                    <a:pt x="4170" y="2203"/>
                    <a:pt x="2069" y="3570"/>
                  </a:cubicBezTo>
                  <a:cubicBezTo>
                    <a:pt x="1" y="4938"/>
                    <a:pt x="3270" y="20416"/>
                    <a:pt x="3370" y="23184"/>
                  </a:cubicBezTo>
                  <a:cubicBezTo>
                    <a:pt x="3436" y="25920"/>
                    <a:pt x="968" y="44733"/>
                    <a:pt x="968" y="44733"/>
                  </a:cubicBezTo>
                  <a:cubicBezTo>
                    <a:pt x="968" y="44733"/>
                    <a:pt x="4721" y="45707"/>
                    <a:pt x="9003" y="45707"/>
                  </a:cubicBezTo>
                  <a:cubicBezTo>
                    <a:pt x="10598" y="45707"/>
                    <a:pt x="12268" y="45571"/>
                    <a:pt x="13844" y="45200"/>
                  </a:cubicBezTo>
                  <a:cubicBezTo>
                    <a:pt x="13844" y="45200"/>
                    <a:pt x="17947" y="29555"/>
                    <a:pt x="17446" y="21350"/>
                  </a:cubicBezTo>
                  <a:cubicBezTo>
                    <a:pt x="16979" y="13444"/>
                    <a:pt x="14611" y="5672"/>
                    <a:pt x="8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2637;p74"/>
            <p:cNvSpPr/>
            <p:nvPr/>
          </p:nvSpPr>
          <p:spPr>
            <a:xfrm>
              <a:off x="6853090" y="3453725"/>
              <a:ext cx="88126" cy="92041"/>
            </a:xfrm>
            <a:custGeom>
              <a:avLst/>
              <a:gdLst/>
              <a:ahLst/>
              <a:cxnLst/>
              <a:rect l="l" t="t" r="r" b="b"/>
              <a:pathLst>
                <a:path w="8373" h="8745" extrusionOk="0">
                  <a:moveTo>
                    <a:pt x="8373" y="0"/>
                  </a:moveTo>
                  <a:lnTo>
                    <a:pt x="8373" y="0"/>
                  </a:lnTo>
                  <a:cubicBezTo>
                    <a:pt x="5437" y="1668"/>
                    <a:pt x="667" y="2369"/>
                    <a:pt x="667" y="2369"/>
                  </a:cubicBezTo>
                  <a:cubicBezTo>
                    <a:pt x="167" y="5771"/>
                    <a:pt x="0" y="8573"/>
                    <a:pt x="0" y="8573"/>
                  </a:cubicBezTo>
                  <a:cubicBezTo>
                    <a:pt x="781" y="8699"/>
                    <a:pt x="1681" y="8745"/>
                    <a:pt x="2579" y="8745"/>
                  </a:cubicBezTo>
                  <a:cubicBezTo>
                    <a:pt x="5016" y="8745"/>
                    <a:pt x="7439" y="8407"/>
                    <a:pt x="7439" y="8407"/>
                  </a:cubicBezTo>
                  <a:cubicBezTo>
                    <a:pt x="8373" y="5404"/>
                    <a:pt x="8373" y="1"/>
                    <a:pt x="8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2638;p74"/>
            <p:cNvSpPr/>
            <p:nvPr/>
          </p:nvSpPr>
          <p:spPr>
            <a:xfrm>
              <a:off x="6857185" y="3453725"/>
              <a:ext cx="84032" cy="49225"/>
            </a:xfrm>
            <a:custGeom>
              <a:avLst/>
              <a:gdLst/>
              <a:ahLst/>
              <a:cxnLst/>
              <a:rect l="l" t="t" r="r" b="b"/>
              <a:pathLst>
                <a:path w="7984" h="4677" extrusionOk="0">
                  <a:moveTo>
                    <a:pt x="7984" y="0"/>
                  </a:moveTo>
                  <a:lnTo>
                    <a:pt x="7984" y="0"/>
                  </a:lnTo>
                  <a:cubicBezTo>
                    <a:pt x="5048" y="1668"/>
                    <a:pt x="278" y="2369"/>
                    <a:pt x="278" y="2369"/>
                  </a:cubicBezTo>
                  <a:cubicBezTo>
                    <a:pt x="212" y="2969"/>
                    <a:pt x="112" y="3536"/>
                    <a:pt x="45" y="4070"/>
                  </a:cubicBezTo>
                  <a:cubicBezTo>
                    <a:pt x="0" y="4496"/>
                    <a:pt x="533" y="4677"/>
                    <a:pt x="1339" y="4677"/>
                  </a:cubicBezTo>
                  <a:cubicBezTo>
                    <a:pt x="3562" y="4677"/>
                    <a:pt x="7868" y="3306"/>
                    <a:pt x="7917" y="1935"/>
                  </a:cubicBezTo>
                  <a:cubicBezTo>
                    <a:pt x="7984" y="801"/>
                    <a:pt x="7984" y="1"/>
                    <a:pt x="79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2639;p74"/>
            <p:cNvSpPr/>
            <p:nvPr/>
          </p:nvSpPr>
          <p:spPr>
            <a:xfrm>
              <a:off x="6879067" y="3098399"/>
              <a:ext cx="109197" cy="216289"/>
            </a:xfrm>
            <a:custGeom>
              <a:avLst/>
              <a:gdLst/>
              <a:ahLst/>
              <a:cxnLst/>
              <a:rect l="l" t="t" r="r" b="b"/>
              <a:pathLst>
                <a:path w="10375" h="20550" extrusionOk="0">
                  <a:moveTo>
                    <a:pt x="1835" y="1"/>
                  </a:moveTo>
                  <a:cubicBezTo>
                    <a:pt x="1835" y="1"/>
                    <a:pt x="1068" y="468"/>
                    <a:pt x="1" y="1035"/>
                  </a:cubicBezTo>
                  <a:cubicBezTo>
                    <a:pt x="534" y="2803"/>
                    <a:pt x="868" y="4638"/>
                    <a:pt x="901" y="6506"/>
                  </a:cubicBezTo>
                  <a:lnTo>
                    <a:pt x="4104" y="6773"/>
                  </a:lnTo>
                  <a:lnTo>
                    <a:pt x="2369" y="9308"/>
                  </a:lnTo>
                  <a:cubicBezTo>
                    <a:pt x="2369" y="9308"/>
                    <a:pt x="7973" y="14678"/>
                    <a:pt x="10375" y="20549"/>
                  </a:cubicBezTo>
                  <a:cubicBezTo>
                    <a:pt x="9808" y="12910"/>
                    <a:pt x="7406" y="5472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2640;p74"/>
            <p:cNvSpPr/>
            <p:nvPr/>
          </p:nvSpPr>
          <p:spPr>
            <a:xfrm>
              <a:off x="7045843" y="3453725"/>
              <a:ext cx="29502" cy="24586"/>
            </a:xfrm>
            <a:custGeom>
              <a:avLst/>
              <a:gdLst/>
              <a:ahLst/>
              <a:cxnLst/>
              <a:rect l="l" t="t" r="r" b="b"/>
              <a:pathLst>
                <a:path w="2803" h="2336" extrusionOk="0">
                  <a:moveTo>
                    <a:pt x="300" y="0"/>
                  </a:moveTo>
                  <a:lnTo>
                    <a:pt x="300" y="0"/>
                  </a:lnTo>
                  <a:cubicBezTo>
                    <a:pt x="0" y="2302"/>
                    <a:pt x="2469" y="2335"/>
                    <a:pt x="2469" y="2335"/>
                  </a:cubicBezTo>
                  <a:lnTo>
                    <a:pt x="2802" y="4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2641;p74"/>
            <p:cNvSpPr/>
            <p:nvPr/>
          </p:nvSpPr>
          <p:spPr>
            <a:xfrm>
              <a:off x="7045843" y="3453725"/>
              <a:ext cx="29502" cy="24586"/>
            </a:xfrm>
            <a:custGeom>
              <a:avLst/>
              <a:gdLst/>
              <a:ahLst/>
              <a:cxnLst/>
              <a:rect l="l" t="t" r="r" b="b"/>
              <a:pathLst>
                <a:path w="2803" h="2336" extrusionOk="0">
                  <a:moveTo>
                    <a:pt x="300" y="0"/>
                  </a:moveTo>
                  <a:lnTo>
                    <a:pt x="300" y="0"/>
                  </a:lnTo>
                  <a:cubicBezTo>
                    <a:pt x="0" y="2302"/>
                    <a:pt x="2469" y="2335"/>
                    <a:pt x="2469" y="2335"/>
                  </a:cubicBezTo>
                  <a:lnTo>
                    <a:pt x="2802" y="4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2642;p74"/>
            <p:cNvSpPr/>
            <p:nvPr/>
          </p:nvSpPr>
          <p:spPr>
            <a:xfrm>
              <a:off x="6951745" y="3137376"/>
              <a:ext cx="108144" cy="115870"/>
            </a:xfrm>
            <a:custGeom>
              <a:avLst/>
              <a:gdLst/>
              <a:ahLst/>
              <a:cxnLst/>
              <a:rect l="l" t="t" r="r" b="b"/>
              <a:pathLst>
                <a:path w="10275" h="11009" extrusionOk="0">
                  <a:moveTo>
                    <a:pt x="1695" y="0"/>
                  </a:moveTo>
                  <a:cubicBezTo>
                    <a:pt x="1000" y="0"/>
                    <a:pt x="381" y="49"/>
                    <a:pt x="267" y="134"/>
                  </a:cubicBezTo>
                  <a:cubicBezTo>
                    <a:pt x="1" y="301"/>
                    <a:pt x="801" y="3537"/>
                    <a:pt x="1502" y="4337"/>
                  </a:cubicBezTo>
                  <a:cubicBezTo>
                    <a:pt x="1969" y="4804"/>
                    <a:pt x="2569" y="5104"/>
                    <a:pt x="3236" y="5171"/>
                  </a:cubicBezTo>
                  <a:lnTo>
                    <a:pt x="7906" y="11009"/>
                  </a:lnTo>
                  <a:lnTo>
                    <a:pt x="10275" y="8674"/>
                  </a:lnTo>
                  <a:lnTo>
                    <a:pt x="5138" y="3970"/>
                  </a:lnTo>
                  <a:cubicBezTo>
                    <a:pt x="5138" y="3970"/>
                    <a:pt x="4103" y="701"/>
                    <a:pt x="3870" y="301"/>
                  </a:cubicBezTo>
                  <a:cubicBezTo>
                    <a:pt x="3716" y="90"/>
                    <a:pt x="2636" y="0"/>
                    <a:pt x="1695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2643;p74"/>
            <p:cNvSpPr/>
            <p:nvPr/>
          </p:nvSpPr>
          <p:spPr>
            <a:xfrm>
              <a:off x="6983701" y="3177058"/>
              <a:ext cx="46352" cy="41437"/>
            </a:xfrm>
            <a:custGeom>
              <a:avLst/>
              <a:gdLst/>
              <a:ahLst/>
              <a:cxnLst/>
              <a:rect l="l" t="t" r="r" b="b"/>
              <a:pathLst>
                <a:path w="4404" h="3937" extrusionOk="0">
                  <a:moveTo>
                    <a:pt x="3302" y="0"/>
                  </a:moveTo>
                  <a:lnTo>
                    <a:pt x="0" y="2502"/>
                  </a:lnTo>
                  <a:lnTo>
                    <a:pt x="967" y="3936"/>
                  </a:lnTo>
                  <a:lnTo>
                    <a:pt x="4403" y="86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2644;p74"/>
            <p:cNvSpPr/>
            <p:nvPr/>
          </p:nvSpPr>
          <p:spPr>
            <a:xfrm>
              <a:off x="6983701" y="3177058"/>
              <a:ext cx="46352" cy="41437"/>
            </a:xfrm>
            <a:custGeom>
              <a:avLst/>
              <a:gdLst/>
              <a:ahLst/>
              <a:cxnLst/>
              <a:rect l="l" t="t" r="r" b="b"/>
              <a:pathLst>
                <a:path w="4404" h="3937" extrusionOk="0">
                  <a:moveTo>
                    <a:pt x="3302" y="0"/>
                  </a:moveTo>
                  <a:lnTo>
                    <a:pt x="0" y="2502"/>
                  </a:lnTo>
                  <a:lnTo>
                    <a:pt x="967" y="3936"/>
                  </a:lnTo>
                  <a:lnTo>
                    <a:pt x="4403" y="86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2645;p74"/>
            <p:cNvSpPr/>
            <p:nvPr/>
          </p:nvSpPr>
          <p:spPr>
            <a:xfrm>
              <a:off x="6986153" y="3182668"/>
              <a:ext cx="156465" cy="183588"/>
            </a:xfrm>
            <a:custGeom>
              <a:avLst/>
              <a:gdLst/>
              <a:ahLst/>
              <a:cxnLst/>
              <a:rect l="l" t="t" r="r" b="b"/>
              <a:pathLst>
                <a:path w="14866" h="17443" extrusionOk="0">
                  <a:moveTo>
                    <a:pt x="4304" y="1"/>
                  </a:moveTo>
                  <a:lnTo>
                    <a:pt x="1" y="3437"/>
                  </a:lnTo>
                  <a:cubicBezTo>
                    <a:pt x="1" y="3437"/>
                    <a:pt x="6038" y="14845"/>
                    <a:pt x="8440" y="16779"/>
                  </a:cubicBezTo>
                  <a:cubicBezTo>
                    <a:pt x="9002" y="17240"/>
                    <a:pt x="9587" y="17443"/>
                    <a:pt x="10151" y="17443"/>
                  </a:cubicBezTo>
                  <a:cubicBezTo>
                    <a:pt x="12734" y="17443"/>
                    <a:pt x="14865" y="13176"/>
                    <a:pt x="12209" y="9808"/>
                  </a:cubicBezTo>
                  <a:cubicBezTo>
                    <a:pt x="9908" y="6906"/>
                    <a:pt x="4304" y="1"/>
                    <a:pt x="4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2646;p74"/>
            <p:cNvSpPr/>
            <p:nvPr/>
          </p:nvSpPr>
          <p:spPr>
            <a:xfrm>
              <a:off x="6986153" y="3182668"/>
              <a:ext cx="156465" cy="183588"/>
            </a:xfrm>
            <a:custGeom>
              <a:avLst/>
              <a:gdLst/>
              <a:ahLst/>
              <a:cxnLst/>
              <a:rect l="l" t="t" r="r" b="b"/>
              <a:pathLst>
                <a:path w="14866" h="17443" extrusionOk="0">
                  <a:moveTo>
                    <a:pt x="4304" y="1"/>
                  </a:moveTo>
                  <a:lnTo>
                    <a:pt x="1" y="3437"/>
                  </a:lnTo>
                  <a:cubicBezTo>
                    <a:pt x="1" y="3437"/>
                    <a:pt x="6038" y="14845"/>
                    <a:pt x="8440" y="16779"/>
                  </a:cubicBezTo>
                  <a:cubicBezTo>
                    <a:pt x="9002" y="17240"/>
                    <a:pt x="9587" y="17443"/>
                    <a:pt x="10151" y="17443"/>
                  </a:cubicBezTo>
                  <a:cubicBezTo>
                    <a:pt x="12734" y="17443"/>
                    <a:pt x="14865" y="13176"/>
                    <a:pt x="12209" y="9808"/>
                  </a:cubicBezTo>
                  <a:cubicBezTo>
                    <a:pt x="9908" y="6906"/>
                    <a:pt x="4304" y="1"/>
                    <a:pt x="4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2647;p74"/>
            <p:cNvSpPr/>
            <p:nvPr/>
          </p:nvSpPr>
          <p:spPr>
            <a:xfrm>
              <a:off x="6888193" y="3396550"/>
              <a:ext cx="188545" cy="161453"/>
            </a:xfrm>
            <a:custGeom>
              <a:avLst/>
              <a:gdLst/>
              <a:ahLst/>
              <a:cxnLst/>
              <a:rect l="l" t="t" r="r" b="b"/>
              <a:pathLst>
                <a:path w="17914" h="15340" extrusionOk="0">
                  <a:moveTo>
                    <a:pt x="10258" y="1596"/>
                  </a:moveTo>
                  <a:cubicBezTo>
                    <a:pt x="10620" y="1597"/>
                    <a:pt x="11014" y="1631"/>
                    <a:pt x="11376" y="1696"/>
                  </a:cubicBezTo>
                  <a:cubicBezTo>
                    <a:pt x="14578" y="2297"/>
                    <a:pt x="16746" y="5299"/>
                    <a:pt x="16313" y="8501"/>
                  </a:cubicBezTo>
                  <a:cubicBezTo>
                    <a:pt x="15904" y="11547"/>
                    <a:pt x="13310" y="13765"/>
                    <a:pt x="10308" y="13765"/>
                  </a:cubicBezTo>
                  <a:cubicBezTo>
                    <a:pt x="10121" y="13765"/>
                    <a:pt x="9931" y="13756"/>
                    <a:pt x="9741" y="13738"/>
                  </a:cubicBezTo>
                  <a:cubicBezTo>
                    <a:pt x="6472" y="13472"/>
                    <a:pt x="4037" y="10670"/>
                    <a:pt x="4171" y="7434"/>
                  </a:cubicBezTo>
                  <a:cubicBezTo>
                    <a:pt x="4337" y="4171"/>
                    <a:pt x="6997" y="1605"/>
                    <a:pt x="10258" y="1596"/>
                  </a:cubicBezTo>
                  <a:close/>
                  <a:moveTo>
                    <a:pt x="10188" y="1"/>
                  </a:moveTo>
                  <a:cubicBezTo>
                    <a:pt x="8306" y="1"/>
                    <a:pt x="6391" y="700"/>
                    <a:pt x="4838" y="2264"/>
                  </a:cubicBezTo>
                  <a:cubicBezTo>
                    <a:pt x="1" y="7100"/>
                    <a:pt x="3437" y="15340"/>
                    <a:pt x="10275" y="15340"/>
                  </a:cubicBezTo>
                  <a:cubicBezTo>
                    <a:pt x="13944" y="15340"/>
                    <a:pt x="17113" y="12704"/>
                    <a:pt x="17780" y="9068"/>
                  </a:cubicBezTo>
                  <a:cubicBezTo>
                    <a:pt x="17880" y="8601"/>
                    <a:pt x="17914" y="8134"/>
                    <a:pt x="17914" y="7667"/>
                  </a:cubicBezTo>
                  <a:cubicBezTo>
                    <a:pt x="17914" y="3063"/>
                    <a:pt x="14126" y="1"/>
                    <a:pt x="10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2648;p74"/>
            <p:cNvSpPr/>
            <p:nvPr/>
          </p:nvSpPr>
          <p:spPr>
            <a:xfrm>
              <a:off x="6848175" y="3381045"/>
              <a:ext cx="123511" cy="64571"/>
            </a:xfrm>
            <a:custGeom>
              <a:avLst/>
              <a:gdLst/>
              <a:ahLst/>
              <a:cxnLst/>
              <a:rect l="l" t="t" r="r" b="b"/>
              <a:pathLst>
                <a:path w="11735" h="6135" extrusionOk="0">
                  <a:moveTo>
                    <a:pt x="1034" y="1"/>
                  </a:moveTo>
                  <a:lnTo>
                    <a:pt x="0" y="4070"/>
                  </a:lnTo>
                  <a:lnTo>
                    <a:pt x="6471" y="5271"/>
                  </a:lnTo>
                  <a:cubicBezTo>
                    <a:pt x="6905" y="5738"/>
                    <a:pt x="7539" y="6038"/>
                    <a:pt x="8173" y="6105"/>
                  </a:cubicBezTo>
                  <a:cubicBezTo>
                    <a:pt x="8403" y="6125"/>
                    <a:pt x="8647" y="6134"/>
                    <a:pt x="8893" y="6134"/>
                  </a:cubicBezTo>
                  <a:cubicBezTo>
                    <a:pt x="9892" y="6134"/>
                    <a:pt x="10907" y="5979"/>
                    <a:pt x="11041" y="5738"/>
                  </a:cubicBezTo>
                  <a:cubicBezTo>
                    <a:pt x="11273" y="5274"/>
                    <a:pt x="11735" y="3102"/>
                    <a:pt x="11253" y="3102"/>
                  </a:cubicBezTo>
                  <a:cubicBezTo>
                    <a:pt x="11249" y="3102"/>
                    <a:pt x="11245" y="3103"/>
                    <a:pt x="11242" y="3103"/>
                  </a:cubicBezTo>
                  <a:cubicBezTo>
                    <a:pt x="11220" y="3104"/>
                    <a:pt x="11193" y="3105"/>
                    <a:pt x="11160" y="3105"/>
                  </a:cubicBezTo>
                  <a:cubicBezTo>
                    <a:pt x="10455" y="3105"/>
                    <a:pt x="7372" y="2769"/>
                    <a:pt x="7372" y="2769"/>
                  </a:cubicBezTo>
                  <a:lnTo>
                    <a:pt x="1034" y="1"/>
                  </a:ln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2649;p74"/>
            <p:cNvSpPr/>
            <p:nvPr/>
          </p:nvSpPr>
          <p:spPr>
            <a:xfrm>
              <a:off x="6884330" y="3387719"/>
              <a:ext cx="42500" cy="65308"/>
            </a:xfrm>
            <a:custGeom>
              <a:avLst/>
              <a:gdLst/>
              <a:ahLst/>
              <a:cxnLst/>
              <a:rect l="l" t="t" r="r" b="b"/>
              <a:pathLst>
                <a:path w="4038" h="6205" extrusionOk="0">
                  <a:moveTo>
                    <a:pt x="2436" y="0"/>
                  </a:moveTo>
                  <a:lnTo>
                    <a:pt x="1" y="5237"/>
                  </a:lnTo>
                  <a:lnTo>
                    <a:pt x="2102" y="6205"/>
                  </a:lnTo>
                  <a:lnTo>
                    <a:pt x="4037" y="701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2650;p74"/>
            <p:cNvSpPr/>
            <p:nvPr/>
          </p:nvSpPr>
          <p:spPr>
            <a:xfrm>
              <a:off x="6884330" y="3387719"/>
              <a:ext cx="42500" cy="65308"/>
            </a:xfrm>
            <a:custGeom>
              <a:avLst/>
              <a:gdLst/>
              <a:ahLst/>
              <a:cxnLst/>
              <a:rect l="l" t="t" r="r" b="b"/>
              <a:pathLst>
                <a:path w="4038" h="6205" extrusionOk="0">
                  <a:moveTo>
                    <a:pt x="2436" y="0"/>
                  </a:moveTo>
                  <a:lnTo>
                    <a:pt x="1" y="5237"/>
                  </a:lnTo>
                  <a:lnTo>
                    <a:pt x="2102" y="6205"/>
                  </a:lnTo>
                  <a:lnTo>
                    <a:pt x="4037" y="701"/>
                  </a:lnTo>
                  <a:lnTo>
                    <a:pt x="2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2651;p74"/>
            <p:cNvSpPr/>
            <p:nvPr/>
          </p:nvSpPr>
          <p:spPr>
            <a:xfrm>
              <a:off x="6766360" y="3137734"/>
              <a:ext cx="154844" cy="314929"/>
            </a:xfrm>
            <a:custGeom>
              <a:avLst/>
              <a:gdLst/>
              <a:ahLst/>
              <a:cxnLst/>
              <a:rect l="l" t="t" r="r" b="b"/>
              <a:pathLst>
                <a:path w="14712" h="29922" extrusionOk="0">
                  <a:moveTo>
                    <a:pt x="5605" y="0"/>
                  </a:moveTo>
                  <a:cubicBezTo>
                    <a:pt x="5605" y="0"/>
                    <a:pt x="1635" y="6104"/>
                    <a:pt x="435" y="13109"/>
                  </a:cubicBezTo>
                  <a:cubicBezTo>
                    <a:pt x="1" y="15278"/>
                    <a:pt x="234" y="17513"/>
                    <a:pt x="1035" y="19581"/>
                  </a:cubicBezTo>
                  <a:cubicBezTo>
                    <a:pt x="3837" y="26652"/>
                    <a:pt x="12110" y="29921"/>
                    <a:pt x="12110" y="29921"/>
                  </a:cubicBezTo>
                  <a:lnTo>
                    <a:pt x="14711" y="23750"/>
                  </a:lnTo>
                  <a:cubicBezTo>
                    <a:pt x="14711" y="23750"/>
                    <a:pt x="8340" y="20748"/>
                    <a:pt x="7406" y="16178"/>
                  </a:cubicBezTo>
                  <a:cubicBezTo>
                    <a:pt x="7206" y="15111"/>
                    <a:pt x="6839" y="14577"/>
                    <a:pt x="7273" y="13076"/>
                  </a:cubicBezTo>
                  <a:cubicBezTo>
                    <a:pt x="8807" y="8039"/>
                    <a:pt x="11176" y="1601"/>
                    <a:pt x="5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2652;p74"/>
            <p:cNvSpPr/>
            <p:nvPr/>
          </p:nvSpPr>
          <p:spPr>
            <a:xfrm>
              <a:off x="6766360" y="3137734"/>
              <a:ext cx="154844" cy="314929"/>
            </a:xfrm>
            <a:custGeom>
              <a:avLst/>
              <a:gdLst/>
              <a:ahLst/>
              <a:cxnLst/>
              <a:rect l="l" t="t" r="r" b="b"/>
              <a:pathLst>
                <a:path w="14712" h="29922" extrusionOk="0">
                  <a:moveTo>
                    <a:pt x="5605" y="0"/>
                  </a:moveTo>
                  <a:cubicBezTo>
                    <a:pt x="5605" y="0"/>
                    <a:pt x="1635" y="6104"/>
                    <a:pt x="435" y="13109"/>
                  </a:cubicBezTo>
                  <a:cubicBezTo>
                    <a:pt x="1" y="15278"/>
                    <a:pt x="234" y="17513"/>
                    <a:pt x="1035" y="19581"/>
                  </a:cubicBezTo>
                  <a:cubicBezTo>
                    <a:pt x="3837" y="26652"/>
                    <a:pt x="12110" y="29921"/>
                    <a:pt x="12110" y="29921"/>
                  </a:cubicBezTo>
                  <a:lnTo>
                    <a:pt x="14711" y="23750"/>
                  </a:lnTo>
                  <a:cubicBezTo>
                    <a:pt x="14711" y="23750"/>
                    <a:pt x="8340" y="20748"/>
                    <a:pt x="7406" y="16178"/>
                  </a:cubicBezTo>
                  <a:cubicBezTo>
                    <a:pt x="7206" y="15111"/>
                    <a:pt x="6839" y="14577"/>
                    <a:pt x="7273" y="13076"/>
                  </a:cubicBezTo>
                  <a:cubicBezTo>
                    <a:pt x="8807" y="8039"/>
                    <a:pt x="11176" y="1601"/>
                    <a:pt x="56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2653;p74"/>
            <p:cNvSpPr/>
            <p:nvPr/>
          </p:nvSpPr>
          <p:spPr>
            <a:xfrm>
              <a:off x="6919337" y="3400507"/>
              <a:ext cx="50857" cy="21745"/>
            </a:xfrm>
            <a:custGeom>
              <a:avLst/>
              <a:gdLst/>
              <a:ahLst/>
              <a:cxnLst/>
              <a:rect l="l" t="t" r="r" b="b"/>
              <a:pathLst>
                <a:path w="4832" h="2066" extrusionOk="0">
                  <a:moveTo>
                    <a:pt x="4608" y="1"/>
                  </a:moveTo>
                  <a:cubicBezTo>
                    <a:pt x="4204" y="1"/>
                    <a:pt x="3326" y="270"/>
                    <a:pt x="2979" y="320"/>
                  </a:cubicBezTo>
                  <a:cubicBezTo>
                    <a:pt x="1645" y="453"/>
                    <a:pt x="678" y="587"/>
                    <a:pt x="311" y="1154"/>
                  </a:cubicBezTo>
                  <a:cubicBezTo>
                    <a:pt x="0" y="1634"/>
                    <a:pt x="455" y="2066"/>
                    <a:pt x="1411" y="2066"/>
                  </a:cubicBezTo>
                  <a:cubicBezTo>
                    <a:pt x="1584" y="2066"/>
                    <a:pt x="1774" y="2052"/>
                    <a:pt x="1979" y="2021"/>
                  </a:cubicBezTo>
                  <a:cubicBezTo>
                    <a:pt x="2813" y="1921"/>
                    <a:pt x="4714" y="720"/>
                    <a:pt x="4814" y="120"/>
                  </a:cubicBezTo>
                  <a:cubicBezTo>
                    <a:pt x="4831" y="33"/>
                    <a:pt x="4748" y="1"/>
                    <a:pt x="4608" y="1"/>
                  </a:cubicBezTo>
                  <a:close/>
                </a:path>
              </a:pathLst>
            </a:custGeom>
            <a:solidFill>
              <a:srgbClr val="E28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2654;p74"/>
            <p:cNvSpPr/>
            <p:nvPr/>
          </p:nvSpPr>
          <p:spPr>
            <a:xfrm>
              <a:off x="6960871" y="3450305"/>
              <a:ext cx="236297" cy="158275"/>
            </a:xfrm>
            <a:custGeom>
              <a:avLst/>
              <a:gdLst/>
              <a:ahLst/>
              <a:cxnLst/>
              <a:rect l="l" t="t" r="r" b="b"/>
              <a:pathLst>
                <a:path w="22451" h="15038" extrusionOk="0">
                  <a:moveTo>
                    <a:pt x="5833" y="0"/>
                  </a:moveTo>
                  <a:cubicBezTo>
                    <a:pt x="5468" y="0"/>
                    <a:pt x="5116" y="195"/>
                    <a:pt x="4938" y="526"/>
                  </a:cubicBezTo>
                  <a:lnTo>
                    <a:pt x="268" y="9465"/>
                  </a:lnTo>
                  <a:cubicBezTo>
                    <a:pt x="1" y="9932"/>
                    <a:pt x="201" y="10533"/>
                    <a:pt x="668" y="10800"/>
                  </a:cubicBezTo>
                  <a:cubicBezTo>
                    <a:pt x="735" y="10800"/>
                    <a:pt x="768" y="10833"/>
                    <a:pt x="801" y="10833"/>
                  </a:cubicBezTo>
                  <a:lnTo>
                    <a:pt x="12343" y="14969"/>
                  </a:lnTo>
                  <a:cubicBezTo>
                    <a:pt x="12457" y="15015"/>
                    <a:pt x="12580" y="15037"/>
                    <a:pt x="12702" y="15037"/>
                  </a:cubicBezTo>
                  <a:cubicBezTo>
                    <a:pt x="12936" y="15037"/>
                    <a:pt x="13168" y="14956"/>
                    <a:pt x="13344" y="14803"/>
                  </a:cubicBezTo>
                  <a:lnTo>
                    <a:pt x="20215" y="8898"/>
                  </a:lnTo>
                  <a:lnTo>
                    <a:pt x="21816" y="9666"/>
                  </a:lnTo>
                  <a:cubicBezTo>
                    <a:pt x="21878" y="9696"/>
                    <a:pt x="21947" y="9711"/>
                    <a:pt x="22015" y="9711"/>
                  </a:cubicBezTo>
                  <a:cubicBezTo>
                    <a:pt x="22166" y="9711"/>
                    <a:pt x="22314" y="9637"/>
                    <a:pt x="22383" y="9499"/>
                  </a:cubicBezTo>
                  <a:cubicBezTo>
                    <a:pt x="22450" y="9365"/>
                    <a:pt x="22450" y="9232"/>
                    <a:pt x="22383" y="9098"/>
                  </a:cubicBezTo>
                  <a:lnTo>
                    <a:pt x="20949" y="6063"/>
                  </a:lnTo>
                  <a:cubicBezTo>
                    <a:pt x="20880" y="5926"/>
                    <a:pt x="20749" y="5835"/>
                    <a:pt x="20609" y="5835"/>
                  </a:cubicBezTo>
                  <a:cubicBezTo>
                    <a:pt x="20544" y="5835"/>
                    <a:pt x="20478" y="5854"/>
                    <a:pt x="20415" y="5896"/>
                  </a:cubicBezTo>
                  <a:cubicBezTo>
                    <a:pt x="20282" y="5930"/>
                    <a:pt x="20182" y="6030"/>
                    <a:pt x="20182" y="6163"/>
                  </a:cubicBezTo>
                  <a:lnTo>
                    <a:pt x="19748" y="8131"/>
                  </a:lnTo>
                  <a:lnTo>
                    <a:pt x="15645" y="10199"/>
                  </a:lnTo>
                  <a:cubicBezTo>
                    <a:pt x="15451" y="10297"/>
                    <a:pt x="15244" y="10343"/>
                    <a:pt x="15042" y="10343"/>
                  </a:cubicBezTo>
                  <a:cubicBezTo>
                    <a:pt x="14550" y="10343"/>
                    <a:pt x="14080" y="10071"/>
                    <a:pt x="13844" y="9599"/>
                  </a:cubicBezTo>
                  <a:cubicBezTo>
                    <a:pt x="13711" y="9332"/>
                    <a:pt x="13677" y="9032"/>
                    <a:pt x="13744" y="8732"/>
                  </a:cubicBezTo>
                  <a:lnTo>
                    <a:pt x="14678" y="3995"/>
                  </a:lnTo>
                  <a:cubicBezTo>
                    <a:pt x="14778" y="3494"/>
                    <a:pt x="14478" y="2994"/>
                    <a:pt x="14011" y="2861"/>
                  </a:cubicBezTo>
                  <a:lnTo>
                    <a:pt x="6172" y="59"/>
                  </a:lnTo>
                  <a:cubicBezTo>
                    <a:pt x="6061" y="19"/>
                    <a:pt x="5946" y="0"/>
                    <a:pt x="5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2655;p74"/>
            <p:cNvSpPr/>
            <p:nvPr/>
          </p:nvSpPr>
          <p:spPr>
            <a:xfrm>
              <a:off x="7187684" y="3442137"/>
              <a:ext cx="234181" cy="405865"/>
            </a:xfrm>
            <a:custGeom>
              <a:avLst/>
              <a:gdLst/>
              <a:ahLst/>
              <a:cxnLst/>
              <a:rect l="l" t="t" r="r" b="b"/>
              <a:pathLst>
                <a:path w="22250" h="38562" extrusionOk="0">
                  <a:moveTo>
                    <a:pt x="9808" y="1"/>
                  </a:moveTo>
                  <a:cubicBezTo>
                    <a:pt x="9474" y="34"/>
                    <a:pt x="9174" y="67"/>
                    <a:pt x="8840" y="134"/>
                  </a:cubicBezTo>
                  <a:cubicBezTo>
                    <a:pt x="8807" y="134"/>
                    <a:pt x="8807" y="201"/>
                    <a:pt x="8840" y="201"/>
                  </a:cubicBezTo>
                  <a:lnTo>
                    <a:pt x="8874" y="201"/>
                  </a:lnTo>
                  <a:cubicBezTo>
                    <a:pt x="9174" y="134"/>
                    <a:pt x="9474" y="101"/>
                    <a:pt x="9808" y="67"/>
                  </a:cubicBezTo>
                  <a:cubicBezTo>
                    <a:pt x="9808" y="67"/>
                    <a:pt x="9841" y="67"/>
                    <a:pt x="9841" y="34"/>
                  </a:cubicBezTo>
                  <a:cubicBezTo>
                    <a:pt x="9841" y="1"/>
                    <a:pt x="9808" y="1"/>
                    <a:pt x="9808" y="1"/>
                  </a:cubicBezTo>
                  <a:close/>
                  <a:moveTo>
                    <a:pt x="10742" y="1"/>
                  </a:moveTo>
                  <a:cubicBezTo>
                    <a:pt x="10742" y="1"/>
                    <a:pt x="10708" y="34"/>
                    <a:pt x="10708" y="34"/>
                  </a:cubicBezTo>
                  <a:cubicBezTo>
                    <a:pt x="10708" y="67"/>
                    <a:pt x="10742" y="67"/>
                    <a:pt x="10742" y="67"/>
                  </a:cubicBezTo>
                  <a:cubicBezTo>
                    <a:pt x="11075" y="101"/>
                    <a:pt x="11375" y="134"/>
                    <a:pt x="11676" y="201"/>
                  </a:cubicBezTo>
                  <a:cubicBezTo>
                    <a:pt x="11709" y="201"/>
                    <a:pt x="11742" y="201"/>
                    <a:pt x="11742" y="167"/>
                  </a:cubicBezTo>
                  <a:cubicBezTo>
                    <a:pt x="11742" y="167"/>
                    <a:pt x="11709" y="134"/>
                    <a:pt x="11709" y="134"/>
                  </a:cubicBezTo>
                  <a:cubicBezTo>
                    <a:pt x="11375" y="67"/>
                    <a:pt x="11075" y="34"/>
                    <a:pt x="10742" y="1"/>
                  </a:cubicBezTo>
                  <a:close/>
                  <a:moveTo>
                    <a:pt x="7873" y="368"/>
                  </a:moveTo>
                  <a:cubicBezTo>
                    <a:pt x="7573" y="468"/>
                    <a:pt x="7272" y="568"/>
                    <a:pt x="6972" y="701"/>
                  </a:cubicBezTo>
                  <a:cubicBezTo>
                    <a:pt x="6972" y="701"/>
                    <a:pt x="6972" y="735"/>
                    <a:pt x="6972" y="735"/>
                  </a:cubicBezTo>
                  <a:cubicBezTo>
                    <a:pt x="6992" y="754"/>
                    <a:pt x="7000" y="763"/>
                    <a:pt x="7010" y="766"/>
                  </a:cubicBezTo>
                  <a:lnTo>
                    <a:pt x="7010" y="766"/>
                  </a:lnTo>
                  <a:cubicBezTo>
                    <a:pt x="7309" y="633"/>
                    <a:pt x="7608" y="534"/>
                    <a:pt x="7906" y="434"/>
                  </a:cubicBezTo>
                  <a:cubicBezTo>
                    <a:pt x="7940" y="434"/>
                    <a:pt x="7940" y="401"/>
                    <a:pt x="7940" y="401"/>
                  </a:cubicBezTo>
                  <a:cubicBezTo>
                    <a:pt x="7940" y="368"/>
                    <a:pt x="7906" y="368"/>
                    <a:pt x="7873" y="368"/>
                  </a:cubicBezTo>
                  <a:close/>
                  <a:moveTo>
                    <a:pt x="7010" y="766"/>
                  </a:moveTo>
                  <a:cubicBezTo>
                    <a:pt x="7009" y="766"/>
                    <a:pt x="7007" y="767"/>
                    <a:pt x="7006" y="768"/>
                  </a:cubicBezTo>
                  <a:lnTo>
                    <a:pt x="7039" y="768"/>
                  </a:lnTo>
                  <a:cubicBezTo>
                    <a:pt x="7025" y="768"/>
                    <a:pt x="7017" y="768"/>
                    <a:pt x="7010" y="766"/>
                  </a:cubicBezTo>
                  <a:close/>
                  <a:moveTo>
                    <a:pt x="12643" y="368"/>
                  </a:moveTo>
                  <a:cubicBezTo>
                    <a:pt x="12610" y="368"/>
                    <a:pt x="12576" y="368"/>
                    <a:pt x="12576" y="401"/>
                  </a:cubicBezTo>
                  <a:cubicBezTo>
                    <a:pt x="12576" y="401"/>
                    <a:pt x="12576" y="434"/>
                    <a:pt x="12610" y="434"/>
                  </a:cubicBezTo>
                  <a:cubicBezTo>
                    <a:pt x="12843" y="534"/>
                    <a:pt x="13110" y="634"/>
                    <a:pt x="13343" y="735"/>
                  </a:cubicBezTo>
                  <a:lnTo>
                    <a:pt x="13510" y="801"/>
                  </a:lnTo>
                  <a:cubicBezTo>
                    <a:pt x="13544" y="768"/>
                    <a:pt x="13544" y="735"/>
                    <a:pt x="13510" y="735"/>
                  </a:cubicBezTo>
                  <a:lnTo>
                    <a:pt x="13377" y="668"/>
                  </a:lnTo>
                  <a:cubicBezTo>
                    <a:pt x="13110" y="534"/>
                    <a:pt x="12876" y="468"/>
                    <a:pt x="12643" y="368"/>
                  </a:cubicBezTo>
                  <a:close/>
                  <a:moveTo>
                    <a:pt x="6157" y="1092"/>
                  </a:moveTo>
                  <a:cubicBezTo>
                    <a:pt x="6151" y="1092"/>
                    <a:pt x="6145" y="1095"/>
                    <a:pt x="6138" y="1101"/>
                  </a:cubicBezTo>
                  <a:cubicBezTo>
                    <a:pt x="5871" y="1268"/>
                    <a:pt x="5571" y="1402"/>
                    <a:pt x="5304" y="1602"/>
                  </a:cubicBezTo>
                  <a:cubicBezTo>
                    <a:pt x="5271" y="1602"/>
                    <a:pt x="5271" y="1635"/>
                    <a:pt x="5304" y="1635"/>
                  </a:cubicBezTo>
                  <a:lnTo>
                    <a:pt x="5338" y="1635"/>
                  </a:lnTo>
                  <a:cubicBezTo>
                    <a:pt x="5605" y="1468"/>
                    <a:pt x="5905" y="1302"/>
                    <a:pt x="6172" y="1168"/>
                  </a:cubicBezTo>
                  <a:lnTo>
                    <a:pt x="6205" y="1168"/>
                  </a:lnTo>
                  <a:cubicBezTo>
                    <a:pt x="6205" y="1141"/>
                    <a:pt x="6183" y="1092"/>
                    <a:pt x="6157" y="1092"/>
                  </a:cubicBezTo>
                  <a:close/>
                  <a:moveTo>
                    <a:pt x="14311" y="1202"/>
                  </a:moveTo>
                  <a:cubicBezTo>
                    <a:pt x="14277" y="1235"/>
                    <a:pt x="14277" y="1235"/>
                    <a:pt x="14311" y="1268"/>
                  </a:cubicBezTo>
                  <a:cubicBezTo>
                    <a:pt x="14578" y="1435"/>
                    <a:pt x="14811" y="1635"/>
                    <a:pt x="15045" y="1835"/>
                  </a:cubicBezTo>
                  <a:cubicBezTo>
                    <a:pt x="15061" y="1852"/>
                    <a:pt x="15070" y="1860"/>
                    <a:pt x="15078" y="1860"/>
                  </a:cubicBezTo>
                  <a:cubicBezTo>
                    <a:pt x="15086" y="1860"/>
                    <a:pt x="15095" y="1852"/>
                    <a:pt x="15111" y="1835"/>
                  </a:cubicBezTo>
                  <a:cubicBezTo>
                    <a:pt x="15111" y="1835"/>
                    <a:pt x="15111" y="1802"/>
                    <a:pt x="15111" y="1802"/>
                  </a:cubicBezTo>
                  <a:cubicBezTo>
                    <a:pt x="14878" y="1568"/>
                    <a:pt x="14611" y="1402"/>
                    <a:pt x="14344" y="1202"/>
                  </a:cubicBezTo>
                  <a:close/>
                  <a:moveTo>
                    <a:pt x="4537" y="2102"/>
                  </a:moveTo>
                  <a:cubicBezTo>
                    <a:pt x="4304" y="2269"/>
                    <a:pt x="4037" y="2502"/>
                    <a:pt x="3803" y="2703"/>
                  </a:cubicBezTo>
                  <a:cubicBezTo>
                    <a:pt x="3770" y="2703"/>
                    <a:pt x="3770" y="2736"/>
                    <a:pt x="3803" y="2769"/>
                  </a:cubicBezTo>
                  <a:lnTo>
                    <a:pt x="3837" y="2769"/>
                  </a:lnTo>
                  <a:cubicBezTo>
                    <a:pt x="4103" y="2536"/>
                    <a:pt x="4337" y="2336"/>
                    <a:pt x="4604" y="2169"/>
                  </a:cubicBezTo>
                  <a:cubicBezTo>
                    <a:pt x="4604" y="2136"/>
                    <a:pt x="4604" y="2136"/>
                    <a:pt x="4604" y="2102"/>
                  </a:cubicBezTo>
                  <a:close/>
                  <a:moveTo>
                    <a:pt x="15745" y="2436"/>
                  </a:moveTo>
                  <a:cubicBezTo>
                    <a:pt x="15745" y="2436"/>
                    <a:pt x="15745" y="2469"/>
                    <a:pt x="15745" y="2502"/>
                  </a:cubicBezTo>
                  <a:cubicBezTo>
                    <a:pt x="15945" y="2736"/>
                    <a:pt x="16145" y="2969"/>
                    <a:pt x="16346" y="3236"/>
                  </a:cubicBezTo>
                  <a:lnTo>
                    <a:pt x="16379" y="3236"/>
                  </a:lnTo>
                  <a:cubicBezTo>
                    <a:pt x="16379" y="3247"/>
                    <a:pt x="16383" y="3251"/>
                    <a:pt x="16388" y="3251"/>
                  </a:cubicBezTo>
                  <a:cubicBezTo>
                    <a:pt x="16397" y="3251"/>
                    <a:pt x="16412" y="3236"/>
                    <a:pt x="16412" y="3236"/>
                  </a:cubicBezTo>
                  <a:cubicBezTo>
                    <a:pt x="16412" y="3203"/>
                    <a:pt x="16412" y="3170"/>
                    <a:pt x="16412" y="3170"/>
                  </a:cubicBezTo>
                  <a:cubicBezTo>
                    <a:pt x="16212" y="2903"/>
                    <a:pt x="16012" y="2669"/>
                    <a:pt x="15812" y="2436"/>
                  </a:cubicBezTo>
                  <a:close/>
                  <a:moveTo>
                    <a:pt x="3069" y="3303"/>
                  </a:moveTo>
                  <a:cubicBezTo>
                    <a:pt x="2836" y="3537"/>
                    <a:pt x="2602" y="3770"/>
                    <a:pt x="2402" y="3970"/>
                  </a:cubicBezTo>
                  <a:cubicBezTo>
                    <a:pt x="2369" y="4004"/>
                    <a:pt x="2369" y="4004"/>
                    <a:pt x="2402" y="4037"/>
                  </a:cubicBezTo>
                  <a:lnTo>
                    <a:pt x="2436" y="4037"/>
                  </a:lnTo>
                  <a:cubicBezTo>
                    <a:pt x="2669" y="3803"/>
                    <a:pt x="2903" y="3603"/>
                    <a:pt x="3136" y="3370"/>
                  </a:cubicBezTo>
                  <a:cubicBezTo>
                    <a:pt x="3136" y="3370"/>
                    <a:pt x="3136" y="3336"/>
                    <a:pt x="3136" y="3303"/>
                  </a:cubicBezTo>
                  <a:close/>
                  <a:moveTo>
                    <a:pt x="16915" y="3924"/>
                  </a:moveTo>
                  <a:cubicBezTo>
                    <a:pt x="16886" y="3924"/>
                    <a:pt x="16864" y="3955"/>
                    <a:pt x="16913" y="4004"/>
                  </a:cubicBezTo>
                  <a:cubicBezTo>
                    <a:pt x="17079" y="4237"/>
                    <a:pt x="17246" y="4504"/>
                    <a:pt x="17380" y="4804"/>
                  </a:cubicBezTo>
                  <a:cubicBezTo>
                    <a:pt x="17380" y="4804"/>
                    <a:pt x="17413" y="4804"/>
                    <a:pt x="17413" y="4837"/>
                  </a:cubicBezTo>
                  <a:lnTo>
                    <a:pt x="17446" y="4837"/>
                  </a:lnTo>
                  <a:cubicBezTo>
                    <a:pt x="17446" y="4804"/>
                    <a:pt x="17446" y="4771"/>
                    <a:pt x="17446" y="4771"/>
                  </a:cubicBezTo>
                  <a:cubicBezTo>
                    <a:pt x="17280" y="4471"/>
                    <a:pt x="17113" y="4204"/>
                    <a:pt x="16946" y="3937"/>
                  </a:cubicBezTo>
                  <a:cubicBezTo>
                    <a:pt x="16937" y="3928"/>
                    <a:pt x="16926" y="3924"/>
                    <a:pt x="16915" y="3924"/>
                  </a:cubicBezTo>
                  <a:close/>
                  <a:moveTo>
                    <a:pt x="1768" y="4671"/>
                  </a:moveTo>
                  <a:cubicBezTo>
                    <a:pt x="1568" y="4904"/>
                    <a:pt x="1368" y="5171"/>
                    <a:pt x="1168" y="5405"/>
                  </a:cubicBezTo>
                  <a:cubicBezTo>
                    <a:pt x="1135" y="5438"/>
                    <a:pt x="1135" y="5438"/>
                    <a:pt x="1168" y="5471"/>
                  </a:cubicBezTo>
                  <a:lnTo>
                    <a:pt x="1135" y="5471"/>
                  </a:lnTo>
                  <a:cubicBezTo>
                    <a:pt x="1151" y="5488"/>
                    <a:pt x="1168" y="5496"/>
                    <a:pt x="1185" y="5496"/>
                  </a:cubicBezTo>
                  <a:cubicBezTo>
                    <a:pt x="1201" y="5496"/>
                    <a:pt x="1218" y="5488"/>
                    <a:pt x="1235" y="5471"/>
                  </a:cubicBezTo>
                  <a:cubicBezTo>
                    <a:pt x="1435" y="5204"/>
                    <a:pt x="1635" y="4971"/>
                    <a:pt x="1835" y="4737"/>
                  </a:cubicBezTo>
                  <a:cubicBezTo>
                    <a:pt x="1835" y="4704"/>
                    <a:pt x="1835" y="4704"/>
                    <a:pt x="1835" y="4671"/>
                  </a:cubicBezTo>
                  <a:close/>
                  <a:moveTo>
                    <a:pt x="17834" y="5580"/>
                  </a:moveTo>
                  <a:cubicBezTo>
                    <a:pt x="17822" y="5580"/>
                    <a:pt x="17813" y="5588"/>
                    <a:pt x="17813" y="5605"/>
                  </a:cubicBezTo>
                  <a:cubicBezTo>
                    <a:pt x="17780" y="5605"/>
                    <a:pt x="17780" y="5638"/>
                    <a:pt x="17813" y="5638"/>
                  </a:cubicBezTo>
                  <a:cubicBezTo>
                    <a:pt x="17947" y="5905"/>
                    <a:pt x="18113" y="6205"/>
                    <a:pt x="18214" y="6505"/>
                  </a:cubicBezTo>
                  <a:cubicBezTo>
                    <a:pt x="18247" y="6505"/>
                    <a:pt x="18247" y="6539"/>
                    <a:pt x="18247" y="6539"/>
                  </a:cubicBezTo>
                  <a:lnTo>
                    <a:pt x="18247" y="6505"/>
                  </a:lnTo>
                  <a:cubicBezTo>
                    <a:pt x="18280" y="6505"/>
                    <a:pt x="18280" y="6472"/>
                    <a:pt x="18280" y="6472"/>
                  </a:cubicBezTo>
                  <a:cubicBezTo>
                    <a:pt x="18147" y="6172"/>
                    <a:pt x="18013" y="5872"/>
                    <a:pt x="17880" y="5605"/>
                  </a:cubicBezTo>
                  <a:cubicBezTo>
                    <a:pt x="17863" y="5588"/>
                    <a:pt x="17847" y="5580"/>
                    <a:pt x="17834" y="5580"/>
                  </a:cubicBezTo>
                  <a:close/>
                  <a:moveTo>
                    <a:pt x="584" y="6147"/>
                  </a:moveTo>
                  <a:cubicBezTo>
                    <a:pt x="576" y="6147"/>
                    <a:pt x="568" y="6155"/>
                    <a:pt x="568" y="6172"/>
                  </a:cubicBezTo>
                  <a:cubicBezTo>
                    <a:pt x="367" y="6439"/>
                    <a:pt x="201" y="6706"/>
                    <a:pt x="34" y="6972"/>
                  </a:cubicBezTo>
                  <a:cubicBezTo>
                    <a:pt x="1" y="6972"/>
                    <a:pt x="1" y="7006"/>
                    <a:pt x="34" y="7006"/>
                  </a:cubicBezTo>
                  <a:lnTo>
                    <a:pt x="101" y="7006"/>
                  </a:lnTo>
                  <a:cubicBezTo>
                    <a:pt x="234" y="6772"/>
                    <a:pt x="434" y="6505"/>
                    <a:pt x="601" y="6239"/>
                  </a:cubicBezTo>
                  <a:cubicBezTo>
                    <a:pt x="634" y="6205"/>
                    <a:pt x="634" y="6172"/>
                    <a:pt x="601" y="6172"/>
                  </a:cubicBezTo>
                  <a:cubicBezTo>
                    <a:pt x="601" y="6155"/>
                    <a:pt x="593" y="6147"/>
                    <a:pt x="584" y="6147"/>
                  </a:cubicBezTo>
                  <a:close/>
                  <a:moveTo>
                    <a:pt x="18614" y="7339"/>
                  </a:moveTo>
                  <a:cubicBezTo>
                    <a:pt x="18580" y="7373"/>
                    <a:pt x="18580" y="7373"/>
                    <a:pt x="18614" y="7406"/>
                  </a:cubicBezTo>
                  <a:cubicBezTo>
                    <a:pt x="18714" y="7673"/>
                    <a:pt x="18814" y="7973"/>
                    <a:pt x="18914" y="8273"/>
                  </a:cubicBezTo>
                  <a:cubicBezTo>
                    <a:pt x="18937" y="8296"/>
                    <a:pt x="18944" y="8303"/>
                    <a:pt x="18957" y="8306"/>
                  </a:cubicBezTo>
                  <a:lnTo>
                    <a:pt x="18957" y="8306"/>
                  </a:lnTo>
                  <a:cubicBezTo>
                    <a:pt x="18981" y="8300"/>
                    <a:pt x="18981" y="8273"/>
                    <a:pt x="18981" y="8273"/>
                  </a:cubicBezTo>
                  <a:cubicBezTo>
                    <a:pt x="18881" y="7973"/>
                    <a:pt x="18781" y="7673"/>
                    <a:pt x="18647" y="7373"/>
                  </a:cubicBezTo>
                  <a:cubicBezTo>
                    <a:pt x="18647" y="7339"/>
                    <a:pt x="18614" y="7339"/>
                    <a:pt x="18614" y="7339"/>
                  </a:cubicBezTo>
                  <a:close/>
                  <a:moveTo>
                    <a:pt x="18957" y="8306"/>
                  </a:moveTo>
                  <a:cubicBezTo>
                    <a:pt x="18954" y="8306"/>
                    <a:pt x="18951" y="8307"/>
                    <a:pt x="18947" y="8307"/>
                  </a:cubicBezTo>
                  <a:lnTo>
                    <a:pt x="18981" y="8307"/>
                  </a:lnTo>
                  <a:cubicBezTo>
                    <a:pt x="18970" y="8307"/>
                    <a:pt x="18963" y="8307"/>
                    <a:pt x="18957" y="8306"/>
                  </a:cubicBezTo>
                  <a:close/>
                  <a:moveTo>
                    <a:pt x="19248" y="9141"/>
                  </a:moveTo>
                  <a:cubicBezTo>
                    <a:pt x="19248" y="9141"/>
                    <a:pt x="19214" y="9174"/>
                    <a:pt x="19248" y="9174"/>
                  </a:cubicBezTo>
                  <a:cubicBezTo>
                    <a:pt x="19348" y="9474"/>
                    <a:pt x="19414" y="9808"/>
                    <a:pt x="19514" y="10108"/>
                  </a:cubicBezTo>
                  <a:cubicBezTo>
                    <a:pt x="19514" y="10108"/>
                    <a:pt x="19548" y="10141"/>
                    <a:pt x="19548" y="10141"/>
                  </a:cubicBezTo>
                  <a:lnTo>
                    <a:pt x="19581" y="10141"/>
                  </a:lnTo>
                  <a:cubicBezTo>
                    <a:pt x="19581" y="10108"/>
                    <a:pt x="19615" y="10108"/>
                    <a:pt x="19581" y="10075"/>
                  </a:cubicBezTo>
                  <a:cubicBezTo>
                    <a:pt x="19514" y="9774"/>
                    <a:pt x="19414" y="9441"/>
                    <a:pt x="19314" y="9174"/>
                  </a:cubicBezTo>
                  <a:cubicBezTo>
                    <a:pt x="19314" y="9141"/>
                    <a:pt x="19281" y="9141"/>
                    <a:pt x="19248" y="9141"/>
                  </a:cubicBezTo>
                  <a:close/>
                  <a:moveTo>
                    <a:pt x="19815" y="10975"/>
                  </a:moveTo>
                  <a:cubicBezTo>
                    <a:pt x="19781" y="10975"/>
                    <a:pt x="19781" y="11009"/>
                    <a:pt x="19781" y="11009"/>
                  </a:cubicBezTo>
                  <a:cubicBezTo>
                    <a:pt x="19848" y="11309"/>
                    <a:pt x="19948" y="11609"/>
                    <a:pt x="20015" y="11943"/>
                  </a:cubicBezTo>
                  <a:cubicBezTo>
                    <a:pt x="20015" y="11976"/>
                    <a:pt x="20015" y="11976"/>
                    <a:pt x="20048" y="11976"/>
                  </a:cubicBezTo>
                  <a:cubicBezTo>
                    <a:pt x="20082" y="11943"/>
                    <a:pt x="20082" y="11943"/>
                    <a:pt x="20082" y="11909"/>
                  </a:cubicBezTo>
                  <a:cubicBezTo>
                    <a:pt x="20015" y="11609"/>
                    <a:pt x="19915" y="11275"/>
                    <a:pt x="19848" y="10975"/>
                  </a:cubicBezTo>
                  <a:close/>
                  <a:moveTo>
                    <a:pt x="20265" y="12827"/>
                  </a:moveTo>
                  <a:cubicBezTo>
                    <a:pt x="20240" y="12827"/>
                    <a:pt x="20215" y="12843"/>
                    <a:pt x="20215" y="12877"/>
                  </a:cubicBezTo>
                  <a:cubicBezTo>
                    <a:pt x="20282" y="13177"/>
                    <a:pt x="20348" y="13477"/>
                    <a:pt x="20415" y="13811"/>
                  </a:cubicBezTo>
                  <a:cubicBezTo>
                    <a:pt x="20415" y="13811"/>
                    <a:pt x="20448" y="13844"/>
                    <a:pt x="20482" y="13844"/>
                  </a:cubicBezTo>
                  <a:cubicBezTo>
                    <a:pt x="20515" y="13844"/>
                    <a:pt x="20515" y="13811"/>
                    <a:pt x="20515" y="13811"/>
                  </a:cubicBezTo>
                  <a:cubicBezTo>
                    <a:pt x="20448" y="13477"/>
                    <a:pt x="20382" y="13177"/>
                    <a:pt x="20315" y="12877"/>
                  </a:cubicBezTo>
                  <a:cubicBezTo>
                    <a:pt x="20315" y="12843"/>
                    <a:pt x="20290" y="12827"/>
                    <a:pt x="20265" y="12827"/>
                  </a:cubicBezTo>
                  <a:close/>
                  <a:moveTo>
                    <a:pt x="20649" y="14711"/>
                  </a:moveTo>
                  <a:cubicBezTo>
                    <a:pt x="20615" y="14711"/>
                    <a:pt x="20615" y="14711"/>
                    <a:pt x="20615" y="14745"/>
                  </a:cubicBezTo>
                  <a:cubicBezTo>
                    <a:pt x="20682" y="15045"/>
                    <a:pt x="20715" y="15345"/>
                    <a:pt x="20782" y="15679"/>
                  </a:cubicBezTo>
                  <a:cubicBezTo>
                    <a:pt x="20782" y="15712"/>
                    <a:pt x="20815" y="15712"/>
                    <a:pt x="20815" y="15712"/>
                  </a:cubicBezTo>
                  <a:cubicBezTo>
                    <a:pt x="20849" y="15712"/>
                    <a:pt x="20849" y="15679"/>
                    <a:pt x="20849" y="15679"/>
                  </a:cubicBezTo>
                  <a:cubicBezTo>
                    <a:pt x="20815" y="15345"/>
                    <a:pt x="20749" y="15045"/>
                    <a:pt x="20682" y="14745"/>
                  </a:cubicBezTo>
                  <a:cubicBezTo>
                    <a:pt x="20682" y="14711"/>
                    <a:pt x="20649" y="14711"/>
                    <a:pt x="20649" y="14711"/>
                  </a:cubicBezTo>
                  <a:close/>
                  <a:moveTo>
                    <a:pt x="20982" y="16579"/>
                  </a:moveTo>
                  <a:cubicBezTo>
                    <a:pt x="20949" y="16579"/>
                    <a:pt x="20949" y="16613"/>
                    <a:pt x="20949" y="16646"/>
                  </a:cubicBezTo>
                  <a:cubicBezTo>
                    <a:pt x="20982" y="16913"/>
                    <a:pt x="21049" y="17246"/>
                    <a:pt x="21082" y="17580"/>
                  </a:cubicBezTo>
                  <a:cubicBezTo>
                    <a:pt x="21082" y="17580"/>
                    <a:pt x="21116" y="17613"/>
                    <a:pt x="21116" y="17613"/>
                  </a:cubicBezTo>
                  <a:cubicBezTo>
                    <a:pt x="21149" y="17613"/>
                    <a:pt x="21149" y="17580"/>
                    <a:pt x="21149" y="17547"/>
                  </a:cubicBezTo>
                  <a:cubicBezTo>
                    <a:pt x="21116" y="17246"/>
                    <a:pt x="21082" y="16946"/>
                    <a:pt x="21016" y="16613"/>
                  </a:cubicBezTo>
                  <a:cubicBezTo>
                    <a:pt x="21016" y="16579"/>
                    <a:pt x="20982" y="16579"/>
                    <a:pt x="20982" y="16579"/>
                  </a:cubicBezTo>
                  <a:close/>
                  <a:moveTo>
                    <a:pt x="21282" y="18481"/>
                  </a:moveTo>
                  <a:cubicBezTo>
                    <a:pt x="21249" y="18481"/>
                    <a:pt x="21216" y="18481"/>
                    <a:pt x="21216" y="18514"/>
                  </a:cubicBezTo>
                  <a:cubicBezTo>
                    <a:pt x="21249" y="18814"/>
                    <a:pt x="21282" y="19148"/>
                    <a:pt x="21349" y="19448"/>
                  </a:cubicBezTo>
                  <a:cubicBezTo>
                    <a:pt x="21349" y="19481"/>
                    <a:pt x="21349" y="19481"/>
                    <a:pt x="21382" y="19481"/>
                  </a:cubicBezTo>
                  <a:lnTo>
                    <a:pt x="21382" y="19515"/>
                  </a:lnTo>
                  <a:cubicBezTo>
                    <a:pt x="21416" y="19515"/>
                    <a:pt x="21416" y="19481"/>
                    <a:pt x="21416" y="19448"/>
                  </a:cubicBezTo>
                  <a:cubicBezTo>
                    <a:pt x="21382" y="19148"/>
                    <a:pt x="21349" y="18848"/>
                    <a:pt x="21282" y="18514"/>
                  </a:cubicBezTo>
                  <a:cubicBezTo>
                    <a:pt x="21282" y="18514"/>
                    <a:pt x="21282" y="18481"/>
                    <a:pt x="21282" y="18481"/>
                  </a:cubicBezTo>
                  <a:close/>
                  <a:moveTo>
                    <a:pt x="21483" y="20349"/>
                  </a:moveTo>
                  <a:cubicBezTo>
                    <a:pt x="21449" y="20382"/>
                    <a:pt x="21449" y="20382"/>
                    <a:pt x="21449" y="20415"/>
                  </a:cubicBezTo>
                  <a:cubicBezTo>
                    <a:pt x="21483" y="20716"/>
                    <a:pt x="21516" y="21016"/>
                    <a:pt x="21549" y="21349"/>
                  </a:cubicBezTo>
                  <a:cubicBezTo>
                    <a:pt x="21549" y="21383"/>
                    <a:pt x="21583" y="21383"/>
                    <a:pt x="21583" y="21383"/>
                  </a:cubicBezTo>
                  <a:cubicBezTo>
                    <a:pt x="21616" y="21383"/>
                    <a:pt x="21616" y="21383"/>
                    <a:pt x="21616" y="21349"/>
                  </a:cubicBezTo>
                  <a:cubicBezTo>
                    <a:pt x="21583" y="21049"/>
                    <a:pt x="21549" y="20716"/>
                    <a:pt x="21516" y="20382"/>
                  </a:cubicBezTo>
                  <a:cubicBezTo>
                    <a:pt x="21516" y="20382"/>
                    <a:pt x="21516" y="20349"/>
                    <a:pt x="21483" y="20349"/>
                  </a:cubicBezTo>
                  <a:close/>
                  <a:moveTo>
                    <a:pt x="21683" y="22250"/>
                  </a:moveTo>
                  <a:cubicBezTo>
                    <a:pt x="21649" y="22250"/>
                    <a:pt x="21649" y="22283"/>
                    <a:pt x="21649" y="22317"/>
                  </a:cubicBezTo>
                  <a:cubicBezTo>
                    <a:pt x="21683" y="22617"/>
                    <a:pt x="21683" y="22917"/>
                    <a:pt x="21716" y="23251"/>
                  </a:cubicBezTo>
                  <a:cubicBezTo>
                    <a:pt x="21716" y="23284"/>
                    <a:pt x="21749" y="23284"/>
                    <a:pt x="21749" y="23284"/>
                  </a:cubicBezTo>
                  <a:lnTo>
                    <a:pt x="21783" y="23284"/>
                  </a:lnTo>
                  <a:cubicBezTo>
                    <a:pt x="21783" y="23284"/>
                    <a:pt x="21783" y="23284"/>
                    <a:pt x="21783" y="23251"/>
                  </a:cubicBezTo>
                  <a:cubicBezTo>
                    <a:pt x="21783" y="22950"/>
                    <a:pt x="21749" y="22617"/>
                    <a:pt x="21716" y="22283"/>
                  </a:cubicBezTo>
                  <a:cubicBezTo>
                    <a:pt x="21716" y="22283"/>
                    <a:pt x="21683" y="22250"/>
                    <a:pt x="21683" y="22250"/>
                  </a:cubicBezTo>
                  <a:close/>
                  <a:moveTo>
                    <a:pt x="21858" y="24170"/>
                  </a:moveTo>
                  <a:cubicBezTo>
                    <a:pt x="21853" y="24170"/>
                    <a:pt x="21849" y="24174"/>
                    <a:pt x="21849" y="24185"/>
                  </a:cubicBezTo>
                  <a:cubicBezTo>
                    <a:pt x="21840" y="24175"/>
                    <a:pt x="21830" y="24171"/>
                    <a:pt x="21822" y="24171"/>
                  </a:cubicBezTo>
                  <a:cubicBezTo>
                    <a:pt x="21802" y="24171"/>
                    <a:pt x="21793" y="24194"/>
                    <a:pt x="21816" y="24218"/>
                  </a:cubicBezTo>
                  <a:lnTo>
                    <a:pt x="21883" y="25152"/>
                  </a:lnTo>
                  <a:cubicBezTo>
                    <a:pt x="21883" y="25185"/>
                    <a:pt x="21883" y="25219"/>
                    <a:pt x="21916" y="25219"/>
                  </a:cubicBezTo>
                  <a:lnTo>
                    <a:pt x="21916" y="25185"/>
                  </a:lnTo>
                  <a:cubicBezTo>
                    <a:pt x="21916" y="25185"/>
                    <a:pt x="21950" y="25185"/>
                    <a:pt x="21950" y="25152"/>
                  </a:cubicBezTo>
                  <a:lnTo>
                    <a:pt x="21883" y="24185"/>
                  </a:lnTo>
                  <a:cubicBezTo>
                    <a:pt x="21883" y="24185"/>
                    <a:pt x="21868" y="24170"/>
                    <a:pt x="21858" y="24170"/>
                  </a:cubicBezTo>
                  <a:close/>
                  <a:moveTo>
                    <a:pt x="21950" y="26086"/>
                  </a:moveTo>
                  <a:cubicBezTo>
                    <a:pt x="21950" y="26086"/>
                    <a:pt x="21916" y="26086"/>
                    <a:pt x="21916" y="26119"/>
                  </a:cubicBezTo>
                  <a:cubicBezTo>
                    <a:pt x="21950" y="26420"/>
                    <a:pt x="21983" y="26753"/>
                    <a:pt x="21983" y="27087"/>
                  </a:cubicBezTo>
                  <a:cubicBezTo>
                    <a:pt x="21983" y="27087"/>
                    <a:pt x="21983" y="27120"/>
                    <a:pt x="22016" y="27120"/>
                  </a:cubicBezTo>
                  <a:cubicBezTo>
                    <a:pt x="22050" y="27120"/>
                    <a:pt x="22050" y="27087"/>
                    <a:pt x="22050" y="27087"/>
                  </a:cubicBezTo>
                  <a:cubicBezTo>
                    <a:pt x="22016" y="26753"/>
                    <a:pt x="21983" y="26453"/>
                    <a:pt x="21983" y="26119"/>
                  </a:cubicBezTo>
                  <a:cubicBezTo>
                    <a:pt x="21983" y="26086"/>
                    <a:pt x="21983" y="26086"/>
                    <a:pt x="21950" y="26086"/>
                  </a:cubicBezTo>
                  <a:close/>
                  <a:moveTo>
                    <a:pt x="22050" y="27987"/>
                  </a:moveTo>
                  <a:cubicBezTo>
                    <a:pt x="22050" y="27987"/>
                    <a:pt x="22016" y="27987"/>
                    <a:pt x="22016" y="28021"/>
                  </a:cubicBezTo>
                  <a:cubicBezTo>
                    <a:pt x="22050" y="28321"/>
                    <a:pt x="22050" y="28655"/>
                    <a:pt x="22050" y="28988"/>
                  </a:cubicBezTo>
                  <a:cubicBezTo>
                    <a:pt x="22050" y="28988"/>
                    <a:pt x="22083" y="29021"/>
                    <a:pt x="22116" y="29021"/>
                  </a:cubicBezTo>
                  <a:cubicBezTo>
                    <a:pt x="22116" y="29021"/>
                    <a:pt x="22150" y="28988"/>
                    <a:pt x="22150" y="28988"/>
                  </a:cubicBezTo>
                  <a:lnTo>
                    <a:pt x="22116" y="28021"/>
                  </a:lnTo>
                  <a:cubicBezTo>
                    <a:pt x="22083" y="27987"/>
                    <a:pt x="22083" y="27987"/>
                    <a:pt x="22050" y="27987"/>
                  </a:cubicBezTo>
                  <a:close/>
                  <a:moveTo>
                    <a:pt x="22150" y="29889"/>
                  </a:moveTo>
                  <a:cubicBezTo>
                    <a:pt x="22116" y="29889"/>
                    <a:pt x="22083" y="29889"/>
                    <a:pt x="22116" y="29922"/>
                  </a:cubicBezTo>
                  <a:cubicBezTo>
                    <a:pt x="22116" y="30256"/>
                    <a:pt x="22116" y="30556"/>
                    <a:pt x="22116" y="30889"/>
                  </a:cubicBezTo>
                  <a:cubicBezTo>
                    <a:pt x="22116" y="30923"/>
                    <a:pt x="22150" y="30923"/>
                    <a:pt x="22150" y="30923"/>
                  </a:cubicBezTo>
                  <a:cubicBezTo>
                    <a:pt x="22183" y="30923"/>
                    <a:pt x="22216" y="30923"/>
                    <a:pt x="22216" y="30889"/>
                  </a:cubicBezTo>
                  <a:cubicBezTo>
                    <a:pt x="22183" y="30556"/>
                    <a:pt x="22183" y="30256"/>
                    <a:pt x="22183" y="29922"/>
                  </a:cubicBezTo>
                  <a:cubicBezTo>
                    <a:pt x="22183" y="29889"/>
                    <a:pt x="22150" y="29889"/>
                    <a:pt x="22150" y="29889"/>
                  </a:cubicBezTo>
                  <a:close/>
                  <a:moveTo>
                    <a:pt x="22183" y="31790"/>
                  </a:moveTo>
                  <a:cubicBezTo>
                    <a:pt x="22183" y="31790"/>
                    <a:pt x="22150" y="31823"/>
                    <a:pt x="22150" y="31823"/>
                  </a:cubicBezTo>
                  <a:lnTo>
                    <a:pt x="22150" y="32791"/>
                  </a:lnTo>
                  <a:cubicBezTo>
                    <a:pt x="22150" y="32816"/>
                    <a:pt x="22168" y="32822"/>
                    <a:pt x="22191" y="32824"/>
                  </a:cubicBezTo>
                  <a:lnTo>
                    <a:pt x="22191" y="32824"/>
                  </a:lnTo>
                  <a:cubicBezTo>
                    <a:pt x="22221" y="32819"/>
                    <a:pt x="22250" y="32791"/>
                    <a:pt x="22250" y="32791"/>
                  </a:cubicBezTo>
                  <a:lnTo>
                    <a:pt x="22250" y="31823"/>
                  </a:lnTo>
                  <a:cubicBezTo>
                    <a:pt x="22250" y="31823"/>
                    <a:pt x="22216" y="31790"/>
                    <a:pt x="22183" y="31790"/>
                  </a:cubicBezTo>
                  <a:close/>
                  <a:moveTo>
                    <a:pt x="22191" y="32824"/>
                  </a:moveTo>
                  <a:lnTo>
                    <a:pt x="22191" y="32824"/>
                  </a:lnTo>
                  <a:cubicBezTo>
                    <a:pt x="22188" y="32824"/>
                    <a:pt x="22186" y="32824"/>
                    <a:pt x="22183" y="32824"/>
                  </a:cubicBezTo>
                  <a:lnTo>
                    <a:pt x="22216" y="32824"/>
                  </a:lnTo>
                  <a:cubicBezTo>
                    <a:pt x="22208" y="32824"/>
                    <a:pt x="22199" y="32824"/>
                    <a:pt x="22191" y="32824"/>
                  </a:cubicBezTo>
                  <a:close/>
                  <a:moveTo>
                    <a:pt x="22216" y="33691"/>
                  </a:moveTo>
                  <a:cubicBezTo>
                    <a:pt x="22183" y="33691"/>
                    <a:pt x="22150" y="33725"/>
                    <a:pt x="22150" y="33725"/>
                  </a:cubicBezTo>
                  <a:lnTo>
                    <a:pt x="22150" y="34726"/>
                  </a:lnTo>
                  <a:cubicBezTo>
                    <a:pt x="22150" y="34726"/>
                    <a:pt x="22183" y="34759"/>
                    <a:pt x="22216" y="34759"/>
                  </a:cubicBezTo>
                  <a:cubicBezTo>
                    <a:pt x="22216" y="34759"/>
                    <a:pt x="22250" y="34726"/>
                    <a:pt x="22250" y="34726"/>
                  </a:cubicBezTo>
                  <a:lnTo>
                    <a:pt x="22250" y="33725"/>
                  </a:lnTo>
                  <a:cubicBezTo>
                    <a:pt x="22250" y="33725"/>
                    <a:pt x="22216" y="33691"/>
                    <a:pt x="22216" y="33691"/>
                  </a:cubicBezTo>
                  <a:close/>
                  <a:moveTo>
                    <a:pt x="22216" y="35626"/>
                  </a:moveTo>
                  <a:cubicBezTo>
                    <a:pt x="22183" y="35626"/>
                    <a:pt x="22150" y="35626"/>
                    <a:pt x="22150" y="35660"/>
                  </a:cubicBezTo>
                  <a:lnTo>
                    <a:pt x="22150" y="36627"/>
                  </a:lnTo>
                  <a:cubicBezTo>
                    <a:pt x="22150" y="36660"/>
                    <a:pt x="22183" y="36660"/>
                    <a:pt x="22216" y="36660"/>
                  </a:cubicBezTo>
                  <a:cubicBezTo>
                    <a:pt x="22216" y="36660"/>
                    <a:pt x="22216" y="36660"/>
                    <a:pt x="22250" y="36627"/>
                  </a:cubicBezTo>
                  <a:lnTo>
                    <a:pt x="22250" y="35660"/>
                  </a:lnTo>
                  <a:cubicBezTo>
                    <a:pt x="22250" y="35626"/>
                    <a:pt x="22216" y="35626"/>
                    <a:pt x="22216" y="35626"/>
                  </a:cubicBezTo>
                  <a:close/>
                  <a:moveTo>
                    <a:pt x="22183" y="37528"/>
                  </a:moveTo>
                  <a:cubicBezTo>
                    <a:pt x="22150" y="37528"/>
                    <a:pt x="22116" y="37561"/>
                    <a:pt x="22150" y="37561"/>
                  </a:cubicBezTo>
                  <a:lnTo>
                    <a:pt x="22150" y="38528"/>
                  </a:lnTo>
                  <a:cubicBezTo>
                    <a:pt x="22116" y="38528"/>
                    <a:pt x="22150" y="38562"/>
                    <a:pt x="22183" y="38562"/>
                  </a:cubicBezTo>
                  <a:cubicBezTo>
                    <a:pt x="22183" y="38562"/>
                    <a:pt x="22216" y="38528"/>
                    <a:pt x="22216" y="38528"/>
                  </a:cubicBezTo>
                  <a:lnTo>
                    <a:pt x="22216" y="37561"/>
                  </a:lnTo>
                  <a:cubicBezTo>
                    <a:pt x="22216" y="37561"/>
                    <a:pt x="22183" y="37528"/>
                    <a:pt x="22183" y="37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2656;p74"/>
            <p:cNvSpPr/>
            <p:nvPr/>
          </p:nvSpPr>
          <p:spPr>
            <a:xfrm>
              <a:off x="7190147" y="3448810"/>
              <a:ext cx="218025" cy="396035"/>
            </a:xfrm>
            <a:custGeom>
              <a:avLst/>
              <a:gdLst/>
              <a:ahLst/>
              <a:cxnLst/>
              <a:rect l="l" t="t" r="r" b="b"/>
              <a:pathLst>
                <a:path w="20715" h="37628" extrusionOk="0">
                  <a:moveTo>
                    <a:pt x="9940" y="0"/>
                  </a:moveTo>
                  <a:cubicBezTo>
                    <a:pt x="9607" y="0"/>
                    <a:pt x="9273" y="34"/>
                    <a:pt x="8973" y="67"/>
                  </a:cubicBezTo>
                  <a:cubicBezTo>
                    <a:pt x="8940" y="67"/>
                    <a:pt x="8940" y="101"/>
                    <a:pt x="8940" y="101"/>
                  </a:cubicBezTo>
                  <a:cubicBezTo>
                    <a:pt x="8940" y="134"/>
                    <a:pt x="8940" y="134"/>
                    <a:pt x="8973" y="134"/>
                  </a:cubicBezTo>
                  <a:lnTo>
                    <a:pt x="9006" y="134"/>
                  </a:lnTo>
                  <a:cubicBezTo>
                    <a:pt x="9307" y="101"/>
                    <a:pt x="9607" y="67"/>
                    <a:pt x="9940" y="67"/>
                  </a:cubicBezTo>
                  <a:cubicBezTo>
                    <a:pt x="9940" y="67"/>
                    <a:pt x="9974" y="67"/>
                    <a:pt x="9974" y="34"/>
                  </a:cubicBezTo>
                  <a:cubicBezTo>
                    <a:pt x="9974" y="0"/>
                    <a:pt x="9940" y="0"/>
                    <a:pt x="9940" y="0"/>
                  </a:cubicBezTo>
                  <a:close/>
                  <a:moveTo>
                    <a:pt x="10908" y="67"/>
                  </a:moveTo>
                  <a:cubicBezTo>
                    <a:pt x="10874" y="67"/>
                    <a:pt x="10841" y="67"/>
                    <a:pt x="10841" y="101"/>
                  </a:cubicBezTo>
                  <a:cubicBezTo>
                    <a:pt x="10841" y="134"/>
                    <a:pt x="10874" y="134"/>
                    <a:pt x="10874" y="134"/>
                  </a:cubicBezTo>
                  <a:cubicBezTo>
                    <a:pt x="11208" y="201"/>
                    <a:pt x="11508" y="267"/>
                    <a:pt x="11808" y="334"/>
                  </a:cubicBezTo>
                  <a:cubicBezTo>
                    <a:pt x="11820" y="345"/>
                    <a:pt x="11827" y="349"/>
                    <a:pt x="11833" y="349"/>
                  </a:cubicBezTo>
                  <a:cubicBezTo>
                    <a:pt x="11846" y="349"/>
                    <a:pt x="11853" y="334"/>
                    <a:pt x="11875" y="334"/>
                  </a:cubicBezTo>
                  <a:cubicBezTo>
                    <a:pt x="11875" y="301"/>
                    <a:pt x="11842" y="267"/>
                    <a:pt x="11842" y="267"/>
                  </a:cubicBezTo>
                  <a:cubicBezTo>
                    <a:pt x="11508" y="167"/>
                    <a:pt x="11208" y="101"/>
                    <a:pt x="10908" y="67"/>
                  </a:cubicBezTo>
                  <a:close/>
                  <a:moveTo>
                    <a:pt x="8062" y="254"/>
                  </a:moveTo>
                  <a:cubicBezTo>
                    <a:pt x="8056" y="254"/>
                    <a:pt x="8049" y="258"/>
                    <a:pt x="8039" y="267"/>
                  </a:cubicBezTo>
                  <a:cubicBezTo>
                    <a:pt x="7739" y="334"/>
                    <a:pt x="7439" y="434"/>
                    <a:pt x="7138" y="568"/>
                  </a:cubicBezTo>
                  <a:lnTo>
                    <a:pt x="7105" y="568"/>
                  </a:lnTo>
                  <a:cubicBezTo>
                    <a:pt x="7105" y="601"/>
                    <a:pt x="7105" y="634"/>
                    <a:pt x="7138" y="634"/>
                  </a:cubicBezTo>
                  <a:lnTo>
                    <a:pt x="7172" y="634"/>
                  </a:lnTo>
                  <a:cubicBezTo>
                    <a:pt x="7439" y="501"/>
                    <a:pt x="7739" y="401"/>
                    <a:pt x="8072" y="334"/>
                  </a:cubicBezTo>
                  <a:cubicBezTo>
                    <a:pt x="8072" y="334"/>
                    <a:pt x="8106" y="301"/>
                    <a:pt x="8106" y="301"/>
                  </a:cubicBezTo>
                  <a:cubicBezTo>
                    <a:pt x="8082" y="277"/>
                    <a:pt x="8075" y="254"/>
                    <a:pt x="8062" y="254"/>
                  </a:cubicBezTo>
                  <a:close/>
                  <a:moveTo>
                    <a:pt x="12726" y="609"/>
                  </a:moveTo>
                  <a:cubicBezTo>
                    <a:pt x="12717" y="609"/>
                    <a:pt x="12709" y="618"/>
                    <a:pt x="12709" y="634"/>
                  </a:cubicBezTo>
                  <a:cubicBezTo>
                    <a:pt x="12676" y="634"/>
                    <a:pt x="12676" y="668"/>
                    <a:pt x="12709" y="668"/>
                  </a:cubicBezTo>
                  <a:lnTo>
                    <a:pt x="12809" y="734"/>
                  </a:lnTo>
                  <a:cubicBezTo>
                    <a:pt x="13076" y="834"/>
                    <a:pt x="13310" y="968"/>
                    <a:pt x="13543" y="1135"/>
                  </a:cubicBezTo>
                  <a:lnTo>
                    <a:pt x="13576" y="1135"/>
                  </a:lnTo>
                  <a:cubicBezTo>
                    <a:pt x="13610" y="1135"/>
                    <a:pt x="13610" y="1101"/>
                    <a:pt x="13576" y="1101"/>
                  </a:cubicBezTo>
                  <a:cubicBezTo>
                    <a:pt x="13343" y="934"/>
                    <a:pt x="13109" y="801"/>
                    <a:pt x="12876" y="668"/>
                  </a:cubicBezTo>
                  <a:lnTo>
                    <a:pt x="12742" y="634"/>
                  </a:lnTo>
                  <a:cubicBezTo>
                    <a:pt x="12742" y="618"/>
                    <a:pt x="12734" y="609"/>
                    <a:pt x="12726" y="609"/>
                  </a:cubicBezTo>
                  <a:close/>
                  <a:moveTo>
                    <a:pt x="6238" y="934"/>
                  </a:moveTo>
                  <a:cubicBezTo>
                    <a:pt x="5971" y="1101"/>
                    <a:pt x="5671" y="1235"/>
                    <a:pt x="5404" y="1401"/>
                  </a:cubicBezTo>
                  <a:cubicBezTo>
                    <a:pt x="5404" y="1435"/>
                    <a:pt x="5404" y="1468"/>
                    <a:pt x="5404" y="1468"/>
                  </a:cubicBezTo>
                  <a:cubicBezTo>
                    <a:pt x="5404" y="1468"/>
                    <a:pt x="5437" y="1502"/>
                    <a:pt x="5437" y="1502"/>
                  </a:cubicBezTo>
                  <a:lnTo>
                    <a:pt x="5437" y="1468"/>
                  </a:lnTo>
                  <a:cubicBezTo>
                    <a:pt x="5737" y="1301"/>
                    <a:pt x="6004" y="1135"/>
                    <a:pt x="6271" y="1001"/>
                  </a:cubicBezTo>
                  <a:cubicBezTo>
                    <a:pt x="6305" y="1001"/>
                    <a:pt x="6305" y="968"/>
                    <a:pt x="6271" y="934"/>
                  </a:cubicBezTo>
                  <a:close/>
                  <a:moveTo>
                    <a:pt x="14277" y="1635"/>
                  </a:moveTo>
                  <a:cubicBezTo>
                    <a:pt x="14277" y="1668"/>
                    <a:pt x="14277" y="1702"/>
                    <a:pt x="14277" y="1702"/>
                  </a:cubicBezTo>
                  <a:cubicBezTo>
                    <a:pt x="14510" y="1902"/>
                    <a:pt x="14744" y="2135"/>
                    <a:pt x="14944" y="2369"/>
                  </a:cubicBezTo>
                  <a:lnTo>
                    <a:pt x="15011" y="2369"/>
                  </a:lnTo>
                  <a:cubicBezTo>
                    <a:pt x="15044" y="2369"/>
                    <a:pt x="15044" y="2335"/>
                    <a:pt x="15011" y="2335"/>
                  </a:cubicBezTo>
                  <a:cubicBezTo>
                    <a:pt x="14811" y="2069"/>
                    <a:pt x="14577" y="1868"/>
                    <a:pt x="14344" y="1635"/>
                  </a:cubicBezTo>
                  <a:close/>
                  <a:moveTo>
                    <a:pt x="4635" y="1955"/>
                  </a:moveTo>
                  <a:cubicBezTo>
                    <a:pt x="4624" y="1955"/>
                    <a:pt x="4612" y="1960"/>
                    <a:pt x="4603" y="1969"/>
                  </a:cubicBezTo>
                  <a:cubicBezTo>
                    <a:pt x="4336" y="2135"/>
                    <a:pt x="4103" y="2335"/>
                    <a:pt x="3836" y="2536"/>
                  </a:cubicBezTo>
                  <a:cubicBezTo>
                    <a:pt x="3836" y="2569"/>
                    <a:pt x="3836" y="2569"/>
                    <a:pt x="3836" y="2602"/>
                  </a:cubicBezTo>
                  <a:lnTo>
                    <a:pt x="3903" y="2602"/>
                  </a:lnTo>
                  <a:cubicBezTo>
                    <a:pt x="4170" y="2402"/>
                    <a:pt x="4403" y="2202"/>
                    <a:pt x="4670" y="2035"/>
                  </a:cubicBezTo>
                  <a:cubicBezTo>
                    <a:pt x="4694" y="1986"/>
                    <a:pt x="4665" y="1955"/>
                    <a:pt x="4635" y="1955"/>
                  </a:cubicBezTo>
                  <a:close/>
                  <a:moveTo>
                    <a:pt x="3136" y="3169"/>
                  </a:moveTo>
                  <a:cubicBezTo>
                    <a:pt x="2902" y="3370"/>
                    <a:pt x="2669" y="3603"/>
                    <a:pt x="2435" y="3837"/>
                  </a:cubicBezTo>
                  <a:cubicBezTo>
                    <a:pt x="2435" y="3837"/>
                    <a:pt x="2435" y="3870"/>
                    <a:pt x="2435" y="3903"/>
                  </a:cubicBezTo>
                  <a:lnTo>
                    <a:pt x="2502" y="3903"/>
                  </a:lnTo>
                  <a:cubicBezTo>
                    <a:pt x="2735" y="3636"/>
                    <a:pt x="2969" y="3436"/>
                    <a:pt x="3169" y="3236"/>
                  </a:cubicBezTo>
                  <a:cubicBezTo>
                    <a:pt x="3202" y="3203"/>
                    <a:pt x="3202" y="3169"/>
                    <a:pt x="3169" y="3169"/>
                  </a:cubicBezTo>
                  <a:close/>
                  <a:moveTo>
                    <a:pt x="15544" y="3036"/>
                  </a:moveTo>
                  <a:cubicBezTo>
                    <a:pt x="15544" y="3069"/>
                    <a:pt x="15544" y="3069"/>
                    <a:pt x="15544" y="3103"/>
                  </a:cubicBezTo>
                  <a:cubicBezTo>
                    <a:pt x="15745" y="3336"/>
                    <a:pt x="15911" y="3603"/>
                    <a:pt x="16078" y="3903"/>
                  </a:cubicBezTo>
                  <a:lnTo>
                    <a:pt x="16145" y="3903"/>
                  </a:lnTo>
                  <a:cubicBezTo>
                    <a:pt x="16145" y="3870"/>
                    <a:pt x="16145" y="3837"/>
                    <a:pt x="16145" y="3837"/>
                  </a:cubicBezTo>
                  <a:cubicBezTo>
                    <a:pt x="15978" y="3570"/>
                    <a:pt x="15778" y="3303"/>
                    <a:pt x="15611" y="3036"/>
                  </a:cubicBezTo>
                  <a:close/>
                  <a:moveTo>
                    <a:pt x="1818" y="4512"/>
                  </a:moveTo>
                  <a:cubicBezTo>
                    <a:pt x="1810" y="4512"/>
                    <a:pt x="1801" y="4520"/>
                    <a:pt x="1801" y="4537"/>
                  </a:cubicBezTo>
                  <a:cubicBezTo>
                    <a:pt x="1601" y="4771"/>
                    <a:pt x="1368" y="5004"/>
                    <a:pt x="1168" y="5271"/>
                  </a:cubicBezTo>
                  <a:cubicBezTo>
                    <a:pt x="1168" y="5271"/>
                    <a:pt x="1168" y="5304"/>
                    <a:pt x="1168" y="5304"/>
                  </a:cubicBezTo>
                  <a:lnTo>
                    <a:pt x="1234" y="5304"/>
                  </a:lnTo>
                  <a:cubicBezTo>
                    <a:pt x="1434" y="5071"/>
                    <a:pt x="1635" y="4804"/>
                    <a:pt x="1835" y="4570"/>
                  </a:cubicBezTo>
                  <a:cubicBezTo>
                    <a:pt x="1868" y="4570"/>
                    <a:pt x="1868" y="4537"/>
                    <a:pt x="1835" y="4537"/>
                  </a:cubicBezTo>
                  <a:cubicBezTo>
                    <a:pt x="1835" y="4520"/>
                    <a:pt x="1826" y="4512"/>
                    <a:pt x="1818" y="4512"/>
                  </a:cubicBezTo>
                  <a:close/>
                  <a:moveTo>
                    <a:pt x="16579" y="4645"/>
                  </a:moveTo>
                  <a:cubicBezTo>
                    <a:pt x="16570" y="4645"/>
                    <a:pt x="16562" y="4654"/>
                    <a:pt x="16545" y="4670"/>
                  </a:cubicBezTo>
                  <a:cubicBezTo>
                    <a:pt x="16545" y="4670"/>
                    <a:pt x="16545" y="4704"/>
                    <a:pt x="16545" y="4704"/>
                  </a:cubicBezTo>
                  <a:cubicBezTo>
                    <a:pt x="16712" y="5004"/>
                    <a:pt x="16845" y="5271"/>
                    <a:pt x="16979" y="5571"/>
                  </a:cubicBezTo>
                  <a:lnTo>
                    <a:pt x="17012" y="5571"/>
                  </a:lnTo>
                  <a:cubicBezTo>
                    <a:pt x="17012" y="5571"/>
                    <a:pt x="17046" y="5538"/>
                    <a:pt x="17012" y="5538"/>
                  </a:cubicBezTo>
                  <a:cubicBezTo>
                    <a:pt x="16912" y="5238"/>
                    <a:pt x="16745" y="4937"/>
                    <a:pt x="16612" y="4670"/>
                  </a:cubicBezTo>
                  <a:cubicBezTo>
                    <a:pt x="16595" y="4654"/>
                    <a:pt x="16587" y="4645"/>
                    <a:pt x="16579" y="4645"/>
                  </a:cubicBezTo>
                  <a:close/>
                  <a:moveTo>
                    <a:pt x="567" y="6005"/>
                  </a:moveTo>
                  <a:cubicBezTo>
                    <a:pt x="367" y="6272"/>
                    <a:pt x="200" y="6539"/>
                    <a:pt x="33" y="6805"/>
                  </a:cubicBezTo>
                  <a:cubicBezTo>
                    <a:pt x="0" y="6805"/>
                    <a:pt x="0" y="6839"/>
                    <a:pt x="33" y="6839"/>
                  </a:cubicBezTo>
                  <a:cubicBezTo>
                    <a:pt x="33" y="6855"/>
                    <a:pt x="42" y="6864"/>
                    <a:pt x="54" y="6864"/>
                  </a:cubicBezTo>
                  <a:cubicBezTo>
                    <a:pt x="67" y="6864"/>
                    <a:pt x="83" y="6855"/>
                    <a:pt x="100" y="6839"/>
                  </a:cubicBezTo>
                  <a:cubicBezTo>
                    <a:pt x="267" y="6605"/>
                    <a:pt x="434" y="6338"/>
                    <a:pt x="634" y="6072"/>
                  </a:cubicBezTo>
                  <a:cubicBezTo>
                    <a:pt x="634" y="6038"/>
                    <a:pt x="634" y="6038"/>
                    <a:pt x="634" y="6005"/>
                  </a:cubicBezTo>
                  <a:close/>
                  <a:moveTo>
                    <a:pt x="17346" y="6372"/>
                  </a:moveTo>
                  <a:cubicBezTo>
                    <a:pt x="17312" y="6372"/>
                    <a:pt x="17312" y="6405"/>
                    <a:pt x="17312" y="6438"/>
                  </a:cubicBezTo>
                  <a:cubicBezTo>
                    <a:pt x="17446" y="6705"/>
                    <a:pt x="17546" y="7006"/>
                    <a:pt x="17679" y="7306"/>
                  </a:cubicBezTo>
                  <a:cubicBezTo>
                    <a:pt x="17679" y="7339"/>
                    <a:pt x="17679" y="7339"/>
                    <a:pt x="17713" y="7339"/>
                  </a:cubicBezTo>
                  <a:cubicBezTo>
                    <a:pt x="17746" y="7306"/>
                    <a:pt x="17746" y="7306"/>
                    <a:pt x="17746" y="7272"/>
                  </a:cubicBezTo>
                  <a:cubicBezTo>
                    <a:pt x="17613" y="6972"/>
                    <a:pt x="17513" y="6672"/>
                    <a:pt x="17412" y="6372"/>
                  </a:cubicBezTo>
                  <a:close/>
                  <a:moveTo>
                    <a:pt x="18013" y="8173"/>
                  </a:moveTo>
                  <a:cubicBezTo>
                    <a:pt x="17980" y="8173"/>
                    <a:pt x="17980" y="8206"/>
                    <a:pt x="17980" y="8240"/>
                  </a:cubicBezTo>
                  <a:cubicBezTo>
                    <a:pt x="18080" y="8507"/>
                    <a:pt x="18180" y="8807"/>
                    <a:pt x="18246" y="9140"/>
                  </a:cubicBezTo>
                  <a:cubicBezTo>
                    <a:pt x="18280" y="9140"/>
                    <a:pt x="18280" y="9174"/>
                    <a:pt x="18313" y="9174"/>
                  </a:cubicBezTo>
                  <a:cubicBezTo>
                    <a:pt x="18313" y="9140"/>
                    <a:pt x="18346" y="9140"/>
                    <a:pt x="18346" y="9107"/>
                  </a:cubicBezTo>
                  <a:cubicBezTo>
                    <a:pt x="18246" y="8807"/>
                    <a:pt x="18146" y="8507"/>
                    <a:pt x="18046" y="8206"/>
                  </a:cubicBezTo>
                  <a:cubicBezTo>
                    <a:pt x="18046" y="8173"/>
                    <a:pt x="18013" y="8173"/>
                    <a:pt x="18013" y="8173"/>
                  </a:cubicBezTo>
                  <a:close/>
                  <a:moveTo>
                    <a:pt x="18547" y="10016"/>
                  </a:moveTo>
                  <a:cubicBezTo>
                    <a:pt x="18530" y="10016"/>
                    <a:pt x="18513" y="10024"/>
                    <a:pt x="18513" y="10041"/>
                  </a:cubicBezTo>
                  <a:cubicBezTo>
                    <a:pt x="18580" y="10341"/>
                    <a:pt x="18680" y="10641"/>
                    <a:pt x="18747" y="10975"/>
                  </a:cubicBezTo>
                  <a:cubicBezTo>
                    <a:pt x="18747" y="11008"/>
                    <a:pt x="18780" y="11008"/>
                    <a:pt x="18780" y="11008"/>
                  </a:cubicBezTo>
                  <a:lnTo>
                    <a:pt x="18780" y="11042"/>
                  </a:lnTo>
                  <a:cubicBezTo>
                    <a:pt x="18813" y="11042"/>
                    <a:pt x="18813" y="11008"/>
                    <a:pt x="18813" y="10975"/>
                  </a:cubicBezTo>
                  <a:cubicBezTo>
                    <a:pt x="18747" y="10675"/>
                    <a:pt x="18680" y="10341"/>
                    <a:pt x="18580" y="10041"/>
                  </a:cubicBezTo>
                  <a:cubicBezTo>
                    <a:pt x="18580" y="10024"/>
                    <a:pt x="18563" y="10016"/>
                    <a:pt x="18547" y="10016"/>
                  </a:cubicBezTo>
                  <a:close/>
                  <a:moveTo>
                    <a:pt x="19014" y="11876"/>
                  </a:moveTo>
                  <a:cubicBezTo>
                    <a:pt x="18980" y="11876"/>
                    <a:pt x="18980" y="11876"/>
                    <a:pt x="18980" y="11909"/>
                  </a:cubicBezTo>
                  <a:cubicBezTo>
                    <a:pt x="19047" y="12209"/>
                    <a:pt x="19114" y="12509"/>
                    <a:pt x="19180" y="12843"/>
                  </a:cubicBezTo>
                  <a:cubicBezTo>
                    <a:pt x="19180" y="12876"/>
                    <a:pt x="19180" y="12876"/>
                    <a:pt x="19214" y="12876"/>
                  </a:cubicBezTo>
                  <a:cubicBezTo>
                    <a:pt x="19214" y="12876"/>
                    <a:pt x="19247" y="12843"/>
                    <a:pt x="19247" y="12843"/>
                  </a:cubicBezTo>
                  <a:cubicBezTo>
                    <a:pt x="19180" y="12509"/>
                    <a:pt x="19114" y="12209"/>
                    <a:pt x="19047" y="11909"/>
                  </a:cubicBezTo>
                  <a:cubicBezTo>
                    <a:pt x="19047" y="11876"/>
                    <a:pt x="19014" y="11876"/>
                    <a:pt x="19014" y="11876"/>
                  </a:cubicBezTo>
                  <a:close/>
                  <a:moveTo>
                    <a:pt x="19347" y="13744"/>
                  </a:moveTo>
                  <a:cubicBezTo>
                    <a:pt x="19347" y="13744"/>
                    <a:pt x="19314" y="13777"/>
                    <a:pt x="19314" y="13777"/>
                  </a:cubicBezTo>
                  <a:cubicBezTo>
                    <a:pt x="19381" y="14077"/>
                    <a:pt x="19447" y="14411"/>
                    <a:pt x="19481" y="14711"/>
                  </a:cubicBezTo>
                  <a:cubicBezTo>
                    <a:pt x="19481" y="14744"/>
                    <a:pt x="19514" y="14744"/>
                    <a:pt x="19514" y="14744"/>
                  </a:cubicBezTo>
                  <a:lnTo>
                    <a:pt x="19547" y="14744"/>
                  </a:lnTo>
                  <a:cubicBezTo>
                    <a:pt x="19547" y="14744"/>
                    <a:pt x="19581" y="14744"/>
                    <a:pt x="19547" y="14711"/>
                  </a:cubicBezTo>
                  <a:cubicBezTo>
                    <a:pt x="19514" y="14411"/>
                    <a:pt x="19447" y="14111"/>
                    <a:pt x="19414" y="13777"/>
                  </a:cubicBezTo>
                  <a:cubicBezTo>
                    <a:pt x="19381" y="13744"/>
                    <a:pt x="19381" y="13744"/>
                    <a:pt x="19347" y="13744"/>
                  </a:cubicBezTo>
                  <a:close/>
                  <a:moveTo>
                    <a:pt x="19681" y="15612"/>
                  </a:moveTo>
                  <a:cubicBezTo>
                    <a:pt x="19647" y="15612"/>
                    <a:pt x="19614" y="15645"/>
                    <a:pt x="19647" y="15678"/>
                  </a:cubicBezTo>
                  <a:cubicBezTo>
                    <a:pt x="19681" y="15979"/>
                    <a:pt x="19714" y="16279"/>
                    <a:pt x="19781" y="16612"/>
                  </a:cubicBezTo>
                  <a:cubicBezTo>
                    <a:pt x="19781" y="16646"/>
                    <a:pt x="19781" y="16646"/>
                    <a:pt x="19814" y="16646"/>
                  </a:cubicBezTo>
                  <a:cubicBezTo>
                    <a:pt x="19814" y="16646"/>
                    <a:pt x="19848" y="16612"/>
                    <a:pt x="19848" y="16612"/>
                  </a:cubicBezTo>
                  <a:cubicBezTo>
                    <a:pt x="19814" y="16279"/>
                    <a:pt x="19747" y="15979"/>
                    <a:pt x="19714" y="15645"/>
                  </a:cubicBezTo>
                  <a:cubicBezTo>
                    <a:pt x="19714" y="15645"/>
                    <a:pt x="19681" y="15612"/>
                    <a:pt x="19681" y="15612"/>
                  </a:cubicBezTo>
                  <a:close/>
                  <a:moveTo>
                    <a:pt x="19914" y="17513"/>
                  </a:moveTo>
                  <a:cubicBezTo>
                    <a:pt x="19914" y="17513"/>
                    <a:pt x="19881" y="17546"/>
                    <a:pt x="19881" y="17546"/>
                  </a:cubicBezTo>
                  <a:cubicBezTo>
                    <a:pt x="19914" y="17880"/>
                    <a:pt x="19948" y="18180"/>
                    <a:pt x="19981" y="18514"/>
                  </a:cubicBezTo>
                  <a:cubicBezTo>
                    <a:pt x="19981" y="18547"/>
                    <a:pt x="20014" y="18547"/>
                    <a:pt x="20048" y="18547"/>
                  </a:cubicBezTo>
                  <a:cubicBezTo>
                    <a:pt x="20048" y="18547"/>
                    <a:pt x="20081" y="18514"/>
                    <a:pt x="20081" y="18514"/>
                  </a:cubicBezTo>
                  <a:cubicBezTo>
                    <a:pt x="20048" y="18180"/>
                    <a:pt x="20014" y="17880"/>
                    <a:pt x="19948" y="17546"/>
                  </a:cubicBezTo>
                  <a:cubicBezTo>
                    <a:pt x="19948" y="17513"/>
                    <a:pt x="19948" y="17513"/>
                    <a:pt x="19914" y="17513"/>
                  </a:cubicBezTo>
                  <a:close/>
                  <a:moveTo>
                    <a:pt x="20114" y="19414"/>
                  </a:moveTo>
                  <a:cubicBezTo>
                    <a:pt x="20114" y="19414"/>
                    <a:pt x="20081" y="19448"/>
                    <a:pt x="20081" y="19448"/>
                  </a:cubicBezTo>
                  <a:lnTo>
                    <a:pt x="20181" y="20415"/>
                  </a:lnTo>
                  <a:cubicBezTo>
                    <a:pt x="20181" y="20415"/>
                    <a:pt x="20214" y="20448"/>
                    <a:pt x="20214" y="20448"/>
                  </a:cubicBezTo>
                  <a:cubicBezTo>
                    <a:pt x="20248" y="20448"/>
                    <a:pt x="20248" y="20415"/>
                    <a:pt x="20248" y="20382"/>
                  </a:cubicBezTo>
                  <a:cubicBezTo>
                    <a:pt x="20248" y="20082"/>
                    <a:pt x="20214" y="19781"/>
                    <a:pt x="20181" y="19448"/>
                  </a:cubicBezTo>
                  <a:cubicBezTo>
                    <a:pt x="20148" y="19414"/>
                    <a:pt x="20148" y="19414"/>
                    <a:pt x="20114" y="19414"/>
                  </a:cubicBezTo>
                  <a:close/>
                  <a:moveTo>
                    <a:pt x="20315" y="21316"/>
                  </a:moveTo>
                  <a:cubicBezTo>
                    <a:pt x="20281" y="21316"/>
                    <a:pt x="20248" y="21349"/>
                    <a:pt x="20248" y="21349"/>
                  </a:cubicBezTo>
                  <a:lnTo>
                    <a:pt x="20315" y="22316"/>
                  </a:lnTo>
                  <a:cubicBezTo>
                    <a:pt x="20315" y="22316"/>
                    <a:pt x="20348" y="22350"/>
                    <a:pt x="20381" y="22350"/>
                  </a:cubicBezTo>
                  <a:cubicBezTo>
                    <a:pt x="20415" y="22350"/>
                    <a:pt x="20415" y="22350"/>
                    <a:pt x="20415" y="22316"/>
                  </a:cubicBezTo>
                  <a:cubicBezTo>
                    <a:pt x="20381" y="22016"/>
                    <a:pt x="20381" y="21683"/>
                    <a:pt x="20348" y="21382"/>
                  </a:cubicBezTo>
                  <a:cubicBezTo>
                    <a:pt x="20348" y="21349"/>
                    <a:pt x="20315" y="21316"/>
                    <a:pt x="20315" y="21316"/>
                  </a:cubicBezTo>
                  <a:close/>
                  <a:moveTo>
                    <a:pt x="20415" y="23217"/>
                  </a:moveTo>
                  <a:cubicBezTo>
                    <a:pt x="20415" y="23217"/>
                    <a:pt x="20381" y="23250"/>
                    <a:pt x="20381" y="23250"/>
                  </a:cubicBezTo>
                  <a:cubicBezTo>
                    <a:pt x="20415" y="23584"/>
                    <a:pt x="20448" y="23884"/>
                    <a:pt x="20448" y="24218"/>
                  </a:cubicBezTo>
                  <a:cubicBezTo>
                    <a:pt x="20448" y="24251"/>
                    <a:pt x="20448" y="24251"/>
                    <a:pt x="20481" y="24251"/>
                  </a:cubicBezTo>
                  <a:lnTo>
                    <a:pt x="20481" y="24285"/>
                  </a:lnTo>
                  <a:cubicBezTo>
                    <a:pt x="20515" y="24285"/>
                    <a:pt x="20515" y="24251"/>
                    <a:pt x="20515" y="24218"/>
                  </a:cubicBezTo>
                  <a:cubicBezTo>
                    <a:pt x="20515" y="23918"/>
                    <a:pt x="20481" y="23584"/>
                    <a:pt x="20481" y="23250"/>
                  </a:cubicBezTo>
                  <a:cubicBezTo>
                    <a:pt x="20448" y="23250"/>
                    <a:pt x="20448" y="23217"/>
                    <a:pt x="20415" y="23217"/>
                  </a:cubicBezTo>
                  <a:close/>
                  <a:moveTo>
                    <a:pt x="20515" y="25118"/>
                  </a:moveTo>
                  <a:cubicBezTo>
                    <a:pt x="20515" y="25118"/>
                    <a:pt x="20481" y="25152"/>
                    <a:pt x="20481" y="25152"/>
                  </a:cubicBezTo>
                  <a:cubicBezTo>
                    <a:pt x="20515" y="25485"/>
                    <a:pt x="20515" y="25819"/>
                    <a:pt x="20515" y="26119"/>
                  </a:cubicBezTo>
                  <a:cubicBezTo>
                    <a:pt x="20515" y="26153"/>
                    <a:pt x="20548" y="26153"/>
                    <a:pt x="20581" y="26153"/>
                  </a:cubicBezTo>
                  <a:cubicBezTo>
                    <a:pt x="20581" y="26153"/>
                    <a:pt x="20615" y="26153"/>
                    <a:pt x="20615" y="26119"/>
                  </a:cubicBezTo>
                  <a:lnTo>
                    <a:pt x="20581" y="25152"/>
                  </a:lnTo>
                  <a:cubicBezTo>
                    <a:pt x="20581" y="25118"/>
                    <a:pt x="20548" y="25118"/>
                    <a:pt x="20515" y="25118"/>
                  </a:cubicBezTo>
                  <a:close/>
                  <a:moveTo>
                    <a:pt x="20581" y="27020"/>
                  </a:moveTo>
                  <a:cubicBezTo>
                    <a:pt x="20581" y="27053"/>
                    <a:pt x="20548" y="27053"/>
                    <a:pt x="20548" y="27087"/>
                  </a:cubicBezTo>
                  <a:cubicBezTo>
                    <a:pt x="20581" y="27387"/>
                    <a:pt x="20581" y="27720"/>
                    <a:pt x="20581" y="28054"/>
                  </a:cubicBezTo>
                  <a:cubicBezTo>
                    <a:pt x="20581" y="28054"/>
                    <a:pt x="20615" y="28087"/>
                    <a:pt x="20615" y="28087"/>
                  </a:cubicBezTo>
                  <a:cubicBezTo>
                    <a:pt x="20648" y="28087"/>
                    <a:pt x="20681" y="28054"/>
                    <a:pt x="20681" y="28054"/>
                  </a:cubicBezTo>
                  <a:cubicBezTo>
                    <a:pt x="20648" y="27720"/>
                    <a:pt x="20648" y="27420"/>
                    <a:pt x="20648" y="27087"/>
                  </a:cubicBezTo>
                  <a:lnTo>
                    <a:pt x="20648" y="27053"/>
                  </a:lnTo>
                  <a:cubicBezTo>
                    <a:pt x="20648" y="27053"/>
                    <a:pt x="20615" y="27020"/>
                    <a:pt x="20581" y="27020"/>
                  </a:cubicBezTo>
                  <a:close/>
                  <a:moveTo>
                    <a:pt x="20648" y="28955"/>
                  </a:moveTo>
                  <a:cubicBezTo>
                    <a:pt x="20648" y="28955"/>
                    <a:pt x="20615" y="28955"/>
                    <a:pt x="20615" y="28988"/>
                  </a:cubicBezTo>
                  <a:lnTo>
                    <a:pt x="20615" y="29955"/>
                  </a:lnTo>
                  <a:cubicBezTo>
                    <a:pt x="20615" y="29955"/>
                    <a:pt x="20648" y="29989"/>
                    <a:pt x="20648" y="29989"/>
                  </a:cubicBezTo>
                  <a:cubicBezTo>
                    <a:pt x="20681" y="29989"/>
                    <a:pt x="20681" y="29955"/>
                    <a:pt x="20681" y="29955"/>
                  </a:cubicBezTo>
                  <a:lnTo>
                    <a:pt x="20681" y="28988"/>
                  </a:lnTo>
                  <a:cubicBezTo>
                    <a:pt x="20681" y="28988"/>
                    <a:pt x="20681" y="28955"/>
                    <a:pt x="20648" y="28955"/>
                  </a:cubicBezTo>
                  <a:close/>
                  <a:moveTo>
                    <a:pt x="20648" y="30856"/>
                  </a:moveTo>
                  <a:cubicBezTo>
                    <a:pt x="20648" y="30856"/>
                    <a:pt x="20615" y="30856"/>
                    <a:pt x="20615" y="30889"/>
                  </a:cubicBezTo>
                  <a:lnTo>
                    <a:pt x="20615" y="31857"/>
                  </a:lnTo>
                  <a:cubicBezTo>
                    <a:pt x="20615" y="31890"/>
                    <a:pt x="20648" y="31890"/>
                    <a:pt x="20648" y="31890"/>
                  </a:cubicBezTo>
                  <a:cubicBezTo>
                    <a:pt x="20681" y="31890"/>
                    <a:pt x="20715" y="31857"/>
                    <a:pt x="20715" y="31857"/>
                  </a:cubicBezTo>
                  <a:lnTo>
                    <a:pt x="20715" y="30889"/>
                  </a:lnTo>
                  <a:cubicBezTo>
                    <a:pt x="20715" y="30856"/>
                    <a:pt x="20681" y="30856"/>
                    <a:pt x="20648" y="30856"/>
                  </a:cubicBezTo>
                  <a:close/>
                  <a:moveTo>
                    <a:pt x="20671" y="32777"/>
                  </a:moveTo>
                  <a:cubicBezTo>
                    <a:pt x="20665" y="32777"/>
                    <a:pt x="20658" y="32781"/>
                    <a:pt x="20648" y="32791"/>
                  </a:cubicBezTo>
                  <a:cubicBezTo>
                    <a:pt x="20648" y="32791"/>
                    <a:pt x="20615" y="32791"/>
                    <a:pt x="20615" y="32824"/>
                  </a:cubicBezTo>
                  <a:lnTo>
                    <a:pt x="20615" y="33791"/>
                  </a:lnTo>
                  <a:lnTo>
                    <a:pt x="20648" y="33791"/>
                  </a:lnTo>
                  <a:cubicBezTo>
                    <a:pt x="20681" y="33791"/>
                    <a:pt x="20681" y="33791"/>
                    <a:pt x="20715" y="33758"/>
                  </a:cubicBezTo>
                  <a:lnTo>
                    <a:pt x="20715" y="32824"/>
                  </a:lnTo>
                  <a:cubicBezTo>
                    <a:pt x="20691" y="32800"/>
                    <a:pt x="20684" y="32777"/>
                    <a:pt x="20671" y="32777"/>
                  </a:cubicBezTo>
                  <a:close/>
                  <a:moveTo>
                    <a:pt x="20615" y="34692"/>
                  </a:moveTo>
                  <a:cubicBezTo>
                    <a:pt x="20615" y="34692"/>
                    <a:pt x="20581" y="34692"/>
                    <a:pt x="20581" y="34725"/>
                  </a:cubicBezTo>
                  <a:lnTo>
                    <a:pt x="20581" y="35659"/>
                  </a:lnTo>
                  <a:cubicBezTo>
                    <a:pt x="20581" y="35687"/>
                    <a:pt x="20581" y="35714"/>
                    <a:pt x="20600" y="35723"/>
                  </a:cubicBezTo>
                  <a:lnTo>
                    <a:pt x="20600" y="35723"/>
                  </a:lnTo>
                  <a:cubicBezTo>
                    <a:pt x="20626" y="35714"/>
                    <a:pt x="20648" y="35687"/>
                    <a:pt x="20648" y="35659"/>
                  </a:cubicBezTo>
                  <a:cubicBezTo>
                    <a:pt x="20648" y="35359"/>
                    <a:pt x="20648" y="35059"/>
                    <a:pt x="20648" y="34725"/>
                  </a:cubicBezTo>
                  <a:cubicBezTo>
                    <a:pt x="20648" y="34692"/>
                    <a:pt x="20648" y="34692"/>
                    <a:pt x="20615" y="34692"/>
                  </a:cubicBezTo>
                  <a:close/>
                  <a:moveTo>
                    <a:pt x="20600" y="35723"/>
                  </a:moveTo>
                  <a:lnTo>
                    <a:pt x="20600" y="35723"/>
                  </a:lnTo>
                  <a:cubicBezTo>
                    <a:pt x="20594" y="35725"/>
                    <a:pt x="20588" y="35726"/>
                    <a:pt x="20581" y="35726"/>
                  </a:cubicBezTo>
                  <a:lnTo>
                    <a:pt x="20615" y="35726"/>
                  </a:lnTo>
                  <a:cubicBezTo>
                    <a:pt x="20609" y="35726"/>
                    <a:pt x="20604" y="35725"/>
                    <a:pt x="20600" y="35723"/>
                  </a:cubicBezTo>
                  <a:close/>
                  <a:moveTo>
                    <a:pt x="20581" y="36593"/>
                  </a:moveTo>
                  <a:cubicBezTo>
                    <a:pt x="20581" y="36593"/>
                    <a:pt x="20548" y="36593"/>
                    <a:pt x="20548" y="36627"/>
                  </a:cubicBezTo>
                  <a:cubicBezTo>
                    <a:pt x="20548" y="36960"/>
                    <a:pt x="20515" y="37260"/>
                    <a:pt x="20515" y="37594"/>
                  </a:cubicBezTo>
                  <a:cubicBezTo>
                    <a:pt x="20515" y="37594"/>
                    <a:pt x="20515" y="37627"/>
                    <a:pt x="20548" y="37627"/>
                  </a:cubicBezTo>
                  <a:cubicBezTo>
                    <a:pt x="20581" y="37627"/>
                    <a:pt x="20581" y="37594"/>
                    <a:pt x="20581" y="37594"/>
                  </a:cubicBezTo>
                  <a:cubicBezTo>
                    <a:pt x="20615" y="37260"/>
                    <a:pt x="20615" y="36960"/>
                    <a:pt x="20615" y="36627"/>
                  </a:cubicBezTo>
                  <a:cubicBezTo>
                    <a:pt x="20615" y="36593"/>
                    <a:pt x="20615" y="36593"/>
                    <a:pt x="20581" y="365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2657;p74"/>
            <p:cNvSpPr/>
            <p:nvPr/>
          </p:nvSpPr>
          <p:spPr>
            <a:xfrm>
              <a:off x="7193305" y="3456178"/>
              <a:ext cx="202227" cy="403413"/>
            </a:xfrm>
            <a:custGeom>
              <a:avLst/>
              <a:gdLst/>
              <a:ahLst/>
              <a:cxnLst/>
              <a:rect l="l" t="t" r="r" b="b"/>
              <a:pathLst>
                <a:path w="19214" h="38329" extrusionOk="0">
                  <a:moveTo>
                    <a:pt x="9040" y="1"/>
                  </a:moveTo>
                  <a:cubicBezTo>
                    <a:pt x="9007" y="1"/>
                    <a:pt x="9007" y="34"/>
                    <a:pt x="9007" y="34"/>
                  </a:cubicBezTo>
                  <a:cubicBezTo>
                    <a:pt x="9007" y="68"/>
                    <a:pt x="9040" y="68"/>
                    <a:pt x="9040" y="68"/>
                  </a:cubicBezTo>
                  <a:lnTo>
                    <a:pt x="10007" y="68"/>
                  </a:lnTo>
                  <a:lnTo>
                    <a:pt x="10007" y="101"/>
                  </a:lnTo>
                  <a:cubicBezTo>
                    <a:pt x="10041" y="101"/>
                    <a:pt x="10041" y="68"/>
                    <a:pt x="10041" y="68"/>
                  </a:cubicBezTo>
                  <a:cubicBezTo>
                    <a:pt x="10041" y="34"/>
                    <a:pt x="10041" y="1"/>
                    <a:pt x="10007" y="1"/>
                  </a:cubicBezTo>
                  <a:close/>
                  <a:moveTo>
                    <a:pt x="8106" y="134"/>
                  </a:moveTo>
                  <a:cubicBezTo>
                    <a:pt x="7772" y="201"/>
                    <a:pt x="7472" y="301"/>
                    <a:pt x="7172" y="401"/>
                  </a:cubicBezTo>
                  <a:cubicBezTo>
                    <a:pt x="7139" y="401"/>
                    <a:pt x="7139" y="435"/>
                    <a:pt x="7139" y="435"/>
                  </a:cubicBezTo>
                  <a:cubicBezTo>
                    <a:pt x="7139" y="468"/>
                    <a:pt x="7172" y="468"/>
                    <a:pt x="7172" y="468"/>
                  </a:cubicBezTo>
                  <a:lnTo>
                    <a:pt x="7205" y="468"/>
                  </a:lnTo>
                  <a:cubicBezTo>
                    <a:pt x="7506" y="368"/>
                    <a:pt x="7806" y="268"/>
                    <a:pt x="8106" y="201"/>
                  </a:cubicBezTo>
                  <a:cubicBezTo>
                    <a:pt x="8139" y="201"/>
                    <a:pt x="8139" y="201"/>
                    <a:pt x="8139" y="168"/>
                  </a:cubicBezTo>
                  <a:cubicBezTo>
                    <a:pt x="8139" y="134"/>
                    <a:pt x="8106" y="134"/>
                    <a:pt x="8106" y="134"/>
                  </a:cubicBezTo>
                  <a:close/>
                  <a:moveTo>
                    <a:pt x="10908" y="134"/>
                  </a:moveTo>
                  <a:cubicBezTo>
                    <a:pt x="10908" y="134"/>
                    <a:pt x="10875" y="134"/>
                    <a:pt x="10875" y="168"/>
                  </a:cubicBezTo>
                  <a:cubicBezTo>
                    <a:pt x="10848" y="195"/>
                    <a:pt x="10886" y="244"/>
                    <a:pt x="10920" y="244"/>
                  </a:cubicBezTo>
                  <a:cubicBezTo>
                    <a:pt x="10927" y="244"/>
                    <a:pt x="10935" y="241"/>
                    <a:pt x="10941" y="234"/>
                  </a:cubicBezTo>
                  <a:cubicBezTo>
                    <a:pt x="11237" y="300"/>
                    <a:pt x="11532" y="398"/>
                    <a:pt x="11827" y="496"/>
                  </a:cubicBezTo>
                  <a:lnTo>
                    <a:pt x="11827" y="496"/>
                  </a:lnTo>
                  <a:cubicBezTo>
                    <a:pt x="11835" y="492"/>
                    <a:pt x="11842" y="484"/>
                    <a:pt x="11842" y="468"/>
                  </a:cubicBezTo>
                  <a:cubicBezTo>
                    <a:pt x="11842" y="468"/>
                    <a:pt x="11842" y="435"/>
                    <a:pt x="11842" y="435"/>
                  </a:cubicBezTo>
                  <a:cubicBezTo>
                    <a:pt x="11542" y="301"/>
                    <a:pt x="11242" y="201"/>
                    <a:pt x="10908" y="134"/>
                  </a:cubicBezTo>
                  <a:close/>
                  <a:moveTo>
                    <a:pt x="11827" y="496"/>
                  </a:moveTo>
                  <a:cubicBezTo>
                    <a:pt x="11818" y="501"/>
                    <a:pt x="11809" y="501"/>
                    <a:pt x="11809" y="501"/>
                  </a:cubicBezTo>
                  <a:lnTo>
                    <a:pt x="11842" y="501"/>
                  </a:lnTo>
                  <a:cubicBezTo>
                    <a:pt x="11837" y="500"/>
                    <a:pt x="11832" y="498"/>
                    <a:pt x="11827" y="496"/>
                  </a:cubicBezTo>
                  <a:close/>
                  <a:moveTo>
                    <a:pt x="6280" y="753"/>
                  </a:moveTo>
                  <a:cubicBezTo>
                    <a:pt x="6275" y="753"/>
                    <a:pt x="6271" y="757"/>
                    <a:pt x="6271" y="768"/>
                  </a:cubicBezTo>
                  <a:cubicBezTo>
                    <a:pt x="5971" y="902"/>
                    <a:pt x="5704" y="1035"/>
                    <a:pt x="5437" y="1202"/>
                  </a:cubicBezTo>
                  <a:cubicBezTo>
                    <a:pt x="5404" y="1235"/>
                    <a:pt x="5404" y="1235"/>
                    <a:pt x="5437" y="1269"/>
                  </a:cubicBezTo>
                  <a:cubicBezTo>
                    <a:pt x="5437" y="1269"/>
                    <a:pt x="5437" y="1302"/>
                    <a:pt x="5471" y="1302"/>
                  </a:cubicBezTo>
                  <a:lnTo>
                    <a:pt x="5471" y="1269"/>
                  </a:lnTo>
                  <a:cubicBezTo>
                    <a:pt x="5738" y="1102"/>
                    <a:pt x="6038" y="968"/>
                    <a:pt x="6305" y="835"/>
                  </a:cubicBezTo>
                  <a:cubicBezTo>
                    <a:pt x="6305" y="802"/>
                    <a:pt x="6305" y="802"/>
                    <a:pt x="6305" y="768"/>
                  </a:cubicBezTo>
                  <a:cubicBezTo>
                    <a:pt x="6305" y="768"/>
                    <a:pt x="6290" y="753"/>
                    <a:pt x="6280" y="753"/>
                  </a:cubicBezTo>
                  <a:close/>
                  <a:moveTo>
                    <a:pt x="12709" y="868"/>
                  </a:moveTo>
                  <a:cubicBezTo>
                    <a:pt x="12676" y="902"/>
                    <a:pt x="12676" y="902"/>
                    <a:pt x="12709" y="935"/>
                  </a:cubicBezTo>
                  <a:cubicBezTo>
                    <a:pt x="12976" y="1102"/>
                    <a:pt x="13210" y="1269"/>
                    <a:pt x="13477" y="1469"/>
                  </a:cubicBezTo>
                  <a:cubicBezTo>
                    <a:pt x="13493" y="1485"/>
                    <a:pt x="13502" y="1494"/>
                    <a:pt x="13510" y="1494"/>
                  </a:cubicBezTo>
                  <a:cubicBezTo>
                    <a:pt x="13518" y="1494"/>
                    <a:pt x="13527" y="1485"/>
                    <a:pt x="13543" y="1469"/>
                  </a:cubicBezTo>
                  <a:cubicBezTo>
                    <a:pt x="13543" y="1469"/>
                    <a:pt x="13543" y="1435"/>
                    <a:pt x="13543" y="1435"/>
                  </a:cubicBezTo>
                  <a:cubicBezTo>
                    <a:pt x="13276" y="1235"/>
                    <a:pt x="13010" y="1035"/>
                    <a:pt x="12743" y="868"/>
                  </a:cubicBezTo>
                  <a:close/>
                  <a:moveTo>
                    <a:pt x="4637" y="1736"/>
                  </a:moveTo>
                  <a:cubicBezTo>
                    <a:pt x="4370" y="1902"/>
                    <a:pt x="4137" y="2102"/>
                    <a:pt x="3870" y="2336"/>
                  </a:cubicBezTo>
                  <a:cubicBezTo>
                    <a:pt x="3836" y="2336"/>
                    <a:pt x="3836" y="2369"/>
                    <a:pt x="3870" y="2369"/>
                  </a:cubicBezTo>
                  <a:lnTo>
                    <a:pt x="3903" y="2369"/>
                  </a:lnTo>
                  <a:lnTo>
                    <a:pt x="3903" y="2403"/>
                  </a:lnTo>
                  <a:cubicBezTo>
                    <a:pt x="3903" y="2403"/>
                    <a:pt x="3936" y="2369"/>
                    <a:pt x="3936" y="2369"/>
                  </a:cubicBezTo>
                  <a:cubicBezTo>
                    <a:pt x="4170" y="2169"/>
                    <a:pt x="4437" y="1969"/>
                    <a:pt x="4670" y="1802"/>
                  </a:cubicBezTo>
                  <a:cubicBezTo>
                    <a:pt x="4704" y="1802"/>
                    <a:pt x="4704" y="1769"/>
                    <a:pt x="4670" y="1736"/>
                  </a:cubicBezTo>
                  <a:close/>
                  <a:moveTo>
                    <a:pt x="14156" y="2077"/>
                  </a:moveTo>
                  <a:cubicBezTo>
                    <a:pt x="14144" y="2077"/>
                    <a:pt x="14127" y="2086"/>
                    <a:pt x="14110" y="2102"/>
                  </a:cubicBezTo>
                  <a:cubicBezTo>
                    <a:pt x="14110" y="2102"/>
                    <a:pt x="14110" y="2136"/>
                    <a:pt x="14110" y="2136"/>
                  </a:cubicBezTo>
                  <a:cubicBezTo>
                    <a:pt x="14344" y="2403"/>
                    <a:pt x="14511" y="2636"/>
                    <a:pt x="14711" y="2903"/>
                  </a:cubicBezTo>
                  <a:lnTo>
                    <a:pt x="14777" y="2903"/>
                  </a:lnTo>
                  <a:cubicBezTo>
                    <a:pt x="14777" y="2903"/>
                    <a:pt x="14777" y="2870"/>
                    <a:pt x="14777" y="2836"/>
                  </a:cubicBezTo>
                  <a:cubicBezTo>
                    <a:pt x="14577" y="2603"/>
                    <a:pt x="14377" y="2336"/>
                    <a:pt x="14177" y="2102"/>
                  </a:cubicBezTo>
                  <a:cubicBezTo>
                    <a:pt x="14177" y="2086"/>
                    <a:pt x="14169" y="2077"/>
                    <a:pt x="14156" y="2077"/>
                  </a:cubicBezTo>
                  <a:close/>
                  <a:moveTo>
                    <a:pt x="3136" y="2936"/>
                  </a:moveTo>
                  <a:cubicBezTo>
                    <a:pt x="2902" y="3137"/>
                    <a:pt x="2669" y="3370"/>
                    <a:pt x="2435" y="3604"/>
                  </a:cubicBezTo>
                  <a:cubicBezTo>
                    <a:pt x="2435" y="3604"/>
                    <a:pt x="2435" y="3637"/>
                    <a:pt x="2435" y="3670"/>
                  </a:cubicBezTo>
                  <a:lnTo>
                    <a:pt x="2502" y="3670"/>
                  </a:lnTo>
                  <a:cubicBezTo>
                    <a:pt x="2736" y="3437"/>
                    <a:pt x="2969" y="3203"/>
                    <a:pt x="3203" y="3003"/>
                  </a:cubicBezTo>
                  <a:cubicBezTo>
                    <a:pt x="3203" y="3003"/>
                    <a:pt x="3203" y="2970"/>
                    <a:pt x="3203" y="2936"/>
                  </a:cubicBezTo>
                  <a:close/>
                  <a:moveTo>
                    <a:pt x="15211" y="3637"/>
                  </a:moveTo>
                  <a:cubicBezTo>
                    <a:pt x="15211" y="3670"/>
                    <a:pt x="15211" y="3670"/>
                    <a:pt x="15211" y="3704"/>
                  </a:cubicBezTo>
                  <a:cubicBezTo>
                    <a:pt x="15378" y="3970"/>
                    <a:pt x="15545" y="4237"/>
                    <a:pt x="15678" y="4538"/>
                  </a:cubicBezTo>
                  <a:lnTo>
                    <a:pt x="15745" y="4538"/>
                  </a:lnTo>
                  <a:cubicBezTo>
                    <a:pt x="15745" y="4504"/>
                    <a:pt x="15745" y="4504"/>
                    <a:pt x="15745" y="4471"/>
                  </a:cubicBezTo>
                  <a:cubicBezTo>
                    <a:pt x="15611" y="4204"/>
                    <a:pt x="15445" y="3904"/>
                    <a:pt x="15278" y="3637"/>
                  </a:cubicBezTo>
                  <a:close/>
                  <a:moveTo>
                    <a:pt x="1818" y="4279"/>
                  </a:moveTo>
                  <a:cubicBezTo>
                    <a:pt x="1810" y="4279"/>
                    <a:pt x="1802" y="4287"/>
                    <a:pt x="1802" y="4304"/>
                  </a:cubicBezTo>
                  <a:cubicBezTo>
                    <a:pt x="1568" y="4538"/>
                    <a:pt x="1368" y="4771"/>
                    <a:pt x="1168" y="5005"/>
                  </a:cubicBezTo>
                  <a:cubicBezTo>
                    <a:pt x="1134" y="5038"/>
                    <a:pt x="1134" y="5071"/>
                    <a:pt x="1168" y="5071"/>
                  </a:cubicBezTo>
                  <a:lnTo>
                    <a:pt x="1234" y="5071"/>
                  </a:lnTo>
                  <a:cubicBezTo>
                    <a:pt x="1435" y="4804"/>
                    <a:pt x="1635" y="4571"/>
                    <a:pt x="1835" y="4337"/>
                  </a:cubicBezTo>
                  <a:cubicBezTo>
                    <a:pt x="1868" y="4337"/>
                    <a:pt x="1868" y="4304"/>
                    <a:pt x="1835" y="4304"/>
                  </a:cubicBezTo>
                  <a:cubicBezTo>
                    <a:pt x="1835" y="4287"/>
                    <a:pt x="1827" y="4279"/>
                    <a:pt x="1818" y="4279"/>
                  </a:cubicBezTo>
                  <a:close/>
                  <a:moveTo>
                    <a:pt x="16095" y="5313"/>
                  </a:moveTo>
                  <a:cubicBezTo>
                    <a:pt x="16087" y="5313"/>
                    <a:pt x="16078" y="5321"/>
                    <a:pt x="16078" y="5338"/>
                  </a:cubicBezTo>
                  <a:cubicBezTo>
                    <a:pt x="16045" y="5338"/>
                    <a:pt x="16045" y="5372"/>
                    <a:pt x="16078" y="5372"/>
                  </a:cubicBezTo>
                  <a:cubicBezTo>
                    <a:pt x="16178" y="5672"/>
                    <a:pt x="16312" y="5939"/>
                    <a:pt x="16412" y="6272"/>
                  </a:cubicBezTo>
                  <a:cubicBezTo>
                    <a:pt x="16434" y="6272"/>
                    <a:pt x="16442" y="6287"/>
                    <a:pt x="16454" y="6287"/>
                  </a:cubicBezTo>
                  <a:cubicBezTo>
                    <a:pt x="16460" y="6287"/>
                    <a:pt x="16468" y="6283"/>
                    <a:pt x="16479" y="6272"/>
                  </a:cubicBezTo>
                  <a:lnTo>
                    <a:pt x="16445" y="6272"/>
                  </a:lnTo>
                  <a:cubicBezTo>
                    <a:pt x="16479" y="6239"/>
                    <a:pt x="16479" y="6239"/>
                    <a:pt x="16479" y="6205"/>
                  </a:cubicBezTo>
                  <a:cubicBezTo>
                    <a:pt x="16379" y="5905"/>
                    <a:pt x="16245" y="5605"/>
                    <a:pt x="16112" y="5338"/>
                  </a:cubicBezTo>
                  <a:cubicBezTo>
                    <a:pt x="16112" y="5321"/>
                    <a:pt x="16103" y="5313"/>
                    <a:pt x="16095" y="5313"/>
                  </a:cubicBezTo>
                  <a:close/>
                  <a:moveTo>
                    <a:pt x="601" y="5747"/>
                  </a:moveTo>
                  <a:cubicBezTo>
                    <a:pt x="592" y="5747"/>
                    <a:pt x="584" y="5755"/>
                    <a:pt x="567" y="5772"/>
                  </a:cubicBezTo>
                  <a:cubicBezTo>
                    <a:pt x="367" y="6039"/>
                    <a:pt x="200" y="6272"/>
                    <a:pt x="0" y="6539"/>
                  </a:cubicBezTo>
                  <a:cubicBezTo>
                    <a:pt x="0" y="6572"/>
                    <a:pt x="0" y="6572"/>
                    <a:pt x="0" y="6606"/>
                  </a:cubicBezTo>
                  <a:lnTo>
                    <a:pt x="67" y="6606"/>
                  </a:lnTo>
                  <a:cubicBezTo>
                    <a:pt x="234" y="6339"/>
                    <a:pt x="434" y="6072"/>
                    <a:pt x="634" y="5805"/>
                  </a:cubicBezTo>
                  <a:cubicBezTo>
                    <a:pt x="634" y="5805"/>
                    <a:pt x="634" y="5772"/>
                    <a:pt x="634" y="5772"/>
                  </a:cubicBezTo>
                  <a:cubicBezTo>
                    <a:pt x="617" y="5755"/>
                    <a:pt x="609" y="5747"/>
                    <a:pt x="601" y="5747"/>
                  </a:cubicBezTo>
                  <a:close/>
                  <a:moveTo>
                    <a:pt x="16746" y="7106"/>
                  </a:moveTo>
                  <a:cubicBezTo>
                    <a:pt x="16746" y="7106"/>
                    <a:pt x="16712" y="7139"/>
                    <a:pt x="16712" y="7139"/>
                  </a:cubicBezTo>
                  <a:cubicBezTo>
                    <a:pt x="16812" y="7440"/>
                    <a:pt x="16912" y="7740"/>
                    <a:pt x="17012" y="8073"/>
                  </a:cubicBezTo>
                  <a:cubicBezTo>
                    <a:pt x="17012" y="8073"/>
                    <a:pt x="17012" y="8073"/>
                    <a:pt x="17046" y="8107"/>
                  </a:cubicBezTo>
                  <a:lnTo>
                    <a:pt x="17079" y="8073"/>
                  </a:lnTo>
                  <a:cubicBezTo>
                    <a:pt x="17079" y="8073"/>
                    <a:pt x="17079" y="8040"/>
                    <a:pt x="17079" y="8040"/>
                  </a:cubicBezTo>
                  <a:cubicBezTo>
                    <a:pt x="17012" y="7740"/>
                    <a:pt x="16912" y="7406"/>
                    <a:pt x="16812" y="7139"/>
                  </a:cubicBezTo>
                  <a:cubicBezTo>
                    <a:pt x="16812" y="7106"/>
                    <a:pt x="16779" y="7106"/>
                    <a:pt x="16746" y="7106"/>
                  </a:cubicBezTo>
                  <a:close/>
                  <a:moveTo>
                    <a:pt x="17313" y="8941"/>
                  </a:moveTo>
                  <a:cubicBezTo>
                    <a:pt x="17279" y="8941"/>
                    <a:pt x="17246" y="8974"/>
                    <a:pt x="17279" y="9007"/>
                  </a:cubicBezTo>
                  <a:cubicBezTo>
                    <a:pt x="17346" y="9308"/>
                    <a:pt x="17413" y="9608"/>
                    <a:pt x="17513" y="9908"/>
                  </a:cubicBezTo>
                  <a:cubicBezTo>
                    <a:pt x="17513" y="9941"/>
                    <a:pt x="17513" y="9941"/>
                    <a:pt x="17546" y="9941"/>
                  </a:cubicBezTo>
                  <a:cubicBezTo>
                    <a:pt x="17546" y="9941"/>
                    <a:pt x="17579" y="9908"/>
                    <a:pt x="17579" y="9908"/>
                  </a:cubicBezTo>
                  <a:cubicBezTo>
                    <a:pt x="17513" y="9575"/>
                    <a:pt x="17413" y="9274"/>
                    <a:pt x="17346" y="8974"/>
                  </a:cubicBezTo>
                  <a:cubicBezTo>
                    <a:pt x="17346" y="8941"/>
                    <a:pt x="17313" y="8941"/>
                    <a:pt x="17313" y="8941"/>
                  </a:cubicBezTo>
                  <a:close/>
                  <a:moveTo>
                    <a:pt x="17713" y="10809"/>
                  </a:moveTo>
                  <a:cubicBezTo>
                    <a:pt x="17713" y="10809"/>
                    <a:pt x="17680" y="10842"/>
                    <a:pt x="17713" y="10875"/>
                  </a:cubicBezTo>
                  <a:cubicBezTo>
                    <a:pt x="17746" y="11176"/>
                    <a:pt x="17813" y="11476"/>
                    <a:pt x="17880" y="11809"/>
                  </a:cubicBezTo>
                  <a:cubicBezTo>
                    <a:pt x="17880" y="11809"/>
                    <a:pt x="17913" y="11843"/>
                    <a:pt x="17913" y="11843"/>
                  </a:cubicBezTo>
                  <a:lnTo>
                    <a:pt x="17946" y="11809"/>
                  </a:lnTo>
                  <a:cubicBezTo>
                    <a:pt x="17946" y="11809"/>
                    <a:pt x="17980" y="11809"/>
                    <a:pt x="17946" y="11776"/>
                  </a:cubicBezTo>
                  <a:cubicBezTo>
                    <a:pt x="17913" y="11476"/>
                    <a:pt x="17846" y="11142"/>
                    <a:pt x="17780" y="10842"/>
                  </a:cubicBezTo>
                  <a:cubicBezTo>
                    <a:pt x="17780" y="10809"/>
                    <a:pt x="17746" y="10809"/>
                    <a:pt x="17713" y="10809"/>
                  </a:cubicBezTo>
                  <a:close/>
                  <a:moveTo>
                    <a:pt x="18080" y="12677"/>
                  </a:moveTo>
                  <a:cubicBezTo>
                    <a:pt x="18080" y="12677"/>
                    <a:pt x="18046" y="12710"/>
                    <a:pt x="18046" y="12743"/>
                  </a:cubicBezTo>
                  <a:cubicBezTo>
                    <a:pt x="18113" y="13044"/>
                    <a:pt x="18147" y="13344"/>
                    <a:pt x="18213" y="13677"/>
                  </a:cubicBezTo>
                  <a:cubicBezTo>
                    <a:pt x="18213" y="13711"/>
                    <a:pt x="18213" y="13711"/>
                    <a:pt x="18247" y="13711"/>
                  </a:cubicBezTo>
                  <a:cubicBezTo>
                    <a:pt x="18280" y="13711"/>
                    <a:pt x="18280" y="13677"/>
                    <a:pt x="18280" y="13677"/>
                  </a:cubicBezTo>
                  <a:cubicBezTo>
                    <a:pt x="18247" y="13344"/>
                    <a:pt x="18180" y="13044"/>
                    <a:pt x="18113" y="12710"/>
                  </a:cubicBezTo>
                  <a:cubicBezTo>
                    <a:pt x="18113" y="12710"/>
                    <a:pt x="18113" y="12677"/>
                    <a:pt x="18080" y="12677"/>
                  </a:cubicBezTo>
                  <a:close/>
                  <a:moveTo>
                    <a:pt x="18380" y="14578"/>
                  </a:moveTo>
                  <a:cubicBezTo>
                    <a:pt x="18347" y="14578"/>
                    <a:pt x="18347" y="14611"/>
                    <a:pt x="18347" y="14611"/>
                  </a:cubicBezTo>
                  <a:cubicBezTo>
                    <a:pt x="18380" y="14912"/>
                    <a:pt x="18413" y="15245"/>
                    <a:pt x="18447" y="15579"/>
                  </a:cubicBezTo>
                  <a:cubicBezTo>
                    <a:pt x="18447" y="15579"/>
                    <a:pt x="18480" y="15612"/>
                    <a:pt x="18513" y="15612"/>
                  </a:cubicBezTo>
                  <a:cubicBezTo>
                    <a:pt x="18513" y="15612"/>
                    <a:pt x="18547" y="15579"/>
                    <a:pt x="18547" y="15579"/>
                  </a:cubicBezTo>
                  <a:cubicBezTo>
                    <a:pt x="18513" y="15279"/>
                    <a:pt x="18447" y="14945"/>
                    <a:pt x="18413" y="14611"/>
                  </a:cubicBezTo>
                  <a:cubicBezTo>
                    <a:pt x="18413" y="14611"/>
                    <a:pt x="18413" y="14578"/>
                    <a:pt x="18380" y="14578"/>
                  </a:cubicBezTo>
                  <a:close/>
                  <a:moveTo>
                    <a:pt x="18614" y="16479"/>
                  </a:moveTo>
                  <a:cubicBezTo>
                    <a:pt x="18580" y="16479"/>
                    <a:pt x="18547" y="16513"/>
                    <a:pt x="18580" y="16513"/>
                  </a:cubicBezTo>
                  <a:cubicBezTo>
                    <a:pt x="18614" y="16846"/>
                    <a:pt x="18647" y="17147"/>
                    <a:pt x="18680" y="17480"/>
                  </a:cubicBezTo>
                  <a:cubicBezTo>
                    <a:pt x="18680" y="17480"/>
                    <a:pt x="18680" y="17514"/>
                    <a:pt x="18714" y="17514"/>
                  </a:cubicBezTo>
                  <a:cubicBezTo>
                    <a:pt x="18714" y="17514"/>
                    <a:pt x="18747" y="17480"/>
                    <a:pt x="18747" y="17480"/>
                  </a:cubicBezTo>
                  <a:cubicBezTo>
                    <a:pt x="18714" y="17147"/>
                    <a:pt x="18680" y="16813"/>
                    <a:pt x="18647" y="16513"/>
                  </a:cubicBezTo>
                  <a:cubicBezTo>
                    <a:pt x="18647" y="16479"/>
                    <a:pt x="18614" y="16479"/>
                    <a:pt x="18614" y="16479"/>
                  </a:cubicBezTo>
                  <a:close/>
                  <a:moveTo>
                    <a:pt x="18780" y="18381"/>
                  </a:moveTo>
                  <a:cubicBezTo>
                    <a:pt x="18747" y="18381"/>
                    <a:pt x="18747" y="18414"/>
                    <a:pt x="18747" y="18414"/>
                  </a:cubicBezTo>
                  <a:cubicBezTo>
                    <a:pt x="18780" y="18714"/>
                    <a:pt x="18814" y="19048"/>
                    <a:pt x="18814" y="19382"/>
                  </a:cubicBezTo>
                  <a:cubicBezTo>
                    <a:pt x="18814" y="19382"/>
                    <a:pt x="18847" y="19415"/>
                    <a:pt x="18880" y="19415"/>
                  </a:cubicBezTo>
                  <a:cubicBezTo>
                    <a:pt x="18880" y="19415"/>
                    <a:pt x="18914" y="19382"/>
                    <a:pt x="18914" y="19348"/>
                  </a:cubicBezTo>
                  <a:cubicBezTo>
                    <a:pt x="18880" y="19048"/>
                    <a:pt x="18847" y="18748"/>
                    <a:pt x="18814" y="18414"/>
                  </a:cubicBezTo>
                  <a:cubicBezTo>
                    <a:pt x="18814" y="18381"/>
                    <a:pt x="18814" y="18381"/>
                    <a:pt x="18780" y="18381"/>
                  </a:cubicBezTo>
                  <a:close/>
                  <a:moveTo>
                    <a:pt x="18914" y="20249"/>
                  </a:moveTo>
                  <a:cubicBezTo>
                    <a:pt x="18914" y="20249"/>
                    <a:pt x="18880" y="20282"/>
                    <a:pt x="18880" y="20316"/>
                  </a:cubicBezTo>
                  <a:cubicBezTo>
                    <a:pt x="18914" y="20616"/>
                    <a:pt x="18947" y="20949"/>
                    <a:pt x="18947" y="21283"/>
                  </a:cubicBezTo>
                  <a:cubicBezTo>
                    <a:pt x="18947" y="21283"/>
                    <a:pt x="18980" y="21316"/>
                    <a:pt x="18980" y="21316"/>
                  </a:cubicBezTo>
                  <a:lnTo>
                    <a:pt x="18980" y="21283"/>
                  </a:lnTo>
                  <a:cubicBezTo>
                    <a:pt x="19014" y="21283"/>
                    <a:pt x="19047" y="21250"/>
                    <a:pt x="19014" y="21250"/>
                  </a:cubicBezTo>
                  <a:cubicBezTo>
                    <a:pt x="19014" y="20916"/>
                    <a:pt x="18980" y="20616"/>
                    <a:pt x="18980" y="20282"/>
                  </a:cubicBezTo>
                  <a:cubicBezTo>
                    <a:pt x="18980" y="20249"/>
                    <a:pt x="18947" y="20249"/>
                    <a:pt x="18914" y="20249"/>
                  </a:cubicBezTo>
                  <a:close/>
                  <a:moveTo>
                    <a:pt x="19047" y="22184"/>
                  </a:moveTo>
                  <a:cubicBezTo>
                    <a:pt x="19014" y="22184"/>
                    <a:pt x="19014" y="22184"/>
                    <a:pt x="19014" y="22217"/>
                  </a:cubicBezTo>
                  <a:cubicBezTo>
                    <a:pt x="19014" y="22550"/>
                    <a:pt x="19047" y="22851"/>
                    <a:pt x="19047" y="23184"/>
                  </a:cubicBezTo>
                  <a:cubicBezTo>
                    <a:pt x="19047" y="23218"/>
                    <a:pt x="19047" y="23218"/>
                    <a:pt x="19081" y="23218"/>
                  </a:cubicBezTo>
                  <a:cubicBezTo>
                    <a:pt x="19081" y="23218"/>
                    <a:pt x="19114" y="23218"/>
                    <a:pt x="19114" y="23184"/>
                  </a:cubicBezTo>
                  <a:cubicBezTo>
                    <a:pt x="19114" y="22851"/>
                    <a:pt x="19081" y="22550"/>
                    <a:pt x="19081" y="22217"/>
                  </a:cubicBezTo>
                  <a:cubicBezTo>
                    <a:pt x="19081" y="22184"/>
                    <a:pt x="19047" y="22184"/>
                    <a:pt x="19047" y="22184"/>
                  </a:cubicBezTo>
                  <a:close/>
                  <a:moveTo>
                    <a:pt x="19114" y="24085"/>
                  </a:moveTo>
                  <a:cubicBezTo>
                    <a:pt x="19081" y="24085"/>
                    <a:pt x="19081" y="24118"/>
                    <a:pt x="19081" y="24152"/>
                  </a:cubicBezTo>
                  <a:cubicBezTo>
                    <a:pt x="19114" y="24452"/>
                    <a:pt x="19114" y="24785"/>
                    <a:pt x="19114" y="25086"/>
                  </a:cubicBezTo>
                  <a:cubicBezTo>
                    <a:pt x="19114" y="25113"/>
                    <a:pt x="19114" y="25118"/>
                    <a:pt x="19132" y="25119"/>
                  </a:cubicBezTo>
                  <a:lnTo>
                    <a:pt x="19132" y="25119"/>
                  </a:lnTo>
                  <a:cubicBezTo>
                    <a:pt x="19158" y="25118"/>
                    <a:pt x="19181" y="25113"/>
                    <a:pt x="19181" y="25086"/>
                  </a:cubicBezTo>
                  <a:cubicBezTo>
                    <a:pt x="19147" y="24785"/>
                    <a:pt x="19147" y="24452"/>
                    <a:pt x="19147" y="24152"/>
                  </a:cubicBezTo>
                  <a:cubicBezTo>
                    <a:pt x="19147" y="24118"/>
                    <a:pt x="19114" y="24085"/>
                    <a:pt x="19114" y="24085"/>
                  </a:cubicBezTo>
                  <a:close/>
                  <a:moveTo>
                    <a:pt x="19132" y="25119"/>
                  </a:moveTo>
                  <a:cubicBezTo>
                    <a:pt x="19126" y="25119"/>
                    <a:pt x="19120" y="25119"/>
                    <a:pt x="19114" y="25119"/>
                  </a:cubicBezTo>
                  <a:lnTo>
                    <a:pt x="19147" y="25119"/>
                  </a:lnTo>
                  <a:cubicBezTo>
                    <a:pt x="19141" y="25119"/>
                    <a:pt x="19136" y="25119"/>
                    <a:pt x="19132" y="25119"/>
                  </a:cubicBezTo>
                  <a:close/>
                  <a:moveTo>
                    <a:pt x="19181" y="26020"/>
                  </a:moveTo>
                  <a:cubicBezTo>
                    <a:pt x="19147" y="26020"/>
                    <a:pt x="19114" y="26020"/>
                    <a:pt x="19114" y="26053"/>
                  </a:cubicBezTo>
                  <a:lnTo>
                    <a:pt x="19114" y="27020"/>
                  </a:lnTo>
                  <a:cubicBezTo>
                    <a:pt x="19114" y="27020"/>
                    <a:pt x="19137" y="27043"/>
                    <a:pt x="19164" y="27051"/>
                  </a:cubicBezTo>
                  <a:lnTo>
                    <a:pt x="19164" y="27051"/>
                  </a:lnTo>
                  <a:cubicBezTo>
                    <a:pt x="19191" y="27043"/>
                    <a:pt x="19214" y="27020"/>
                    <a:pt x="19214" y="27020"/>
                  </a:cubicBezTo>
                  <a:lnTo>
                    <a:pt x="19214" y="26053"/>
                  </a:lnTo>
                  <a:cubicBezTo>
                    <a:pt x="19214" y="26020"/>
                    <a:pt x="19181" y="26020"/>
                    <a:pt x="19181" y="26020"/>
                  </a:cubicBezTo>
                  <a:close/>
                  <a:moveTo>
                    <a:pt x="19164" y="27051"/>
                  </a:moveTo>
                  <a:cubicBezTo>
                    <a:pt x="19158" y="27053"/>
                    <a:pt x="19153" y="27054"/>
                    <a:pt x="19147" y="27054"/>
                  </a:cubicBezTo>
                  <a:lnTo>
                    <a:pt x="19181" y="27054"/>
                  </a:lnTo>
                  <a:cubicBezTo>
                    <a:pt x="19175" y="27054"/>
                    <a:pt x="19169" y="27053"/>
                    <a:pt x="19164" y="27051"/>
                  </a:cubicBezTo>
                  <a:close/>
                  <a:moveTo>
                    <a:pt x="19164" y="27929"/>
                  </a:moveTo>
                  <a:cubicBezTo>
                    <a:pt x="19139" y="27929"/>
                    <a:pt x="19114" y="27938"/>
                    <a:pt x="19114" y="27954"/>
                  </a:cubicBezTo>
                  <a:lnTo>
                    <a:pt x="19114" y="28922"/>
                  </a:lnTo>
                  <a:cubicBezTo>
                    <a:pt x="19114" y="28922"/>
                    <a:pt x="19147" y="28955"/>
                    <a:pt x="19181" y="28955"/>
                  </a:cubicBezTo>
                  <a:lnTo>
                    <a:pt x="19214" y="28955"/>
                  </a:lnTo>
                  <a:lnTo>
                    <a:pt x="19214" y="27954"/>
                  </a:lnTo>
                  <a:cubicBezTo>
                    <a:pt x="19214" y="27938"/>
                    <a:pt x="19189" y="27929"/>
                    <a:pt x="19164" y="27929"/>
                  </a:cubicBezTo>
                  <a:close/>
                  <a:moveTo>
                    <a:pt x="19147" y="29822"/>
                  </a:moveTo>
                  <a:cubicBezTo>
                    <a:pt x="19114" y="29822"/>
                    <a:pt x="19114" y="29822"/>
                    <a:pt x="19114" y="29856"/>
                  </a:cubicBezTo>
                  <a:lnTo>
                    <a:pt x="19114" y="30823"/>
                  </a:lnTo>
                  <a:cubicBezTo>
                    <a:pt x="19114" y="30856"/>
                    <a:pt x="19114" y="30856"/>
                    <a:pt x="19147" y="30856"/>
                  </a:cubicBezTo>
                  <a:cubicBezTo>
                    <a:pt x="19181" y="30856"/>
                    <a:pt x="19181" y="30823"/>
                    <a:pt x="19181" y="30823"/>
                  </a:cubicBezTo>
                  <a:lnTo>
                    <a:pt x="19181" y="29856"/>
                  </a:lnTo>
                  <a:cubicBezTo>
                    <a:pt x="19181" y="29822"/>
                    <a:pt x="19147" y="29822"/>
                    <a:pt x="19147" y="29822"/>
                  </a:cubicBezTo>
                  <a:close/>
                  <a:moveTo>
                    <a:pt x="19114" y="31724"/>
                  </a:moveTo>
                  <a:cubicBezTo>
                    <a:pt x="19114" y="31724"/>
                    <a:pt x="19081" y="31757"/>
                    <a:pt x="19081" y="31790"/>
                  </a:cubicBezTo>
                  <a:cubicBezTo>
                    <a:pt x="19047" y="32091"/>
                    <a:pt x="19047" y="32424"/>
                    <a:pt x="19047" y="32724"/>
                  </a:cubicBezTo>
                  <a:cubicBezTo>
                    <a:pt x="19047" y="32758"/>
                    <a:pt x="19081" y="32758"/>
                    <a:pt x="19081" y="32758"/>
                  </a:cubicBezTo>
                  <a:cubicBezTo>
                    <a:pt x="19092" y="32769"/>
                    <a:pt x="19099" y="32773"/>
                    <a:pt x="19104" y="32773"/>
                  </a:cubicBezTo>
                  <a:cubicBezTo>
                    <a:pt x="19114" y="32773"/>
                    <a:pt x="19114" y="32758"/>
                    <a:pt x="19114" y="32758"/>
                  </a:cubicBezTo>
                  <a:cubicBezTo>
                    <a:pt x="19147" y="32424"/>
                    <a:pt x="19147" y="32091"/>
                    <a:pt x="19147" y="31790"/>
                  </a:cubicBezTo>
                  <a:cubicBezTo>
                    <a:pt x="19147" y="31757"/>
                    <a:pt x="19147" y="31724"/>
                    <a:pt x="19114" y="31724"/>
                  </a:cubicBezTo>
                  <a:close/>
                  <a:moveTo>
                    <a:pt x="19047" y="33658"/>
                  </a:moveTo>
                  <a:cubicBezTo>
                    <a:pt x="19047" y="33658"/>
                    <a:pt x="19014" y="33658"/>
                    <a:pt x="19014" y="33692"/>
                  </a:cubicBezTo>
                  <a:cubicBezTo>
                    <a:pt x="19014" y="33992"/>
                    <a:pt x="18980" y="34326"/>
                    <a:pt x="18980" y="34659"/>
                  </a:cubicBezTo>
                  <a:cubicBezTo>
                    <a:pt x="18980" y="34659"/>
                    <a:pt x="18980" y="34659"/>
                    <a:pt x="19014" y="34692"/>
                  </a:cubicBezTo>
                  <a:cubicBezTo>
                    <a:pt x="19014" y="34692"/>
                    <a:pt x="19047" y="34659"/>
                    <a:pt x="19047" y="34659"/>
                  </a:cubicBezTo>
                  <a:cubicBezTo>
                    <a:pt x="19081" y="34326"/>
                    <a:pt x="19114" y="34025"/>
                    <a:pt x="19114" y="33692"/>
                  </a:cubicBezTo>
                  <a:cubicBezTo>
                    <a:pt x="19081" y="33658"/>
                    <a:pt x="19081" y="33658"/>
                    <a:pt x="19047" y="33658"/>
                  </a:cubicBezTo>
                  <a:close/>
                  <a:moveTo>
                    <a:pt x="18980" y="35560"/>
                  </a:moveTo>
                  <a:cubicBezTo>
                    <a:pt x="18947" y="35560"/>
                    <a:pt x="18947" y="35560"/>
                    <a:pt x="18947" y="35593"/>
                  </a:cubicBezTo>
                  <a:cubicBezTo>
                    <a:pt x="18914" y="35927"/>
                    <a:pt x="18914" y="36227"/>
                    <a:pt x="18880" y="36560"/>
                  </a:cubicBezTo>
                  <a:cubicBezTo>
                    <a:pt x="18880" y="36560"/>
                    <a:pt x="18880" y="36594"/>
                    <a:pt x="18914" y="36594"/>
                  </a:cubicBezTo>
                  <a:cubicBezTo>
                    <a:pt x="18914" y="36594"/>
                    <a:pt x="18947" y="36560"/>
                    <a:pt x="18947" y="36560"/>
                  </a:cubicBezTo>
                  <a:cubicBezTo>
                    <a:pt x="18980" y="36260"/>
                    <a:pt x="19014" y="35927"/>
                    <a:pt x="19014" y="35593"/>
                  </a:cubicBezTo>
                  <a:cubicBezTo>
                    <a:pt x="19014" y="35560"/>
                    <a:pt x="18980" y="35560"/>
                    <a:pt x="18980" y="35560"/>
                  </a:cubicBezTo>
                  <a:close/>
                  <a:moveTo>
                    <a:pt x="18860" y="37444"/>
                  </a:moveTo>
                  <a:cubicBezTo>
                    <a:pt x="18839" y="37444"/>
                    <a:pt x="18814" y="37461"/>
                    <a:pt x="18814" y="37494"/>
                  </a:cubicBezTo>
                  <a:cubicBezTo>
                    <a:pt x="18814" y="37761"/>
                    <a:pt x="18780" y="38028"/>
                    <a:pt x="18747" y="38262"/>
                  </a:cubicBezTo>
                  <a:cubicBezTo>
                    <a:pt x="18747" y="38295"/>
                    <a:pt x="18780" y="38295"/>
                    <a:pt x="18814" y="38328"/>
                  </a:cubicBezTo>
                  <a:cubicBezTo>
                    <a:pt x="18814" y="38328"/>
                    <a:pt x="18847" y="38295"/>
                    <a:pt x="18847" y="38262"/>
                  </a:cubicBezTo>
                  <a:cubicBezTo>
                    <a:pt x="18847" y="38028"/>
                    <a:pt x="18880" y="37761"/>
                    <a:pt x="18880" y="37494"/>
                  </a:cubicBezTo>
                  <a:cubicBezTo>
                    <a:pt x="18897" y="37461"/>
                    <a:pt x="18880" y="37444"/>
                    <a:pt x="18860" y="374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2658;p74"/>
            <p:cNvSpPr/>
            <p:nvPr/>
          </p:nvSpPr>
          <p:spPr>
            <a:xfrm>
              <a:off x="7196115" y="3462851"/>
              <a:ext cx="187135" cy="394635"/>
            </a:xfrm>
            <a:custGeom>
              <a:avLst/>
              <a:gdLst/>
              <a:ahLst/>
              <a:cxnLst/>
              <a:rect l="l" t="t" r="r" b="b"/>
              <a:pathLst>
                <a:path w="17780" h="37495" extrusionOk="0">
                  <a:moveTo>
                    <a:pt x="9107" y="1"/>
                  </a:moveTo>
                  <a:cubicBezTo>
                    <a:pt x="9107" y="1"/>
                    <a:pt x="9073" y="34"/>
                    <a:pt x="9073" y="67"/>
                  </a:cubicBezTo>
                  <a:cubicBezTo>
                    <a:pt x="9073" y="67"/>
                    <a:pt x="9107" y="101"/>
                    <a:pt x="9107" y="101"/>
                  </a:cubicBezTo>
                  <a:cubicBezTo>
                    <a:pt x="9440" y="101"/>
                    <a:pt x="9740" y="101"/>
                    <a:pt x="10041" y="168"/>
                  </a:cubicBezTo>
                  <a:lnTo>
                    <a:pt x="10041" y="201"/>
                  </a:lnTo>
                  <a:cubicBezTo>
                    <a:pt x="10050" y="210"/>
                    <a:pt x="10061" y="214"/>
                    <a:pt x="10072" y="214"/>
                  </a:cubicBezTo>
                  <a:cubicBezTo>
                    <a:pt x="10103" y="214"/>
                    <a:pt x="10132" y="183"/>
                    <a:pt x="10107" y="134"/>
                  </a:cubicBezTo>
                  <a:cubicBezTo>
                    <a:pt x="10107" y="134"/>
                    <a:pt x="10107" y="101"/>
                    <a:pt x="10074" y="101"/>
                  </a:cubicBezTo>
                  <a:cubicBezTo>
                    <a:pt x="9774" y="34"/>
                    <a:pt x="9440" y="1"/>
                    <a:pt x="9107" y="1"/>
                  </a:cubicBezTo>
                  <a:close/>
                  <a:moveTo>
                    <a:pt x="8173" y="67"/>
                  </a:moveTo>
                  <a:cubicBezTo>
                    <a:pt x="7839" y="134"/>
                    <a:pt x="7539" y="201"/>
                    <a:pt x="7239" y="301"/>
                  </a:cubicBezTo>
                  <a:cubicBezTo>
                    <a:pt x="7205" y="301"/>
                    <a:pt x="7172" y="301"/>
                    <a:pt x="7205" y="334"/>
                  </a:cubicBezTo>
                  <a:cubicBezTo>
                    <a:pt x="7205" y="334"/>
                    <a:pt x="7205" y="368"/>
                    <a:pt x="7239" y="368"/>
                  </a:cubicBezTo>
                  <a:cubicBezTo>
                    <a:pt x="7539" y="268"/>
                    <a:pt x="7872" y="201"/>
                    <a:pt x="8173" y="168"/>
                  </a:cubicBezTo>
                  <a:cubicBezTo>
                    <a:pt x="8206" y="168"/>
                    <a:pt x="8206" y="134"/>
                    <a:pt x="8206" y="101"/>
                  </a:cubicBezTo>
                  <a:cubicBezTo>
                    <a:pt x="8206" y="101"/>
                    <a:pt x="8173" y="67"/>
                    <a:pt x="8173" y="67"/>
                  </a:cubicBezTo>
                  <a:close/>
                  <a:moveTo>
                    <a:pt x="11008" y="334"/>
                  </a:moveTo>
                  <a:cubicBezTo>
                    <a:pt x="10975" y="334"/>
                    <a:pt x="10975" y="334"/>
                    <a:pt x="10975" y="368"/>
                  </a:cubicBezTo>
                  <a:cubicBezTo>
                    <a:pt x="10941" y="401"/>
                    <a:pt x="10975" y="401"/>
                    <a:pt x="10975" y="401"/>
                  </a:cubicBezTo>
                  <a:cubicBezTo>
                    <a:pt x="11208" y="501"/>
                    <a:pt x="11442" y="601"/>
                    <a:pt x="11675" y="701"/>
                  </a:cubicBezTo>
                  <a:cubicBezTo>
                    <a:pt x="11742" y="735"/>
                    <a:pt x="11809" y="735"/>
                    <a:pt x="11875" y="801"/>
                  </a:cubicBezTo>
                  <a:cubicBezTo>
                    <a:pt x="11875" y="801"/>
                    <a:pt x="11909" y="801"/>
                    <a:pt x="11909" y="768"/>
                  </a:cubicBezTo>
                  <a:cubicBezTo>
                    <a:pt x="11909" y="768"/>
                    <a:pt x="11909" y="735"/>
                    <a:pt x="11909" y="735"/>
                  </a:cubicBezTo>
                  <a:lnTo>
                    <a:pt x="11708" y="635"/>
                  </a:lnTo>
                  <a:cubicBezTo>
                    <a:pt x="11475" y="501"/>
                    <a:pt x="11241" y="434"/>
                    <a:pt x="11008" y="334"/>
                  </a:cubicBezTo>
                  <a:close/>
                  <a:moveTo>
                    <a:pt x="6338" y="643"/>
                  </a:moveTo>
                  <a:cubicBezTo>
                    <a:pt x="6330" y="643"/>
                    <a:pt x="6321" y="651"/>
                    <a:pt x="6305" y="668"/>
                  </a:cubicBezTo>
                  <a:cubicBezTo>
                    <a:pt x="6004" y="768"/>
                    <a:pt x="5738" y="935"/>
                    <a:pt x="5437" y="1068"/>
                  </a:cubicBezTo>
                  <a:cubicBezTo>
                    <a:pt x="5437" y="1102"/>
                    <a:pt x="5437" y="1135"/>
                    <a:pt x="5437" y="1135"/>
                  </a:cubicBezTo>
                  <a:lnTo>
                    <a:pt x="5504" y="1135"/>
                  </a:lnTo>
                  <a:cubicBezTo>
                    <a:pt x="5771" y="968"/>
                    <a:pt x="6071" y="835"/>
                    <a:pt x="6338" y="701"/>
                  </a:cubicBezTo>
                  <a:cubicBezTo>
                    <a:pt x="6371" y="701"/>
                    <a:pt x="6371" y="668"/>
                    <a:pt x="6371" y="668"/>
                  </a:cubicBezTo>
                  <a:cubicBezTo>
                    <a:pt x="6355" y="651"/>
                    <a:pt x="6346" y="643"/>
                    <a:pt x="6338" y="643"/>
                  </a:cubicBezTo>
                  <a:close/>
                  <a:moveTo>
                    <a:pt x="12642" y="1268"/>
                  </a:moveTo>
                  <a:cubicBezTo>
                    <a:pt x="12609" y="1268"/>
                    <a:pt x="12609" y="1302"/>
                    <a:pt x="12642" y="1335"/>
                  </a:cubicBezTo>
                  <a:cubicBezTo>
                    <a:pt x="12876" y="1535"/>
                    <a:pt x="13109" y="1735"/>
                    <a:pt x="13310" y="1969"/>
                  </a:cubicBezTo>
                  <a:lnTo>
                    <a:pt x="13343" y="1969"/>
                  </a:lnTo>
                  <a:lnTo>
                    <a:pt x="13343" y="2002"/>
                  </a:lnTo>
                  <a:lnTo>
                    <a:pt x="13376" y="2002"/>
                  </a:lnTo>
                  <a:cubicBezTo>
                    <a:pt x="13376" y="1969"/>
                    <a:pt x="13376" y="1935"/>
                    <a:pt x="13376" y="1935"/>
                  </a:cubicBezTo>
                  <a:cubicBezTo>
                    <a:pt x="13176" y="1702"/>
                    <a:pt x="12943" y="1468"/>
                    <a:pt x="12676" y="1268"/>
                  </a:cubicBezTo>
                  <a:close/>
                  <a:moveTo>
                    <a:pt x="4637" y="1569"/>
                  </a:moveTo>
                  <a:cubicBezTo>
                    <a:pt x="4403" y="1735"/>
                    <a:pt x="4136" y="1935"/>
                    <a:pt x="3870" y="2136"/>
                  </a:cubicBezTo>
                  <a:cubicBezTo>
                    <a:pt x="3870" y="2169"/>
                    <a:pt x="3870" y="2169"/>
                    <a:pt x="3870" y="2202"/>
                  </a:cubicBezTo>
                  <a:lnTo>
                    <a:pt x="3936" y="2202"/>
                  </a:lnTo>
                  <a:cubicBezTo>
                    <a:pt x="4203" y="2002"/>
                    <a:pt x="4437" y="1802"/>
                    <a:pt x="4703" y="1635"/>
                  </a:cubicBezTo>
                  <a:cubicBezTo>
                    <a:pt x="4703" y="1602"/>
                    <a:pt x="4703" y="1602"/>
                    <a:pt x="4703" y="1569"/>
                  </a:cubicBezTo>
                  <a:close/>
                  <a:moveTo>
                    <a:pt x="3186" y="2778"/>
                  </a:moveTo>
                  <a:cubicBezTo>
                    <a:pt x="3177" y="2778"/>
                    <a:pt x="3169" y="2786"/>
                    <a:pt x="3169" y="2803"/>
                  </a:cubicBezTo>
                  <a:cubicBezTo>
                    <a:pt x="2936" y="3003"/>
                    <a:pt x="2702" y="3203"/>
                    <a:pt x="2469" y="3437"/>
                  </a:cubicBezTo>
                  <a:cubicBezTo>
                    <a:pt x="2435" y="3437"/>
                    <a:pt x="2435" y="3470"/>
                    <a:pt x="2469" y="3503"/>
                  </a:cubicBezTo>
                  <a:lnTo>
                    <a:pt x="2535" y="3503"/>
                  </a:lnTo>
                  <a:cubicBezTo>
                    <a:pt x="2735" y="3270"/>
                    <a:pt x="2969" y="3070"/>
                    <a:pt x="3202" y="2836"/>
                  </a:cubicBezTo>
                  <a:cubicBezTo>
                    <a:pt x="3236" y="2836"/>
                    <a:pt x="3236" y="2803"/>
                    <a:pt x="3202" y="2803"/>
                  </a:cubicBezTo>
                  <a:cubicBezTo>
                    <a:pt x="3202" y="2786"/>
                    <a:pt x="3194" y="2778"/>
                    <a:pt x="3186" y="2778"/>
                  </a:cubicBezTo>
                  <a:close/>
                  <a:moveTo>
                    <a:pt x="13877" y="2669"/>
                  </a:moveTo>
                  <a:cubicBezTo>
                    <a:pt x="13877" y="2703"/>
                    <a:pt x="13877" y="2736"/>
                    <a:pt x="13877" y="2736"/>
                  </a:cubicBezTo>
                  <a:cubicBezTo>
                    <a:pt x="14077" y="3003"/>
                    <a:pt x="14244" y="3270"/>
                    <a:pt x="14377" y="3537"/>
                  </a:cubicBezTo>
                  <a:lnTo>
                    <a:pt x="14410" y="3537"/>
                  </a:lnTo>
                  <a:lnTo>
                    <a:pt x="14444" y="3603"/>
                  </a:lnTo>
                  <a:cubicBezTo>
                    <a:pt x="14444" y="3603"/>
                    <a:pt x="14444" y="3570"/>
                    <a:pt x="14444" y="3570"/>
                  </a:cubicBezTo>
                  <a:cubicBezTo>
                    <a:pt x="14444" y="3570"/>
                    <a:pt x="14444" y="3537"/>
                    <a:pt x="14444" y="3503"/>
                  </a:cubicBezTo>
                  <a:cubicBezTo>
                    <a:pt x="14277" y="3203"/>
                    <a:pt x="14110" y="2936"/>
                    <a:pt x="13943" y="2669"/>
                  </a:cubicBezTo>
                  <a:close/>
                  <a:moveTo>
                    <a:pt x="1822" y="4112"/>
                  </a:moveTo>
                  <a:cubicBezTo>
                    <a:pt x="1810" y="4112"/>
                    <a:pt x="1801" y="4120"/>
                    <a:pt x="1801" y="4137"/>
                  </a:cubicBezTo>
                  <a:cubicBezTo>
                    <a:pt x="1601" y="4371"/>
                    <a:pt x="1368" y="4604"/>
                    <a:pt x="1168" y="4838"/>
                  </a:cubicBezTo>
                  <a:cubicBezTo>
                    <a:pt x="1168" y="4871"/>
                    <a:pt x="1168" y="4871"/>
                    <a:pt x="1168" y="4904"/>
                  </a:cubicBezTo>
                  <a:lnTo>
                    <a:pt x="1234" y="4904"/>
                  </a:lnTo>
                  <a:cubicBezTo>
                    <a:pt x="1434" y="4671"/>
                    <a:pt x="1635" y="4404"/>
                    <a:pt x="1868" y="4170"/>
                  </a:cubicBezTo>
                  <a:cubicBezTo>
                    <a:pt x="1868" y="4170"/>
                    <a:pt x="1868" y="4137"/>
                    <a:pt x="1868" y="4137"/>
                  </a:cubicBezTo>
                  <a:cubicBezTo>
                    <a:pt x="1851" y="4120"/>
                    <a:pt x="1835" y="4112"/>
                    <a:pt x="1822" y="4112"/>
                  </a:cubicBezTo>
                  <a:close/>
                  <a:moveTo>
                    <a:pt x="14861" y="4312"/>
                  </a:moveTo>
                  <a:cubicBezTo>
                    <a:pt x="14852" y="4312"/>
                    <a:pt x="14844" y="4321"/>
                    <a:pt x="14844" y="4337"/>
                  </a:cubicBezTo>
                  <a:cubicBezTo>
                    <a:pt x="14811" y="4337"/>
                    <a:pt x="14811" y="4337"/>
                    <a:pt x="14811" y="4371"/>
                  </a:cubicBezTo>
                  <a:cubicBezTo>
                    <a:pt x="14944" y="4637"/>
                    <a:pt x="15078" y="4938"/>
                    <a:pt x="15178" y="5238"/>
                  </a:cubicBezTo>
                  <a:cubicBezTo>
                    <a:pt x="15178" y="5271"/>
                    <a:pt x="15211" y="5271"/>
                    <a:pt x="15211" y="5271"/>
                  </a:cubicBezTo>
                  <a:lnTo>
                    <a:pt x="15244" y="5271"/>
                  </a:lnTo>
                  <a:cubicBezTo>
                    <a:pt x="15244" y="5238"/>
                    <a:pt x="15278" y="5238"/>
                    <a:pt x="15278" y="5205"/>
                  </a:cubicBezTo>
                  <a:cubicBezTo>
                    <a:pt x="15144" y="4904"/>
                    <a:pt x="15011" y="4604"/>
                    <a:pt x="14877" y="4337"/>
                  </a:cubicBezTo>
                  <a:cubicBezTo>
                    <a:pt x="14877" y="4321"/>
                    <a:pt x="14869" y="4312"/>
                    <a:pt x="14861" y="4312"/>
                  </a:cubicBezTo>
                  <a:close/>
                  <a:moveTo>
                    <a:pt x="613" y="5580"/>
                  </a:moveTo>
                  <a:cubicBezTo>
                    <a:pt x="601" y="5580"/>
                    <a:pt x="584" y="5588"/>
                    <a:pt x="567" y="5605"/>
                  </a:cubicBezTo>
                  <a:cubicBezTo>
                    <a:pt x="400" y="5838"/>
                    <a:pt x="200" y="6072"/>
                    <a:pt x="0" y="6339"/>
                  </a:cubicBezTo>
                  <a:cubicBezTo>
                    <a:pt x="0" y="6372"/>
                    <a:pt x="0" y="6405"/>
                    <a:pt x="0" y="6405"/>
                  </a:cubicBezTo>
                  <a:lnTo>
                    <a:pt x="67" y="6405"/>
                  </a:lnTo>
                  <a:cubicBezTo>
                    <a:pt x="267" y="6139"/>
                    <a:pt x="434" y="5872"/>
                    <a:pt x="634" y="5638"/>
                  </a:cubicBezTo>
                  <a:cubicBezTo>
                    <a:pt x="634" y="5638"/>
                    <a:pt x="634" y="5605"/>
                    <a:pt x="634" y="5605"/>
                  </a:cubicBezTo>
                  <a:cubicBezTo>
                    <a:pt x="634" y="5588"/>
                    <a:pt x="626" y="5580"/>
                    <a:pt x="613" y="5580"/>
                  </a:cubicBezTo>
                  <a:close/>
                  <a:moveTo>
                    <a:pt x="15547" y="6102"/>
                  </a:moveTo>
                  <a:cubicBezTo>
                    <a:pt x="15521" y="6102"/>
                    <a:pt x="15491" y="6131"/>
                    <a:pt x="15511" y="6172"/>
                  </a:cubicBezTo>
                  <a:cubicBezTo>
                    <a:pt x="15611" y="6439"/>
                    <a:pt x="15711" y="6739"/>
                    <a:pt x="15811" y="7073"/>
                  </a:cubicBezTo>
                  <a:cubicBezTo>
                    <a:pt x="15811" y="7073"/>
                    <a:pt x="15811" y="7106"/>
                    <a:pt x="15845" y="7106"/>
                  </a:cubicBezTo>
                  <a:cubicBezTo>
                    <a:pt x="15878" y="7073"/>
                    <a:pt x="15878" y="7073"/>
                    <a:pt x="15878" y="7039"/>
                  </a:cubicBezTo>
                  <a:cubicBezTo>
                    <a:pt x="15778" y="6739"/>
                    <a:pt x="15678" y="6439"/>
                    <a:pt x="15578" y="6139"/>
                  </a:cubicBezTo>
                  <a:cubicBezTo>
                    <a:pt x="15578" y="6113"/>
                    <a:pt x="15563" y="6102"/>
                    <a:pt x="15547" y="6102"/>
                  </a:cubicBezTo>
                  <a:close/>
                  <a:moveTo>
                    <a:pt x="16078" y="7940"/>
                  </a:moveTo>
                  <a:cubicBezTo>
                    <a:pt x="16045" y="7940"/>
                    <a:pt x="16045" y="7973"/>
                    <a:pt x="16045" y="7973"/>
                  </a:cubicBezTo>
                  <a:cubicBezTo>
                    <a:pt x="16112" y="8273"/>
                    <a:pt x="16212" y="8574"/>
                    <a:pt x="16278" y="8907"/>
                  </a:cubicBezTo>
                  <a:cubicBezTo>
                    <a:pt x="16278" y="8941"/>
                    <a:pt x="16278" y="8941"/>
                    <a:pt x="16312" y="8941"/>
                  </a:cubicBezTo>
                  <a:lnTo>
                    <a:pt x="16312" y="8907"/>
                  </a:lnTo>
                  <a:cubicBezTo>
                    <a:pt x="16345" y="8907"/>
                    <a:pt x="16345" y="8874"/>
                    <a:pt x="16345" y="8874"/>
                  </a:cubicBezTo>
                  <a:cubicBezTo>
                    <a:pt x="16278" y="8540"/>
                    <a:pt x="16212" y="8240"/>
                    <a:pt x="16112" y="7940"/>
                  </a:cubicBezTo>
                  <a:close/>
                  <a:moveTo>
                    <a:pt x="16510" y="9786"/>
                  </a:moveTo>
                  <a:cubicBezTo>
                    <a:pt x="16485" y="9786"/>
                    <a:pt x="16459" y="9802"/>
                    <a:pt x="16479" y="9841"/>
                  </a:cubicBezTo>
                  <a:cubicBezTo>
                    <a:pt x="16545" y="10141"/>
                    <a:pt x="16612" y="10475"/>
                    <a:pt x="16645" y="10775"/>
                  </a:cubicBezTo>
                  <a:cubicBezTo>
                    <a:pt x="16645" y="10809"/>
                    <a:pt x="16679" y="10809"/>
                    <a:pt x="16712" y="10809"/>
                  </a:cubicBezTo>
                  <a:lnTo>
                    <a:pt x="16712" y="10842"/>
                  </a:lnTo>
                  <a:cubicBezTo>
                    <a:pt x="16712" y="10842"/>
                    <a:pt x="16745" y="10809"/>
                    <a:pt x="16745" y="10775"/>
                  </a:cubicBezTo>
                  <a:cubicBezTo>
                    <a:pt x="16679" y="10475"/>
                    <a:pt x="16612" y="10141"/>
                    <a:pt x="16545" y="9841"/>
                  </a:cubicBezTo>
                  <a:lnTo>
                    <a:pt x="16545" y="9808"/>
                  </a:lnTo>
                  <a:cubicBezTo>
                    <a:pt x="16545" y="9794"/>
                    <a:pt x="16528" y="9786"/>
                    <a:pt x="16510" y="9786"/>
                  </a:cubicBezTo>
                  <a:close/>
                  <a:moveTo>
                    <a:pt x="16845" y="11676"/>
                  </a:moveTo>
                  <a:cubicBezTo>
                    <a:pt x="16812" y="11676"/>
                    <a:pt x="16812" y="11709"/>
                    <a:pt x="16812" y="11709"/>
                  </a:cubicBezTo>
                  <a:cubicBezTo>
                    <a:pt x="16879" y="12009"/>
                    <a:pt x="16912" y="12343"/>
                    <a:pt x="16946" y="12677"/>
                  </a:cubicBezTo>
                  <a:cubicBezTo>
                    <a:pt x="16946" y="12710"/>
                    <a:pt x="17012" y="12710"/>
                    <a:pt x="17012" y="12710"/>
                  </a:cubicBezTo>
                  <a:cubicBezTo>
                    <a:pt x="17012" y="12710"/>
                    <a:pt x="17046" y="12677"/>
                    <a:pt x="17046" y="12643"/>
                  </a:cubicBezTo>
                  <a:cubicBezTo>
                    <a:pt x="16979" y="12343"/>
                    <a:pt x="16946" y="12043"/>
                    <a:pt x="16879" y="11709"/>
                  </a:cubicBezTo>
                  <a:cubicBezTo>
                    <a:pt x="16879" y="11676"/>
                    <a:pt x="16879" y="11676"/>
                    <a:pt x="16845" y="11676"/>
                  </a:cubicBezTo>
                  <a:close/>
                  <a:moveTo>
                    <a:pt x="17112" y="13577"/>
                  </a:moveTo>
                  <a:cubicBezTo>
                    <a:pt x="17112" y="13577"/>
                    <a:pt x="17079" y="13577"/>
                    <a:pt x="17079" y="13611"/>
                  </a:cubicBezTo>
                  <a:cubicBezTo>
                    <a:pt x="17112" y="13911"/>
                    <a:pt x="17146" y="14244"/>
                    <a:pt x="17179" y="14545"/>
                  </a:cubicBezTo>
                  <a:cubicBezTo>
                    <a:pt x="17179" y="14578"/>
                    <a:pt x="17212" y="14578"/>
                    <a:pt x="17246" y="14611"/>
                  </a:cubicBezTo>
                  <a:cubicBezTo>
                    <a:pt x="17246" y="14611"/>
                    <a:pt x="17279" y="14578"/>
                    <a:pt x="17279" y="14578"/>
                  </a:cubicBezTo>
                  <a:cubicBezTo>
                    <a:pt x="17246" y="14244"/>
                    <a:pt x="17212" y="13944"/>
                    <a:pt x="17179" y="13611"/>
                  </a:cubicBezTo>
                  <a:cubicBezTo>
                    <a:pt x="17146" y="13577"/>
                    <a:pt x="17146" y="13577"/>
                    <a:pt x="17112" y="13577"/>
                  </a:cubicBezTo>
                  <a:close/>
                  <a:moveTo>
                    <a:pt x="17312" y="15479"/>
                  </a:moveTo>
                  <a:cubicBezTo>
                    <a:pt x="17312" y="15479"/>
                    <a:pt x="17279" y="15479"/>
                    <a:pt x="17279" y="15512"/>
                  </a:cubicBezTo>
                  <a:cubicBezTo>
                    <a:pt x="17312" y="15812"/>
                    <a:pt x="17346" y="16146"/>
                    <a:pt x="17379" y="16479"/>
                  </a:cubicBezTo>
                  <a:cubicBezTo>
                    <a:pt x="17379" y="16479"/>
                    <a:pt x="17413" y="16513"/>
                    <a:pt x="17413" y="16513"/>
                  </a:cubicBezTo>
                  <a:cubicBezTo>
                    <a:pt x="17446" y="16479"/>
                    <a:pt x="17446" y="16479"/>
                    <a:pt x="17446" y="16446"/>
                  </a:cubicBezTo>
                  <a:cubicBezTo>
                    <a:pt x="17446" y="16146"/>
                    <a:pt x="17413" y="15845"/>
                    <a:pt x="17379" y="15512"/>
                  </a:cubicBezTo>
                  <a:cubicBezTo>
                    <a:pt x="17379" y="15479"/>
                    <a:pt x="17346" y="15479"/>
                    <a:pt x="17312" y="15479"/>
                  </a:cubicBezTo>
                  <a:close/>
                  <a:moveTo>
                    <a:pt x="17479" y="17380"/>
                  </a:moveTo>
                  <a:cubicBezTo>
                    <a:pt x="17479" y="17380"/>
                    <a:pt x="17446" y="17380"/>
                    <a:pt x="17446" y="17413"/>
                  </a:cubicBezTo>
                  <a:cubicBezTo>
                    <a:pt x="17479" y="17713"/>
                    <a:pt x="17513" y="18047"/>
                    <a:pt x="17513" y="18381"/>
                  </a:cubicBezTo>
                  <a:cubicBezTo>
                    <a:pt x="17513" y="18381"/>
                    <a:pt x="17546" y="18414"/>
                    <a:pt x="17546" y="18414"/>
                  </a:cubicBezTo>
                  <a:cubicBezTo>
                    <a:pt x="17579" y="18381"/>
                    <a:pt x="17579" y="18381"/>
                    <a:pt x="17613" y="18347"/>
                  </a:cubicBezTo>
                  <a:cubicBezTo>
                    <a:pt x="17579" y="18047"/>
                    <a:pt x="17546" y="17713"/>
                    <a:pt x="17546" y="17413"/>
                  </a:cubicBezTo>
                  <a:cubicBezTo>
                    <a:pt x="17513" y="17380"/>
                    <a:pt x="17513" y="17380"/>
                    <a:pt x="17479" y="17380"/>
                  </a:cubicBezTo>
                  <a:close/>
                  <a:moveTo>
                    <a:pt x="17579" y="19248"/>
                  </a:moveTo>
                  <a:cubicBezTo>
                    <a:pt x="17579" y="19248"/>
                    <a:pt x="17579" y="19281"/>
                    <a:pt x="17579" y="19315"/>
                  </a:cubicBezTo>
                  <a:cubicBezTo>
                    <a:pt x="17579" y="19615"/>
                    <a:pt x="17613" y="19948"/>
                    <a:pt x="17613" y="20282"/>
                  </a:cubicBezTo>
                  <a:cubicBezTo>
                    <a:pt x="17613" y="20282"/>
                    <a:pt x="17646" y="20315"/>
                    <a:pt x="17646" y="20315"/>
                  </a:cubicBezTo>
                  <a:cubicBezTo>
                    <a:pt x="17679" y="20315"/>
                    <a:pt x="17679" y="20282"/>
                    <a:pt x="17679" y="20282"/>
                  </a:cubicBezTo>
                  <a:cubicBezTo>
                    <a:pt x="17679" y="19948"/>
                    <a:pt x="17646" y="19615"/>
                    <a:pt x="17646" y="19315"/>
                  </a:cubicBezTo>
                  <a:cubicBezTo>
                    <a:pt x="17646" y="19281"/>
                    <a:pt x="17613" y="19248"/>
                    <a:pt x="17579" y="19248"/>
                  </a:cubicBezTo>
                  <a:close/>
                  <a:moveTo>
                    <a:pt x="17679" y="21183"/>
                  </a:moveTo>
                  <a:cubicBezTo>
                    <a:pt x="17646" y="21183"/>
                    <a:pt x="17646" y="21216"/>
                    <a:pt x="17646" y="21216"/>
                  </a:cubicBezTo>
                  <a:cubicBezTo>
                    <a:pt x="17679" y="21550"/>
                    <a:pt x="17679" y="21850"/>
                    <a:pt x="17679" y="22183"/>
                  </a:cubicBezTo>
                  <a:cubicBezTo>
                    <a:pt x="17679" y="22217"/>
                    <a:pt x="17679" y="22217"/>
                    <a:pt x="17713" y="22217"/>
                  </a:cubicBezTo>
                  <a:cubicBezTo>
                    <a:pt x="17746" y="22217"/>
                    <a:pt x="17746" y="22183"/>
                    <a:pt x="17746" y="22183"/>
                  </a:cubicBezTo>
                  <a:cubicBezTo>
                    <a:pt x="17713" y="21883"/>
                    <a:pt x="17713" y="21550"/>
                    <a:pt x="17713" y="21216"/>
                  </a:cubicBezTo>
                  <a:cubicBezTo>
                    <a:pt x="17713" y="21183"/>
                    <a:pt x="17713" y="21183"/>
                    <a:pt x="17679" y="21183"/>
                  </a:cubicBezTo>
                  <a:close/>
                  <a:moveTo>
                    <a:pt x="17746" y="23084"/>
                  </a:moveTo>
                  <a:cubicBezTo>
                    <a:pt x="17713" y="23084"/>
                    <a:pt x="17713" y="23117"/>
                    <a:pt x="17713" y="23117"/>
                  </a:cubicBezTo>
                  <a:lnTo>
                    <a:pt x="17713" y="24085"/>
                  </a:lnTo>
                  <a:cubicBezTo>
                    <a:pt x="17713" y="24118"/>
                    <a:pt x="17713" y="24118"/>
                    <a:pt x="17746" y="24118"/>
                  </a:cubicBezTo>
                  <a:lnTo>
                    <a:pt x="17746" y="24151"/>
                  </a:lnTo>
                  <a:cubicBezTo>
                    <a:pt x="17779" y="24151"/>
                    <a:pt x="17779" y="24118"/>
                    <a:pt x="17779" y="24085"/>
                  </a:cubicBezTo>
                  <a:lnTo>
                    <a:pt x="17779" y="23117"/>
                  </a:lnTo>
                  <a:cubicBezTo>
                    <a:pt x="17779" y="23084"/>
                    <a:pt x="17746" y="23084"/>
                    <a:pt x="17746" y="23084"/>
                  </a:cubicBezTo>
                  <a:close/>
                  <a:moveTo>
                    <a:pt x="17746" y="25019"/>
                  </a:moveTo>
                  <a:cubicBezTo>
                    <a:pt x="17713" y="25019"/>
                    <a:pt x="17713" y="25019"/>
                    <a:pt x="17713" y="25052"/>
                  </a:cubicBezTo>
                  <a:lnTo>
                    <a:pt x="17713" y="26019"/>
                  </a:lnTo>
                  <a:cubicBezTo>
                    <a:pt x="17713" y="26019"/>
                    <a:pt x="17713" y="26053"/>
                    <a:pt x="17746" y="26053"/>
                  </a:cubicBezTo>
                  <a:cubicBezTo>
                    <a:pt x="17779" y="26053"/>
                    <a:pt x="17779" y="26019"/>
                    <a:pt x="17779" y="26019"/>
                  </a:cubicBezTo>
                  <a:lnTo>
                    <a:pt x="17779" y="25052"/>
                  </a:lnTo>
                  <a:cubicBezTo>
                    <a:pt x="17779" y="25019"/>
                    <a:pt x="17746" y="25019"/>
                    <a:pt x="17746" y="25019"/>
                  </a:cubicBezTo>
                  <a:close/>
                  <a:moveTo>
                    <a:pt x="17713" y="26920"/>
                  </a:moveTo>
                  <a:cubicBezTo>
                    <a:pt x="17713" y="26920"/>
                    <a:pt x="17679" y="26920"/>
                    <a:pt x="17679" y="26953"/>
                  </a:cubicBezTo>
                  <a:lnTo>
                    <a:pt x="17679" y="27921"/>
                  </a:lnTo>
                  <a:cubicBezTo>
                    <a:pt x="17679" y="27921"/>
                    <a:pt x="17679" y="27954"/>
                    <a:pt x="17713" y="27954"/>
                  </a:cubicBezTo>
                  <a:cubicBezTo>
                    <a:pt x="17713" y="27954"/>
                    <a:pt x="17746" y="27954"/>
                    <a:pt x="17746" y="27921"/>
                  </a:cubicBezTo>
                  <a:lnTo>
                    <a:pt x="17746" y="26953"/>
                  </a:lnTo>
                  <a:cubicBezTo>
                    <a:pt x="17746" y="26920"/>
                    <a:pt x="17746" y="26920"/>
                    <a:pt x="17713" y="26920"/>
                  </a:cubicBezTo>
                  <a:close/>
                  <a:moveTo>
                    <a:pt x="17679" y="28821"/>
                  </a:moveTo>
                  <a:cubicBezTo>
                    <a:pt x="17679" y="28821"/>
                    <a:pt x="17646" y="28855"/>
                    <a:pt x="17646" y="28855"/>
                  </a:cubicBezTo>
                  <a:cubicBezTo>
                    <a:pt x="17613" y="29188"/>
                    <a:pt x="17613" y="29489"/>
                    <a:pt x="17613" y="29822"/>
                  </a:cubicBezTo>
                  <a:cubicBezTo>
                    <a:pt x="17613" y="29855"/>
                    <a:pt x="17646" y="29855"/>
                    <a:pt x="17679" y="29855"/>
                  </a:cubicBezTo>
                  <a:cubicBezTo>
                    <a:pt x="17679" y="29855"/>
                    <a:pt x="17713" y="29855"/>
                    <a:pt x="17713" y="29822"/>
                  </a:cubicBezTo>
                  <a:cubicBezTo>
                    <a:pt x="17746" y="29522"/>
                    <a:pt x="17746" y="29188"/>
                    <a:pt x="17746" y="28888"/>
                  </a:cubicBezTo>
                  <a:cubicBezTo>
                    <a:pt x="17746" y="28855"/>
                    <a:pt x="17713" y="28821"/>
                    <a:pt x="17679" y="28821"/>
                  </a:cubicBezTo>
                  <a:close/>
                  <a:moveTo>
                    <a:pt x="17613" y="30723"/>
                  </a:moveTo>
                  <a:cubicBezTo>
                    <a:pt x="17579" y="30723"/>
                    <a:pt x="17579" y="30723"/>
                    <a:pt x="17579" y="30756"/>
                  </a:cubicBezTo>
                  <a:cubicBezTo>
                    <a:pt x="17579" y="31090"/>
                    <a:pt x="17546" y="31390"/>
                    <a:pt x="17546" y="31723"/>
                  </a:cubicBezTo>
                  <a:cubicBezTo>
                    <a:pt x="17546" y="31757"/>
                    <a:pt x="17546" y="31757"/>
                    <a:pt x="17579" y="31757"/>
                  </a:cubicBezTo>
                  <a:cubicBezTo>
                    <a:pt x="17613" y="31757"/>
                    <a:pt x="17613" y="31723"/>
                    <a:pt x="17613" y="31723"/>
                  </a:cubicBezTo>
                  <a:cubicBezTo>
                    <a:pt x="17646" y="31423"/>
                    <a:pt x="17679" y="31090"/>
                    <a:pt x="17679" y="30756"/>
                  </a:cubicBezTo>
                  <a:cubicBezTo>
                    <a:pt x="17679" y="30723"/>
                    <a:pt x="17679" y="30723"/>
                    <a:pt x="17613" y="30723"/>
                  </a:cubicBezTo>
                  <a:close/>
                  <a:moveTo>
                    <a:pt x="17546" y="32657"/>
                  </a:moveTo>
                  <a:cubicBezTo>
                    <a:pt x="17513" y="32657"/>
                    <a:pt x="17479" y="32657"/>
                    <a:pt x="17479" y="32691"/>
                  </a:cubicBezTo>
                  <a:cubicBezTo>
                    <a:pt x="17479" y="33024"/>
                    <a:pt x="17446" y="33325"/>
                    <a:pt x="17446" y="33625"/>
                  </a:cubicBezTo>
                  <a:cubicBezTo>
                    <a:pt x="17446" y="33692"/>
                    <a:pt x="17446" y="33692"/>
                    <a:pt x="17479" y="33692"/>
                  </a:cubicBezTo>
                  <a:cubicBezTo>
                    <a:pt x="17513" y="33692"/>
                    <a:pt x="17513" y="33658"/>
                    <a:pt x="17513" y="33658"/>
                  </a:cubicBezTo>
                  <a:cubicBezTo>
                    <a:pt x="17546" y="33325"/>
                    <a:pt x="17579" y="33024"/>
                    <a:pt x="17579" y="32691"/>
                  </a:cubicBezTo>
                  <a:cubicBezTo>
                    <a:pt x="17579" y="32657"/>
                    <a:pt x="17546" y="32657"/>
                    <a:pt x="17546" y="32657"/>
                  </a:cubicBezTo>
                  <a:close/>
                  <a:moveTo>
                    <a:pt x="17413" y="34559"/>
                  </a:moveTo>
                  <a:cubicBezTo>
                    <a:pt x="17413" y="34559"/>
                    <a:pt x="17379" y="34559"/>
                    <a:pt x="17379" y="34592"/>
                  </a:cubicBezTo>
                  <a:cubicBezTo>
                    <a:pt x="17346" y="34892"/>
                    <a:pt x="17312" y="35226"/>
                    <a:pt x="17312" y="35526"/>
                  </a:cubicBezTo>
                  <a:cubicBezTo>
                    <a:pt x="17279" y="35560"/>
                    <a:pt x="17312" y="35560"/>
                    <a:pt x="17346" y="35593"/>
                  </a:cubicBezTo>
                  <a:cubicBezTo>
                    <a:pt x="17346" y="35593"/>
                    <a:pt x="17379" y="35560"/>
                    <a:pt x="17379" y="35560"/>
                  </a:cubicBezTo>
                  <a:cubicBezTo>
                    <a:pt x="17413" y="35226"/>
                    <a:pt x="17413" y="34926"/>
                    <a:pt x="17446" y="34592"/>
                  </a:cubicBezTo>
                  <a:cubicBezTo>
                    <a:pt x="17446" y="34559"/>
                    <a:pt x="17446" y="34559"/>
                    <a:pt x="17413" y="34559"/>
                  </a:cubicBezTo>
                  <a:close/>
                  <a:moveTo>
                    <a:pt x="17246" y="36460"/>
                  </a:moveTo>
                  <a:cubicBezTo>
                    <a:pt x="17246" y="36460"/>
                    <a:pt x="17212" y="36460"/>
                    <a:pt x="17212" y="36494"/>
                  </a:cubicBezTo>
                  <a:cubicBezTo>
                    <a:pt x="17179" y="36827"/>
                    <a:pt x="17146" y="37127"/>
                    <a:pt x="17146" y="37461"/>
                  </a:cubicBezTo>
                  <a:cubicBezTo>
                    <a:pt x="17146" y="37494"/>
                    <a:pt x="17179" y="37494"/>
                    <a:pt x="17179" y="37494"/>
                  </a:cubicBezTo>
                  <a:cubicBezTo>
                    <a:pt x="17179" y="37494"/>
                    <a:pt x="17212" y="37461"/>
                    <a:pt x="17212" y="37461"/>
                  </a:cubicBezTo>
                  <a:cubicBezTo>
                    <a:pt x="17246" y="37161"/>
                    <a:pt x="17279" y="36827"/>
                    <a:pt x="17279" y="36494"/>
                  </a:cubicBezTo>
                  <a:cubicBezTo>
                    <a:pt x="17312" y="36494"/>
                    <a:pt x="17279" y="36460"/>
                    <a:pt x="17246" y="36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2659;p74"/>
            <p:cNvSpPr/>
            <p:nvPr/>
          </p:nvSpPr>
          <p:spPr>
            <a:xfrm>
              <a:off x="7198915" y="3470577"/>
              <a:ext cx="173452" cy="400245"/>
            </a:xfrm>
            <a:custGeom>
              <a:avLst/>
              <a:gdLst/>
              <a:ahLst/>
              <a:cxnLst/>
              <a:rect l="l" t="t" r="r" b="b"/>
              <a:pathLst>
                <a:path w="16480" h="38028" extrusionOk="0">
                  <a:moveTo>
                    <a:pt x="8240" y="1"/>
                  </a:moveTo>
                  <a:cubicBezTo>
                    <a:pt x="7907" y="34"/>
                    <a:pt x="7606" y="101"/>
                    <a:pt x="7273" y="167"/>
                  </a:cubicBezTo>
                  <a:cubicBezTo>
                    <a:pt x="7273" y="167"/>
                    <a:pt x="7239" y="201"/>
                    <a:pt x="7273" y="201"/>
                  </a:cubicBezTo>
                  <a:cubicBezTo>
                    <a:pt x="7273" y="234"/>
                    <a:pt x="7273" y="234"/>
                    <a:pt x="7306" y="234"/>
                  </a:cubicBezTo>
                  <a:cubicBezTo>
                    <a:pt x="7606" y="167"/>
                    <a:pt x="7907" y="101"/>
                    <a:pt x="8240" y="101"/>
                  </a:cubicBezTo>
                  <a:cubicBezTo>
                    <a:pt x="8274" y="101"/>
                    <a:pt x="8274" y="1"/>
                    <a:pt x="8240" y="1"/>
                  </a:cubicBezTo>
                  <a:close/>
                  <a:moveTo>
                    <a:pt x="9208" y="34"/>
                  </a:moveTo>
                  <a:cubicBezTo>
                    <a:pt x="9174" y="34"/>
                    <a:pt x="9174" y="34"/>
                    <a:pt x="9174" y="67"/>
                  </a:cubicBezTo>
                  <a:cubicBezTo>
                    <a:pt x="9174" y="67"/>
                    <a:pt x="9174" y="101"/>
                    <a:pt x="9208" y="101"/>
                  </a:cubicBezTo>
                  <a:cubicBezTo>
                    <a:pt x="9508" y="134"/>
                    <a:pt x="9808" y="201"/>
                    <a:pt x="10142" y="267"/>
                  </a:cubicBezTo>
                  <a:lnTo>
                    <a:pt x="10142" y="234"/>
                  </a:lnTo>
                  <a:cubicBezTo>
                    <a:pt x="10142" y="251"/>
                    <a:pt x="10150" y="259"/>
                    <a:pt x="10158" y="259"/>
                  </a:cubicBezTo>
                  <a:cubicBezTo>
                    <a:pt x="10167" y="259"/>
                    <a:pt x="10175" y="251"/>
                    <a:pt x="10175" y="234"/>
                  </a:cubicBezTo>
                  <a:cubicBezTo>
                    <a:pt x="10175" y="234"/>
                    <a:pt x="10175" y="201"/>
                    <a:pt x="10142" y="201"/>
                  </a:cubicBezTo>
                  <a:cubicBezTo>
                    <a:pt x="9841" y="134"/>
                    <a:pt x="9508" y="67"/>
                    <a:pt x="9208" y="34"/>
                  </a:cubicBezTo>
                  <a:close/>
                  <a:moveTo>
                    <a:pt x="6372" y="434"/>
                  </a:moveTo>
                  <a:cubicBezTo>
                    <a:pt x="6072" y="568"/>
                    <a:pt x="5772" y="701"/>
                    <a:pt x="5505" y="835"/>
                  </a:cubicBezTo>
                  <a:cubicBezTo>
                    <a:pt x="5505" y="868"/>
                    <a:pt x="5505" y="901"/>
                    <a:pt x="5505" y="901"/>
                  </a:cubicBezTo>
                  <a:cubicBezTo>
                    <a:pt x="5505" y="901"/>
                    <a:pt x="5538" y="935"/>
                    <a:pt x="5538" y="935"/>
                  </a:cubicBezTo>
                  <a:lnTo>
                    <a:pt x="5572" y="935"/>
                  </a:lnTo>
                  <a:cubicBezTo>
                    <a:pt x="5838" y="768"/>
                    <a:pt x="6139" y="634"/>
                    <a:pt x="6439" y="501"/>
                  </a:cubicBezTo>
                  <a:cubicBezTo>
                    <a:pt x="6439" y="501"/>
                    <a:pt x="6439" y="468"/>
                    <a:pt x="6439" y="468"/>
                  </a:cubicBezTo>
                  <a:cubicBezTo>
                    <a:pt x="6406" y="434"/>
                    <a:pt x="6406" y="434"/>
                    <a:pt x="6372" y="434"/>
                  </a:cubicBezTo>
                  <a:close/>
                  <a:moveTo>
                    <a:pt x="11051" y="520"/>
                  </a:moveTo>
                  <a:cubicBezTo>
                    <a:pt x="11038" y="520"/>
                    <a:pt x="11031" y="534"/>
                    <a:pt x="11009" y="534"/>
                  </a:cubicBezTo>
                  <a:cubicBezTo>
                    <a:pt x="11009" y="568"/>
                    <a:pt x="11009" y="601"/>
                    <a:pt x="11009" y="601"/>
                  </a:cubicBezTo>
                  <a:lnTo>
                    <a:pt x="11109" y="634"/>
                  </a:lnTo>
                  <a:cubicBezTo>
                    <a:pt x="11376" y="768"/>
                    <a:pt x="11609" y="901"/>
                    <a:pt x="11843" y="1101"/>
                  </a:cubicBezTo>
                  <a:lnTo>
                    <a:pt x="11876" y="1068"/>
                  </a:lnTo>
                  <a:lnTo>
                    <a:pt x="11909" y="1068"/>
                  </a:lnTo>
                  <a:cubicBezTo>
                    <a:pt x="11909" y="1068"/>
                    <a:pt x="11909" y="1035"/>
                    <a:pt x="11909" y="1035"/>
                  </a:cubicBezTo>
                  <a:cubicBezTo>
                    <a:pt x="11676" y="835"/>
                    <a:pt x="11409" y="701"/>
                    <a:pt x="11142" y="568"/>
                  </a:cubicBezTo>
                  <a:lnTo>
                    <a:pt x="11076" y="534"/>
                  </a:lnTo>
                  <a:cubicBezTo>
                    <a:pt x="11064" y="523"/>
                    <a:pt x="11057" y="520"/>
                    <a:pt x="11051" y="520"/>
                  </a:cubicBezTo>
                  <a:close/>
                  <a:moveTo>
                    <a:pt x="4703" y="1353"/>
                  </a:moveTo>
                  <a:cubicBezTo>
                    <a:pt x="4693" y="1353"/>
                    <a:pt x="4682" y="1357"/>
                    <a:pt x="4671" y="1368"/>
                  </a:cubicBezTo>
                  <a:cubicBezTo>
                    <a:pt x="4437" y="1535"/>
                    <a:pt x="4171" y="1702"/>
                    <a:pt x="3904" y="1935"/>
                  </a:cubicBezTo>
                  <a:cubicBezTo>
                    <a:pt x="3870" y="1935"/>
                    <a:pt x="3870" y="1969"/>
                    <a:pt x="3904" y="1969"/>
                  </a:cubicBezTo>
                  <a:lnTo>
                    <a:pt x="3970" y="1969"/>
                  </a:lnTo>
                  <a:cubicBezTo>
                    <a:pt x="4237" y="1769"/>
                    <a:pt x="4471" y="1602"/>
                    <a:pt x="4738" y="1435"/>
                  </a:cubicBezTo>
                  <a:cubicBezTo>
                    <a:pt x="4738" y="1402"/>
                    <a:pt x="4738" y="1402"/>
                    <a:pt x="4738" y="1368"/>
                  </a:cubicBezTo>
                  <a:cubicBezTo>
                    <a:pt x="4738" y="1368"/>
                    <a:pt x="4723" y="1353"/>
                    <a:pt x="4703" y="1353"/>
                  </a:cubicBezTo>
                  <a:close/>
                  <a:moveTo>
                    <a:pt x="12543" y="1643"/>
                  </a:moveTo>
                  <a:cubicBezTo>
                    <a:pt x="12535" y="1643"/>
                    <a:pt x="12527" y="1652"/>
                    <a:pt x="12510" y="1668"/>
                  </a:cubicBezTo>
                  <a:cubicBezTo>
                    <a:pt x="12510" y="1668"/>
                    <a:pt x="12510" y="1702"/>
                    <a:pt x="12510" y="1735"/>
                  </a:cubicBezTo>
                  <a:cubicBezTo>
                    <a:pt x="12710" y="1969"/>
                    <a:pt x="12910" y="2236"/>
                    <a:pt x="13077" y="2502"/>
                  </a:cubicBezTo>
                  <a:lnTo>
                    <a:pt x="13110" y="2502"/>
                  </a:lnTo>
                  <a:lnTo>
                    <a:pt x="13110" y="2469"/>
                  </a:lnTo>
                  <a:lnTo>
                    <a:pt x="13144" y="2469"/>
                  </a:lnTo>
                  <a:cubicBezTo>
                    <a:pt x="13177" y="2469"/>
                    <a:pt x="13177" y="2436"/>
                    <a:pt x="13144" y="2436"/>
                  </a:cubicBezTo>
                  <a:cubicBezTo>
                    <a:pt x="12977" y="2169"/>
                    <a:pt x="12777" y="1902"/>
                    <a:pt x="12577" y="1668"/>
                  </a:cubicBezTo>
                  <a:cubicBezTo>
                    <a:pt x="12560" y="1652"/>
                    <a:pt x="12552" y="1643"/>
                    <a:pt x="12543" y="1643"/>
                  </a:cubicBezTo>
                  <a:close/>
                  <a:moveTo>
                    <a:pt x="3191" y="2544"/>
                  </a:moveTo>
                  <a:cubicBezTo>
                    <a:pt x="3178" y="2544"/>
                    <a:pt x="3170" y="2552"/>
                    <a:pt x="3170" y="2569"/>
                  </a:cubicBezTo>
                  <a:cubicBezTo>
                    <a:pt x="2936" y="2736"/>
                    <a:pt x="2703" y="2969"/>
                    <a:pt x="2469" y="3203"/>
                  </a:cubicBezTo>
                  <a:cubicBezTo>
                    <a:pt x="2469" y="3203"/>
                    <a:pt x="2469" y="3236"/>
                    <a:pt x="2469" y="3236"/>
                  </a:cubicBezTo>
                  <a:lnTo>
                    <a:pt x="2503" y="3236"/>
                  </a:lnTo>
                  <a:cubicBezTo>
                    <a:pt x="2503" y="3253"/>
                    <a:pt x="2511" y="3261"/>
                    <a:pt x="2519" y="3261"/>
                  </a:cubicBezTo>
                  <a:cubicBezTo>
                    <a:pt x="2528" y="3261"/>
                    <a:pt x="2536" y="3253"/>
                    <a:pt x="2536" y="3236"/>
                  </a:cubicBezTo>
                  <a:cubicBezTo>
                    <a:pt x="2770" y="3036"/>
                    <a:pt x="3003" y="2803"/>
                    <a:pt x="3237" y="2602"/>
                  </a:cubicBezTo>
                  <a:cubicBezTo>
                    <a:pt x="3237" y="2602"/>
                    <a:pt x="3237" y="2569"/>
                    <a:pt x="3237" y="2569"/>
                  </a:cubicBezTo>
                  <a:cubicBezTo>
                    <a:pt x="3220" y="2552"/>
                    <a:pt x="3203" y="2544"/>
                    <a:pt x="3191" y="2544"/>
                  </a:cubicBezTo>
                  <a:close/>
                  <a:moveTo>
                    <a:pt x="13544" y="3236"/>
                  </a:moveTo>
                  <a:cubicBezTo>
                    <a:pt x="13544" y="3236"/>
                    <a:pt x="13544" y="3270"/>
                    <a:pt x="13544" y="3303"/>
                  </a:cubicBezTo>
                  <a:cubicBezTo>
                    <a:pt x="13677" y="3570"/>
                    <a:pt x="13844" y="3837"/>
                    <a:pt x="13978" y="4137"/>
                  </a:cubicBezTo>
                  <a:cubicBezTo>
                    <a:pt x="13978" y="4170"/>
                    <a:pt x="13978" y="4170"/>
                    <a:pt x="14011" y="4170"/>
                  </a:cubicBezTo>
                  <a:cubicBezTo>
                    <a:pt x="14011" y="4137"/>
                    <a:pt x="14044" y="4137"/>
                    <a:pt x="14011" y="4104"/>
                  </a:cubicBezTo>
                  <a:cubicBezTo>
                    <a:pt x="13878" y="3803"/>
                    <a:pt x="13744" y="3503"/>
                    <a:pt x="13611" y="3236"/>
                  </a:cubicBezTo>
                  <a:close/>
                  <a:moveTo>
                    <a:pt x="1836" y="3870"/>
                  </a:moveTo>
                  <a:cubicBezTo>
                    <a:pt x="1602" y="4104"/>
                    <a:pt x="1402" y="4370"/>
                    <a:pt x="1168" y="4604"/>
                  </a:cubicBezTo>
                  <a:cubicBezTo>
                    <a:pt x="1168" y="4604"/>
                    <a:pt x="1168" y="4637"/>
                    <a:pt x="1168" y="4671"/>
                  </a:cubicBezTo>
                  <a:lnTo>
                    <a:pt x="1269" y="4671"/>
                  </a:lnTo>
                  <a:cubicBezTo>
                    <a:pt x="1469" y="4404"/>
                    <a:pt x="1669" y="4170"/>
                    <a:pt x="1902" y="3937"/>
                  </a:cubicBezTo>
                  <a:cubicBezTo>
                    <a:pt x="1902" y="3903"/>
                    <a:pt x="1869" y="3870"/>
                    <a:pt x="1836" y="3870"/>
                  </a:cubicBezTo>
                  <a:close/>
                  <a:moveTo>
                    <a:pt x="14345" y="4971"/>
                  </a:moveTo>
                  <a:cubicBezTo>
                    <a:pt x="14311" y="5004"/>
                    <a:pt x="14311" y="5004"/>
                    <a:pt x="14311" y="5038"/>
                  </a:cubicBezTo>
                  <a:cubicBezTo>
                    <a:pt x="14411" y="5338"/>
                    <a:pt x="14511" y="5605"/>
                    <a:pt x="14611" y="5938"/>
                  </a:cubicBezTo>
                  <a:cubicBezTo>
                    <a:pt x="14611" y="5972"/>
                    <a:pt x="14645" y="5972"/>
                    <a:pt x="14645" y="5972"/>
                  </a:cubicBezTo>
                  <a:lnTo>
                    <a:pt x="14678" y="5938"/>
                  </a:lnTo>
                  <a:cubicBezTo>
                    <a:pt x="14678" y="5938"/>
                    <a:pt x="14711" y="5905"/>
                    <a:pt x="14678" y="5905"/>
                  </a:cubicBezTo>
                  <a:cubicBezTo>
                    <a:pt x="14611" y="5571"/>
                    <a:pt x="14478" y="5271"/>
                    <a:pt x="14378" y="4971"/>
                  </a:cubicBezTo>
                  <a:close/>
                  <a:moveTo>
                    <a:pt x="618" y="5313"/>
                  </a:moveTo>
                  <a:cubicBezTo>
                    <a:pt x="610" y="5313"/>
                    <a:pt x="601" y="5321"/>
                    <a:pt x="601" y="5338"/>
                  </a:cubicBezTo>
                  <a:cubicBezTo>
                    <a:pt x="368" y="5605"/>
                    <a:pt x="168" y="5838"/>
                    <a:pt x="1" y="6072"/>
                  </a:cubicBezTo>
                  <a:lnTo>
                    <a:pt x="34" y="6105"/>
                  </a:lnTo>
                  <a:lnTo>
                    <a:pt x="68" y="6138"/>
                  </a:lnTo>
                  <a:lnTo>
                    <a:pt x="635" y="5371"/>
                  </a:lnTo>
                  <a:cubicBezTo>
                    <a:pt x="668" y="5371"/>
                    <a:pt x="668" y="5338"/>
                    <a:pt x="635" y="5338"/>
                  </a:cubicBezTo>
                  <a:cubicBezTo>
                    <a:pt x="635" y="5321"/>
                    <a:pt x="626" y="5313"/>
                    <a:pt x="618" y="5313"/>
                  </a:cubicBezTo>
                  <a:close/>
                  <a:moveTo>
                    <a:pt x="14912" y="6806"/>
                  </a:moveTo>
                  <a:cubicBezTo>
                    <a:pt x="14912" y="6806"/>
                    <a:pt x="14878" y="6839"/>
                    <a:pt x="14878" y="6872"/>
                  </a:cubicBezTo>
                  <a:cubicBezTo>
                    <a:pt x="14978" y="7172"/>
                    <a:pt x="15045" y="7473"/>
                    <a:pt x="15112" y="7773"/>
                  </a:cubicBezTo>
                  <a:cubicBezTo>
                    <a:pt x="15112" y="7806"/>
                    <a:pt x="15145" y="7806"/>
                    <a:pt x="15145" y="7806"/>
                  </a:cubicBezTo>
                  <a:lnTo>
                    <a:pt x="15178" y="7806"/>
                  </a:lnTo>
                  <a:cubicBezTo>
                    <a:pt x="15212" y="7806"/>
                    <a:pt x="15212" y="7773"/>
                    <a:pt x="15212" y="7773"/>
                  </a:cubicBezTo>
                  <a:cubicBezTo>
                    <a:pt x="15112" y="7439"/>
                    <a:pt x="15045" y="7139"/>
                    <a:pt x="14978" y="6839"/>
                  </a:cubicBezTo>
                  <a:cubicBezTo>
                    <a:pt x="14978" y="6806"/>
                    <a:pt x="14945" y="6806"/>
                    <a:pt x="14912" y="6806"/>
                  </a:cubicBezTo>
                  <a:close/>
                  <a:moveTo>
                    <a:pt x="15345" y="8674"/>
                  </a:moveTo>
                  <a:cubicBezTo>
                    <a:pt x="15345" y="8674"/>
                    <a:pt x="15312" y="8707"/>
                    <a:pt x="15312" y="8707"/>
                  </a:cubicBezTo>
                  <a:cubicBezTo>
                    <a:pt x="15379" y="9007"/>
                    <a:pt x="15445" y="9341"/>
                    <a:pt x="15512" y="9641"/>
                  </a:cubicBezTo>
                  <a:cubicBezTo>
                    <a:pt x="15512" y="9674"/>
                    <a:pt x="15512" y="9674"/>
                    <a:pt x="15545" y="9674"/>
                  </a:cubicBezTo>
                  <a:cubicBezTo>
                    <a:pt x="15579" y="9674"/>
                    <a:pt x="15579" y="9641"/>
                    <a:pt x="15579" y="9641"/>
                  </a:cubicBezTo>
                  <a:cubicBezTo>
                    <a:pt x="15512" y="9307"/>
                    <a:pt x="15479" y="9007"/>
                    <a:pt x="15412" y="8707"/>
                  </a:cubicBezTo>
                  <a:cubicBezTo>
                    <a:pt x="15412" y="8674"/>
                    <a:pt x="15379" y="8674"/>
                    <a:pt x="15345" y="8674"/>
                  </a:cubicBezTo>
                  <a:close/>
                  <a:moveTo>
                    <a:pt x="15679" y="10542"/>
                  </a:moveTo>
                  <a:cubicBezTo>
                    <a:pt x="15645" y="10542"/>
                    <a:pt x="15645" y="10575"/>
                    <a:pt x="15645" y="10608"/>
                  </a:cubicBezTo>
                  <a:cubicBezTo>
                    <a:pt x="15712" y="10908"/>
                    <a:pt x="15746" y="11209"/>
                    <a:pt x="15779" y="11542"/>
                  </a:cubicBezTo>
                  <a:cubicBezTo>
                    <a:pt x="15779" y="11542"/>
                    <a:pt x="15812" y="11576"/>
                    <a:pt x="15812" y="11576"/>
                  </a:cubicBezTo>
                  <a:cubicBezTo>
                    <a:pt x="15846" y="11576"/>
                    <a:pt x="15879" y="11542"/>
                    <a:pt x="15846" y="11542"/>
                  </a:cubicBezTo>
                  <a:cubicBezTo>
                    <a:pt x="15812" y="11209"/>
                    <a:pt x="15779" y="10908"/>
                    <a:pt x="15712" y="10575"/>
                  </a:cubicBezTo>
                  <a:cubicBezTo>
                    <a:pt x="15712" y="10575"/>
                    <a:pt x="15712" y="10542"/>
                    <a:pt x="15679" y="10542"/>
                  </a:cubicBezTo>
                  <a:close/>
                  <a:moveTo>
                    <a:pt x="15946" y="12443"/>
                  </a:moveTo>
                  <a:cubicBezTo>
                    <a:pt x="15912" y="12443"/>
                    <a:pt x="15912" y="12476"/>
                    <a:pt x="15912" y="12476"/>
                  </a:cubicBezTo>
                  <a:cubicBezTo>
                    <a:pt x="15946" y="12776"/>
                    <a:pt x="15979" y="13110"/>
                    <a:pt x="16012" y="13444"/>
                  </a:cubicBezTo>
                  <a:cubicBezTo>
                    <a:pt x="16012" y="13444"/>
                    <a:pt x="16012" y="13477"/>
                    <a:pt x="16046" y="13477"/>
                  </a:cubicBezTo>
                  <a:cubicBezTo>
                    <a:pt x="16079" y="13477"/>
                    <a:pt x="16079" y="13444"/>
                    <a:pt x="16079" y="13444"/>
                  </a:cubicBezTo>
                  <a:cubicBezTo>
                    <a:pt x="16046" y="13110"/>
                    <a:pt x="16012" y="12810"/>
                    <a:pt x="15979" y="12476"/>
                  </a:cubicBezTo>
                  <a:cubicBezTo>
                    <a:pt x="15979" y="12443"/>
                    <a:pt x="15946" y="12443"/>
                    <a:pt x="15946" y="12443"/>
                  </a:cubicBezTo>
                  <a:close/>
                  <a:moveTo>
                    <a:pt x="16112" y="14344"/>
                  </a:moveTo>
                  <a:cubicBezTo>
                    <a:pt x="16112" y="14344"/>
                    <a:pt x="16079" y="14378"/>
                    <a:pt x="16079" y="14378"/>
                  </a:cubicBezTo>
                  <a:cubicBezTo>
                    <a:pt x="16112" y="14711"/>
                    <a:pt x="16146" y="15011"/>
                    <a:pt x="16179" y="15345"/>
                  </a:cubicBezTo>
                  <a:cubicBezTo>
                    <a:pt x="16179" y="15345"/>
                    <a:pt x="16179" y="15378"/>
                    <a:pt x="16213" y="15378"/>
                  </a:cubicBezTo>
                  <a:cubicBezTo>
                    <a:pt x="16246" y="15378"/>
                    <a:pt x="16246" y="15378"/>
                    <a:pt x="16246" y="15345"/>
                  </a:cubicBezTo>
                  <a:lnTo>
                    <a:pt x="16179" y="14378"/>
                  </a:lnTo>
                  <a:cubicBezTo>
                    <a:pt x="16179" y="14344"/>
                    <a:pt x="16146" y="14344"/>
                    <a:pt x="16112" y="14344"/>
                  </a:cubicBezTo>
                  <a:close/>
                  <a:moveTo>
                    <a:pt x="16279" y="16246"/>
                  </a:moveTo>
                  <a:cubicBezTo>
                    <a:pt x="16246" y="16246"/>
                    <a:pt x="16213" y="16246"/>
                    <a:pt x="16213" y="16279"/>
                  </a:cubicBezTo>
                  <a:cubicBezTo>
                    <a:pt x="16246" y="16613"/>
                    <a:pt x="16279" y="16913"/>
                    <a:pt x="16279" y="17246"/>
                  </a:cubicBezTo>
                  <a:cubicBezTo>
                    <a:pt x="16279" y="17280"/>
                    <a:pt x="16313" y="17280"/>
                    <a:pt x="16313" y="17280"/>
                  </a:cubicBezTo>
                  <a:cubicBezTo>
                    <a:pt x="16346" y="17280"/>
                    <a:pt x="16346" y="17246"/>
                    <a:pt x="16346" y="17213"/>
                  </a:cubicBezTo>
                  <a:cubicBezTo>
                    <a:pt x="16346" y="16913"/>
                    <a:pt x="16313" y="16613"/>
                    <a:pt x="16313" y="16279"/>
                  </a:cubicBezTo>
                  <a:cubicBezTo>
                    <a:pt x="16313" y="16246"/>
                    <a:pt x="16279" y="16246"/>
                    <a:pt x="16279" y="16246"/>
                  </a:cubicBezTo>
                  <a:close/>
                  <a:moveTo>
                    <a:pt x="16346" y="18147"/>
                  </a:moveTo>
                  <a:cubicBezTo>
                    <a:pt x="16346" y="18147"/>
                    <a:pt x="16313" y="18180"/>
                    <a:pt x="16313" y="18214"/>
                  </a:cubicBezTo>
                  <a:lnTo>
                    <a:pt x="16346" y="19148"/>
                  </a:lnTo>
                  <a:cubicBezTo>
                    <a:pt x="16346" y="19181"/>
                    <a:pt x="16379" y="19181"/>
                    <a:pt x="16379" y="19181"/>
                  </a:cubicBezTo>
                  <a:cubicBezTo>
                    <a:pt x="16413" y="19181"/>
                    <a:pt x="16446" y="19181"/>
                    <a:pt x="16446" y="19148"/>
                  </a:cubicBezTo>
                  <a:cubicBezTo>
                    <a:pt x="16413" y="18847"/>
                    <a:pt x="16413" y="18514"/>
                    <a:pt x="16413" y="18180"/>
                  </a:cubicBezTo>
                  <a:cubicBezTo>
                    <a:pt x="16413" y="18180"/>
                    <a:pt x="16379" y="18147"/>
                    <a:pt x="16346" y="18147"/>
                  </a:cubicBezTo>
                  <a:close/>
                  <a:moveTo>
                    <a:pt x="16406" y="20068"/>
                  </a:moveTo>
                  <a:cubicBezTo>
                    <a:pt x="16396" y="20068"/>
                    <a:pt x="16379" y="20091"/>
                    <a:pt x="16379" y="20115"/>
                  </a:cubicBezTo>
                  <a:lnTo>
                    <a:pt x="16379" y="21049"/>
                  </a:lnTo>
                  <a:cubicBezTo>
                    <a:pt x="16379" y="21082"/>
                    <a:pt x="16413" y="21116"/>
                    <a:pt x="16413" y="21116"/>
                  </a:cubicBezTo>
                  <a:cubicBezTo>
                    <a:pt x="16446" y="21116"/>
                    <a:pt x="16446" y="21082"/>
                    <a:pt x="16446" y="21082"/>
                  </a:cubicBezTo>
                  <a:lnTo>
                    <a:pt x="16446" y="20115"/>
                  </a:lnTo>
                  <a:cubicBezTo>
                    <a:pt x="16470" y="20091"/>
                    <a:pt x="16460" y="20068"/>
                    <a:pt x="16440" y="20068"/>
                  </a:cubicBezTo>
                  <a:cubicBezTo>
                    <a:pt x="16432" y="20068"/>
                    <a:pt x="16422" y="20072"/>
                    <a:pt x="16413" y="20082"/>
                  </a:cubicBezTo>
                  <a:cubicBezTo>
                    <a:pt x="16413" y="20072"/>
                    <a:pt x="16410" y="20068"/>
                    <a:pt x="16406" y="20068"/>
                  </a:cubicBezTo>
                  <a:close/>
                  <a:moveTo>
                    <a:pt x="16413" y="21983"/>
                  </a:moveTo>
                  <a:cubicBezTo>
                    <a:pt x="16413" y="21983"/>
                    <a:pt x="16379" y="21983"/>
                    <a:pt x="16379" y="22016"/>
                  </a:cubicBezTo>
                  <a:lnTo>
                    <a:pt x="16379" y="22984"/>
                  </a:lnTo>
                  <a:cubicBezTo>
                    <a:pt x="16379" y="22984"/>
                    <a:pt x="16413" y="23017"/>
                    <a:pt x="16413" y="23017"/>
                  </a:cubicBezTo>
                  <a:cubicBezTo>
                    <a:pt x="16446" y="23017"/>
                    <a:pt x="16446" y="22984"/>
                    <a:pt x="16479" y="22984"/>
                  </a:cubicBezTo>
                  <a:lnTo>
                    <a:pt x="16479" y="22016"/>
                  </a:lnTo>
                  <a:cubicBezTo>
                    <a:pt x="16479" y="21983"/>
                    <a:pt x="16446" y="21983"/>
                    <a:pt x="16413" y="21983"/>
                  </a:cubicBezTo>
                  <a:close/>
                  <a:moveTo>
                    <a:pt x="16379" y="23884"/>
                  </a:moveTo>
                  <a:cubicBezTo>
                    <a:pt x="16379" y="23884"/>
                    <a:pt x="16346" y="23918"/>
                    <a:pt x="16346" y="23918"/>
                  </a:cubicBezTo>
                  <a:lnTo>
                    <a:pt x="16346" y="24885"/>
                  </a:lnTo>
                  <a:cubicBezTo>
                    <a:pt x="16346" y="24885"/>
                    <a:pt x="16368" y="24907"/>
                    <a:pt x="16395" y="24916"/>
                  </a:cubicBezTo>
                  <a:lnTo>
                    <a:pt x="16395" y="24916"/>
                  </a:lnTo>
                  <a:cubicBezTo>
                    <a:pt x="16414" y="24907"/>
                    <a:pt x="16419" y="24885"/>
                    <a:pt x="16446" y="24885"/>
                  </a:cubicBezTo>
                  <a:lnTo>
                    <a:pt x="16446" y="23918"/>
                  </a:lnTo>
                  <a:cubicBezTo>
                    <a:pt x="16446" y="23918"/>
                    <a:pt x="16413" y="23884"/>
                    <a:pt x="16379" y="23884"/>
                  </a:cubicBezTo>
                  <a:close/>
                  <a:moveTo>
                    <a:pt x="16395" y="24916"/>
                  </a:moveTo>
                  <a:cubicBezTo>
                    <a:pt x="16390" y="24917"/>
                    <a:pt x="16385" y="24918"/>
                    <a:pt x="16379" y="24918"/>
                  </a:cubicBezTo>
                  <a:lnTo>
                    <a:pt x="16413" y="24918"/>
                  </a:lnTo>
                  <a:cubicBezTo>
                    <a:pt x="16407" y="24918"/>
                    <a:pt x="16401" y="24917"/>
                    <a:pt x="16395" y="24916"/>
                  </a:cubicBezTo>
                  <a:close/>
                  <a:moveTo>
                    <a:pt x="16379" y="25786"/>
                  </a:moveTo>
                  <a:cubicBezTo>
                    <a:pt x="16346" y="25786"/>
                    <a:pt x="16346" y="25819"/>
                    <a:pt x="16346" y="25852"/>
                  </a:cubicBezTo>
                  <a:cubicBezTo>
                    <a:pt x="16346" y="26153"/>
                    <a:pt x="16313" y="26486"/>
                    <a:pt x="16313" y="26786"/>
                  </a:cubicBezTo>
                  <a:cubicBezTo>
                    <a:pt x="16313" y="26820"/>
                    <a:pt x="16313" y="26820"/>
                    <a:pt x="16346" y="26820"/>
                  </a:cubicBezTo>
                  <a:lnTo>
                    <a:pt x="16346" y="26853"/>
                  </a:lnTo>
                  <a:cubicBezTo>
                    <a:pt x="16346" y="26853"/>
                    <a:pt x="16379" y="26820"/>
                    <a:pt x="16379" y="26820"/>
                  </a:cubicBezTo>
                  <a:cubicBezTo>
                    <a:pt x="16413" y="26486"/>
                    <a:pt x="16413" y="26153"/>
                    <a:pt x="16413" y="25852"/>
                  </a:cubicBezTo>
                  <a:cubicBezTo>
                    <a:pt x="16413" y="25819"/>
                    <a:pt x="16413" y="25786"/>
                    <a:pt x="16379" y="25786"/>
                  </a:cubicBezTo>
                  <a:close/>
                  <a:moveTo>
                    <a:pt x="16291" y="27707"/>
                  </a:moveTo>
                  <a:cubicBezTo>
                    <a:pt x="16279" y="27707"/>
                    <a:pt x="16279" y="27730"/>
                    <a:pt x="16279" y="27754"/>
                  </a:cubicBezTo>
                  <a:lnTo>
                    <a:pt x="16213" y="28688"/>
                  </a:lnTo>
                  <a:cubicBezTo>
                    <a:pt x="16213" y="28721"/>
                    <a:pt x="16246" y="28721"/>
                    <a:pt x="16246" y="28755"/>
                  </a:cubicBezTo>
                  <a:lnTo>
                    <a:pt x="16246" y="28721"/>
                  </a:lnTo>
                  <a:cubicBezTo>
                    <a:pt x="16279" y="28721"/>
                    <a:pt x="16313" y="28721"/>
                    <a:pt x="16313" y="28688"/>
                  </a:cubicBezTo>
                  <a:cubicBezTo>
                    <a:pt x="16313" y="28388"/>
                    <a:pt x="16346" y="28054"/>
                    <a:pt x="16346" y="27754"/>
                  </a:cubicBezTo>
                  <a:cubicBezTo>
                    <a:pt x="16346" y="27720"/>
                    <a:pt x="16313" y="27720"/>
                    <a:pt x="16313" y="27720"/>
                  </a:cubicBezTo>
                  <a:cubicBezTo>
                    <a:pt x="16303" y="27711"/>
                    <a:pt x="16296" y="27707"/>
                    <a:pt x="16291" y="27707"/>
                  </a:cubicBezTo>
                  <a:close/>
                  <a:moveTo>
                    <a:pt x="16213" y="29622"/>
                  </a:moveTo>
                  <a:cubicBezTo>
                    <a:pt x="16179" y="29622"/>
                    <a:pt x="16179" y="29622"/>
                    <a:pt x="16179" y="29655"/>
                  </a:cubicBezTo>
                  <a:cubicBezTo>
                    <a:pt x="16146" y="29989"/>
                    <a:pt x="16112" y="30289"/>
                    <a:pt x="16112" y="30623"/>
                  </a:cubicBezTo>
                  <a:cubicBezTo>
                    <a:pt x="16112" y="30623"/>
                    <a:pt x="16112" y="30656"/>
                    <a:pt x="16146" y="30656"/>
                  </a:cubicBezTo>
                  <a:cubicBezTo>
                    <a:pt x="16179" y="30656"/>
                    <a:pt x="16179" y="30623"/>
                    <a:pt x="16179" y="30623"/>
                  </a:cubicBezTo>
                  <a:cubicBezTo>
                    <a:pt x="16213" y="30322"/>
                    <a:pt x="16246" y="29989"/>
                    <a:pt x="16246" y="29655"/>
                  </a:cubicBezTo>
                  <a:cubicBezTo>
                    <a:pt x="16246" y="29622"/>
                    <a:pt x="16246" y="29622"/>
                    <a:pt x="16213" y="29622"/>
                  </a:cubicBezTo>
                  <a:close/>
                  <a:moveTo>
                    <a:pt x="16079" y="31532"/>
                  </a:moveTo>
                  <a:cubicBezTo>
                    <a:pt x="16062" y="31532"/>
                    <a:pt x="16046" y="31540"/>
                    <a:pt x="16046" y="31557"/>
                  </a:cubicBezTo>
                  <a:cubicBezTo>
                    <a:pt x="16012" y="31890"/>
                    <a:pt x="15979" y="32190"/>
                    <a:pt x="15979" y="32491"/>
                  </a:cubicBezTo>
                  <a:cubicBezTo>
                    <a:pt x="15979" y="32524"/>
                    <a:pt x="15979" y="32557"/>
                    <a:pt x="16012" y="32557"/>
                  </a:cubicBezTo>
                  <a:cubicBezTo>
                    <a:pt x="16012" y="32557"/>
                    <a:pt x="16046" y="32524"/>
                    <a:pt x="16046" y="32524"/>
                  </a:cubicBezTo>
                  <a:lnTo>
                    <a:pt x="16112" y="31557"/>
                  </a:lnTo>
                  <a:cubicBezTo>
                    <a:pt x="16112" y="31540"/>
                    <a:pt x="16096" y="31532"/>
                    <a:pt x="16079" y="31532"/>
                  </a:cubicBezTo>
                  <a:close/>
                  <a:moveTo>
                    <a:pt x="15912" y="33425"/>
                  </a:moveTo>
                  <a:cubicBezTo>
                    <a:pt x="15912" y="33425"/>
                    <a:pt x="15879" y="33425"/>
                    <a:pt x="15879" y="33458"/>
                  </a:cubicBezTo>
                  <a:cubicBezTo>
                    <a:pt x="15846" y="33791"/>
                    <a:pt x="15846" y="34092"/>
                    <a:pt x="15812" y="34392"/>
                  </a:cubicBezTo>
                  <a:cubicBezTo>
                    <a:pt x="15779" y="34425"/>
                    <a:pt x="15812" y="34459"/>
                    <a:pt x="15846" y="34459"/>
                  </a:cubicBezTo>
                  <a:cubicBezTo>
                    <a:pt x="15879" y="34459"/>
                    <a:pt x="15879" y="34425"/>
                    <a:pt x="15879" y="34392"/>
                  </a:cubicBezTo>
                  <a:cubicBezTo>
                    <a:pt x="15912" y="34125"/>
                    <a:pt x="15946" y="33791"/>
                    <a:pt x="15979" y="33458"/>
                  </a:cubicBezTo>
                  <a:cubicBezTo>
                    <a:pt x="15979" y="33425"/>
                    <a:pt x="15946" y="33425"/>
                    <a:pt x="15912" y="33425"/>
                  </a:cubicBezTo>
                  <a:close/>
                  <a:moveTo>
                    <a:pt x="15746" y="35326"/>
                  </a:moveTo>
                  <a:cubicBezTo>
                    <a:pt x="15712" y="35326"/>
                    <a:pt x="15712" y="35326"/>
                    <a:pt x="15712" y="35359"/>
                  </a:cubicBezTo>
                  <a:cubicBezTo>
                    <a:pt x="15679" y="35693"/>
                    <a:pt x="15612" y="35993"/>
                    <a:pt x="15579" y="36293"/>
                  </a:cubicBezTo>
                  <a:cubicBezTo>
                    <a:pt x="15579" y="36327"/>
                    <a:pt x="15612" y="36360"/>
                    <a:pt x="15612" y="36360"/>
                  </a:cubicBezTo>
                  <a:cubicBezTo>
                    <a:pt x="15645" y="36360"/>
                    <a:pt x="15679" y="36327"/>
                    <a:pt x="15679" y="36327"/>
                  </a:cubicBezTo>
                  <a:cubicBezTo>
                    <a:pt x="15712" y="36026"/>
                    <a:pt x="15746" y="35693"/>
                    <a:pt x="15779" y="35359"/>
                  </a:cubicBezTo>
                  <a:cubicBezTo>
                    <a:pt x="15779" y="35326"/>
                    <a:pt x="15779" y="35326"/>
                    <a:pt x="15746" y="35326"/>
                  </a:cubicBezTo>
                  <a:close/>
                  <a:moveTo>
                    <a:pt x="15512" y="37227"/>
                  </a:moveTo>
                  <a:cubicBezTo>
                    <a:pt x="15479" y="37227"/>
                    <a:pt x="15479" y="37227"/>
                    <a:pt x="15479" y="37261"/>
                  </a:cubicBezTo>
                  <a:cubicBezTo>
                    <a:pt x="15445" y="37528"/>
                    <a:pt x="15412" y="37761"/>
                    <a:pt x="15379" y="37995"/>
                  </a:cubicBezTo>
                  <a:cubicBezTo>
                    <a:pt x="15345" y="38028"/>
                    <a:pt x="15379" y="38028"/>
                    <a:pt x="15412" y="38028"/>
                  </a:cubicBezTo>
                  <a:cubicBezTo>
                    <a:pt x="15412" y="38028"/>
                    <a:pt x="15445" y="38028"/>
                    <a:pt x="15445" y="37995"/>
                  </a:cubicBezTo>
                  <a:cubicBezTo>
                    <a:pt x="15479" y="37761"/>
                    <a:pt x="15512" y="37528"/>
                    <a:pt x="15545" y="37261"/>
                  </a:cubicBezTo>
                  <a:cubicBezTo>
                    <a:pt x="15545" y="37261"/>
                    <a:pt x="15545" y="37227"/>
                    <a:pt x="15512" y="372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2660;p74"/>
            <p:cNvSpPr/>
            <p:nvPr/>
          </p:nvSpPr>
          <p:spPr>
            <a:xfrm>
              <a:off x="7201725" y="3477956"/>
              <a:ext cx="160464" cy="390762"/>
            </a:xfrm>
            <a:custGeom>
              <a:avLst/>
              <a:gdLst/>
              <a:ahLst/>
              <a:cxnLst/>
              <a:rect l="l" t="t" r="r" b="b"/>
              <a:pathLst>
                <a:path w="15246" h="37127" extrusionOk="0">
                  <a:moveTo>
                    <a:pt x="8240" y="0"/>
                  </a:moveTo>
                  <a:cubicBezTo>
                    <a:pt x="7940" y="0"/>
                    <a:pt x="7640" y="33"/>
                    <a:pt x="7373" y="100"/>
                  </a:cubicBezTo>
                  <a:cubicBezTo>
                    <a:pt x="7339" y="100"/>
                    <a:pt x="7339" y="100"/>
                    <a:pt x="7339" y="134"/>
                  </a:cubicBezTo>
                  <a:cubicBezTo>
                    <a:pt x="7339" y="167"/>
                    <a:pt x="7339" y="167"/>
                    <a:pt x="7373" y="167"/>
                  </a:cubicBezTo>
                  <a:cubicBezTo>
                    <a:pt x="7673" y="100"/>
                    <a:pt x="7940" y="100"/>
                    <a:pt x="8240" y="100"/>
                  </a:cubicBezTo>
                  <a:lnTo>
                    <a:pt x="8307" y="100"/>
                  </a:lnTo>
                  <a:cubicBezTo>
                    <a:pt x="8340" y="100"/>
                    <a:pt x="8373" y="67"/>
                    <a:pt x="8340" y="67"/>
                  </a:cubicBezTo>
                  <a:cubicBezTo>
                    <a:pt x="8373" y="33"/>
                    <a:pt x="8340" y="0"/>
                    <a:pt x="8307" y="0"/>
                  </a:cubicBezTo>
                  <a:close/>
                  <a:moveTo>
                    <a:pt x="9274" y="100"/>
                  </a:moveTo>
                  <a:cubicBezTo>
                    <a:pt x="9241" y="100"/>
                    <a:pt x="9207" y="134"/>
                    <a:pt x="9207" y="134"/>
                  </a:cubicBezTo>
                  <a:cubicBezTo>
                    <a:pt x="9207" y="167"/>
                    <a:pt x="9207" y="167"/>
                    <a:pt x="9241" y="200"/>
                  </a:cubicBezTo>
                  <a:cubicBezTo>
                    <a:pt x="9574" y="267"/>
                    <a:pt x="9875" y="334"/>
                    <a:pt x="10175" y="467"/>
                  </a:cubicBezTo>
                  <a:cubicBezTo>
                    <a:pt x="10208" y="467"/>
                    <a:pt x="10208" y="400"/>
                    <a:pt x="10175" y="400"/>
                  </a:cubicBezTo>
                  <a:cubicBezTo>
                    <a:pt x="9875" y="267"/>
                    <a:pt x="9574" y="167"/>
                    <a:pt x="9274" y="100"/>
                  </a:cubicBezTo>
                  <a:close/>
                  <a:moveTo>
                    <a:pt x="6439" y="309"/>
                  </a:moveTo>
                  <a:cubicBezTo>
                    <a:pt x="6430" y="309"/>
                    <a:pt x="6422" y="317"/>
                    <a:pt x="6405" y="334"/>
                  </a:cubicBezTo>
                  <a:cubicBezTo>
                    <a:pt x="6105" y="434"/>
                    <a:pt x="5805" y="534"/>
                    <a:pt x="5538" y="701"/>
                  </a:cubicBezTo>
                  <a:cubicBezTo>
                    <a:pt x="5505" y="701"/>
                    <a:pt x="5505" y="734"/>
                    <a:pt x="5538" y="767"/>
                  </a:cubicBezTo>
                  <a:lnTo>
                    <a:pt x="5571" y="767"/>
                  </a:lnTo>
                  <a:lnTo>
                    <a:pt x="5571" y="734"/>
                  </a:lnTo>
                  <a:cubicBezTo>
                    <a:pt x="5838" y="601"/>
                    <a:pt x="6139" y="467"/>
                    <a:pt x="6439" y="367"/>
                  </a:cubicBezTo>
                  <a:cubicBezTo>
                    <a:pt x="6472" y="367"/>
                    <a:pt x="6472" y="334"/>
                    <a:pt x="6472" y="334"/>
                  </a:cubicBezTo>
                  <a:cubicBezTo>
                    <a:pt x="6455" y="317"/>
                    <a:pt x="6447" y="309"/>
                    <a:pt x="6439" y="309"/>
                  </a:cubicBezTo>
                  <a:close/>
                  <a:moveTo>
                    <a:pt x="11025" y="842"/>
                  </a:moveTo>
                  <a:cubicBezTo>
                    <a:pt x="11017" y="842"/>
                    <a:pt x="11009" y="851"/>
                    <a:pt x="11009" y="867"/>
                  </a:cubicBezTo>
                  <a:cubicBezTo>
                    <a:pt x="10975" y="867"/>
                    <a:pt x="10975" y="901"/>
                    <a:pt x="11009" y="934"/>
                  </a:cubicBezTo>
                  <a:cubicBezTo>
                    <a:pt x="11242" y="1101"/>
                    <a:pt x="11476" y="1301"/>
                    <a:pt x="11709" y="1535"/>
                  </a:cubicBezTo>
                  <a:lnTo>
                    <a:pt x="11743" y="1535"/>
                  </a:lnTo>
                  <a:cubicBezTo>
                    <a:pt x="11743" y="1535"/>
                    <a:pt x="11743" y="1568"/>
                    <a:pt x="11776" y="1568"/>
                  </a:cubicBezTo>
                  <a:cubicBezTo>
                    <a:pt x="11776" y="1535"/>
                    <a:pt x="11776" y="1535"/>
                    <a:pt x="11776" y="1501"/>
                  </a:cubicBezTo>
                  <a:cubicBezTo>
                    <a:pt x="11542" y="1268"/>
                    <a:pt x="11309" y="1034"/>
                    <a:pt x="11042" y="867"/>
                  </a:cubicBezTo>
                  <a:cubicBezTo>
                    <a:pt x="11042" y="851"/>
                    <a:pt x="11034" y="842"/>
                    <a:pt x="11025" y="842"/>
                  </a:cubicBezTo>
                  <a:close/>
                  <a:moveTo>
                    <a:pt x="4750" y="1176"/>
                  </a:moveTo>
                  <a:cubicBezTo>
                    <a:pt x="4738" y="1176"/>
                    <a:pt x="4721" y="1184"/>
                    <a:pt x="4704" y="1201"/>
                  </a:cubicBezTo>
                  <a:cubicBezTo>
                    <a:pt x="4471" y="1368"/>
                    <a:pt x="4204" y="1535"/>
                    <a:pt x="3937" y="1735"/>
                  </a:cubicBezTo>
                  <a:cubicBezTo>
                    <a:pt x="3937" y="1768"/>
                    <a:pt x="3937" y="1801"/>
                    <a:pt x="3937" y="1801"/>
                  </a:cubicBezTo>
                  <a:lnTo>
                    <a:pt x="4004" y="1801"/>
                  </a:lnTo>
                  <a:cubicBezTo>
                    <a:pt x="4271" y="1601"/>
                    <a:pt x="4504" y="1401"/>
                    <a:pt x="4771" y="1234"/>
                  </a:cubicBezTo>
                  <a:cubicBezTo>
                    <a:pt x="4804" y="1234"/>
                    <a:pt x="4804" y="1201"/>
                    <a:pt x="4771" y="1201"/>
                  </a:cubicBezTo>
                  <a:cubicBezTo>
                    <a:pt x="4771" y="1184"/>
                    <a:pt x="4763" y="1176"/>
                    <a:pt x="4750" y="1176"/>
                  </a:cubicBezTo>
                  <a:close/>
                  <a:moveTo>
                    <a:pt x="3203" y="2335"/>
                  </a:moveTo>
                  <a:cubicBezTo>
                    <a:pt x="2970" y="2535"/>
                    <a:pt x="2736" y="2769"/>
                    <a:pt x="2503" y="3002"/>
                  </a:cubicBezTo>
                  <a:cubicBezTo>
                    <a:pt x="2503" y="3002"/>
                    <a:pt x="2503" y="3036"/>
                    <a:pt x="2503" y="3069"/>
                  </a:cubicBezTo>
                  <a:lnTo>
                    <a:pt x="2569" y="3069"/>
                  </a:lnTo>
                  <a:cubicBezTo>
                    <a:pt x="2803" y="2836"/>
                    <a:pt x="3036" y="2602"/>
                    <a:pt x="3270" y="2402"/>
                  </a:cubicBezTo>
                  <a:cubicBezTo>
                    <a:pt x="3270" y="2402"/>
                    <a:pt x="3270" y="2368"/>
                    <a:pt x="3270" y="2335"/>
                  </a:cubicBezTo>
                  <a:close/>
                  <a:moveTo>
                    <a:pt x="12326" y="2177"/>
                  </a:moveTo>
                  <a:cubicBezTo>
                    <a:pt x="12318" y="2177"/>
                    <a:pt x="12310" y="2185"/>
                    <a:pt x="12310" y="2202"/>
                  </a:cubicBezTo>
                  <a:cubicBezTo>
                    <a:pt x="12276" y="2202"/>
                    <a:pt x="12276" y="2235"/>
                    <a:pt x="12310" y="2235"/>
                  </a:cubicBezTo>
                  <a:cubicBezTo>
                    <a:pt x="12476" y="2502"/>
                    <a:pt x="12643" y="2802"/>
                    <a:pt x="12777" y="3069"/>
                  </a:cubicBezTo>
                  <a:cubicBezTo>
                    <a:pt x="12777" y="3102"/>
                    <a:pt x="12777" y="3102"/>
                    <a:pt x="12810" y="3102"/>
                  </a:cubicBezTo>
                  <a:lnTo>
                    <a:pt x="12843" y="3069"/>
                  </a:lnTo>
                  <a:cubicBezTo>
                    <a:pt x="12843" y="3069"/>
                    <a:pt x="12843" y="3036"/>
                    <a:pt x="12843" y="3036"/>
                  </a:cubicBezTo>
                  <a:cubicBezTo>
                    <a:pt x="12677" y="2735"/>
                    <a:pt x="12510" y="2469"/>
                    <a:pt x="12343" y="2202"/>
                  </a:cubicBezTo>
                  <a:cubicBezTo>
                    <a:pt x="12343" y="2185"/>
                    <a:pt x="12335" y="2177"/>
                    <a:pt x="12326" y="2177"/>
                  </a:cubicBezTo>
                  <a:close/>
                  <a:moveTo>
                    <a:pt x="1906" y="3641"/>
                  </a:moveTo>
                  <a:cubicBezTo>
                    <a:pt x="1893" y="3641"/>
                    <a:pt x="1879" y="3649"/>
                    <a:pt x="1869" y="3669"/>
                  </a:cubicBezTo>
                  <a:cubicBezTo>
                    <a:pt x="1669" y="3903"/>
                    <a:pt x="1469" y="4136"/>
                    <a:pt x="1235" y="4370"/>
                  </a:cubicBezTo>
                  <a:cubicBezTo>
                    <a:pt x="1235" y="4403"/>
                    <a:pt x="1235" y="4437"/>
                    <a:pt x="1235" y="4437"/>
                  </a:cubicBezTo>
                  <a:lnTo>
                    <a:pt x="1268" y="4437"/>
                  </a:lnTo>
                  <a:lnTo>
                    <a:pt x="1268" y="4403"/>
                  </a:lnTo>
                  <a:cubicBezTo>
                    <a:pt x="1268" y="4420"/>
                    <a:pt x="1277" y="4428"/>
                    <a:pt x="1285" y="4428"/>
                  </a:cubicBezTo>
                  <a:cubicBezTo>
                    <a:pt x="1293" y="4428"/>
                    <a:pt x="1302" y="4420"/>
                    <a:pt x="1302" y="4403"/>
                  </a:cubicBezTo>
                  <a:cubicBezTo>
                    <a:pt x="1535" y="4170"/>
                    <a:pt x="1735" y="3936"/>
                    <a:pt x="1969" y="3703"/>
                  </a:cubicBezTo>
                  <a:cubicBezTo>
                    <a:pt x="1969" y="3680"/>
                    <a:pt x="1937" y="3641"/>
                    <a:pt x="1906" y="3641"/>
                  </a:cubicBezTo>
                  <a:close/>
                  <a:moveTo>
                    <a:pt x="13177" y="3870"/>
                  </a:moveTo>
                  <a:cubicBezTo>
                    <a:pt x="13177" y="3903"/>
                    <a:pt x="13144" y="3903"/>
                    <a:pt x="13177" y="3936"/>
                  </a:cubicBezTo>
                  <a:cubicBezTo>
                    <a:pt x="13277" y="4203"/>
                    <a:pt x="13377" y="4503"/>
                    <a:pt x="13477" y="4837"/>
                  </a:cubicBezTo>
                  <a:cubicBezTo>
                    <a:pt x="13477" y="4837"/>
                    <a:pt x="13510" y="4837"/>
                    <a:pt x="13510" y="4870"/>
                  </a:cubicBezTo>
                  <a:lnTo>
                    <a:pt x="13544" y="4837"/>
                  </a:lnTo>
                  <a:cubicBezTo>
                    <a:pt x="13544" y="4837"/>
                    <a:pt x="13577" y="4804"/>
                    <a:pt x="13577" y="4770"/>
                  </a:cubicBezTo>
                  <a:cubicBezTo>
                    <a:pt x="13477" y="4470"/>
                    <a:pt x="13344" y="4170"/>
                    <a:pt x="13244" y="3870"/>
                  </a:cubicBezTo>
                  <a:close/>
                  <a:moveTo>
                    <a:pt x="635" y="5104"/>
                  </a:moveTo>
                  <a:lnTo>
                    <a:pt x="468" y="5304"/>
                  </a:lnTo>
                  <a:lnTo>
                    <a:pt x="1" y="5838"/>
                  </a:lnTo>
                  <a:cubicBezTo>
                    <a:pt x="1" y="5838"/>
                    <a:pt x="1" y="5871"/>
                    <a:pt x="1" y="5904"/>
                  </a:cubicBezTo>
                  <a:lnTo>
                    <a:pt x="68" y="5904"/>
                  </a:lnTo>
                  <a:cubicBezTo>
                    <a:pt x="201" y="5738"/>
                    <a:pt x="368" y="5537"/>
                    <a:pt x="535" y="5371"/>
                  </a:cubicBezTo>
                  <a:lnTo>
                    <a:pt x="668" y="5171"/>
                  </a:lnTo>
                  <a:cubicBezTo>
                    <a:pt x="701" y="5137"/>
                    <a:pt x="701" y="5137"/>
                    <a:pt x="668" y="5104"/>
                  </a:cubicBezTo>
                  <a:close/>
                  <a:moveTo>
                    <a:pt x="13809" y="5689"/>
                  </a:moveTo>
                  <a:cubicBezTo>
                    <a:pt x="13800" y="5689"/>
                    <a:pt x="13788" y="5693"/>
                    <a:pt x="13777" y="5704"/>
                  </a:cubicBezTo>
                  <a:cubicBezTo>
                    <a:pt x="13777" y="5704"/>
                    <a:pt x="13744" y="5704"/>
                    <a:pt x="13777" y="5738"/>
                  </a:cubicBezTo>
                  <a:cubicBezTo>
                    <a:pt x="13844" y="6038"/>
                    <a:pt x="13911" y="6338"/>
                    <a:pt x="14011" y="6672"/>
                  </a:cubicBezTo>
                  <a:cubicBezTo>
                    <a:pt x="14011" y="6672"/>
                    <a:pt x="14011" y="6705"/>
                    <a:pt x="14044" y="6705"/>
                  </a:cubicBezTo>
                  <a:cubicBezTo>
                    <a:pt x="14078" y="6672"/>
                    <a:pt x="14078" y="6672"/>
                    <a:pt x="14078" y="6638"/>
                  </a:cubicBezTo>
                  <a:cubicBezTo>
                    <a:pt x="14011" y="6338"/>
                    <a:pt x="13911" y="6004"/>
                    <a:pt x="13844" y="5704"/>
                  </a:cubicBezTo>
                  <a:cubicBezTo>
                    <a:pt x="13844" y="5704"/>
                    <a:pt x="13829" y="5689"/>
                    <a:pt x="13809" y="5689"/>
                  </a:cubicBezTo>
                  <a:close/>
                  <a:moveTo>
                    <a:pt x="14266" y="7558"/>
                  </a:moveTo>
                  <a:cubicBezTo>
                    <a:pt x="14261" y="7558"/>
                    <a:pt x="14254" y="7562"/>
                    <a:pt x="14244" y="7572"/>
                  </a:cubicBezTo>
                  <a:cubicBezTo>
                    <a:pt x="14211" y="7572"/>
                    <a:pt x="14211" y="7572"/>
                    <a:pt x="14211" y="7606"/>
                  </a:cubicBezTo>
                  <a:cubicBezTo>
                    <a:pt x="14278" y="7872"/>
                    <a:pt x="14311" y="8206"/>
                    <a:pt x="14378" y="8540"/>
                  </a:cubicBezTo>
                  <a:cubicBezTo>
                    <a:pt x="14378" y="8540"/>
                    <a:pt x="14411" y="8573"/>
                    <a:pt x="14411" y="8573"/>
                  </a:cubicBezTo>
                  <a:cubicBezTo>
                    <a:pt x="14444" y="8573"/>
                    <a:pt x="14444" y="8540"/>
                    <a:pt x="14444" y="8540"/>
                  </a:cubicBezTo>
                  <a:cubicBezTo>
                    <a:pt x="14411" y="8206"/>
                    <a:pt x="14344" y="7906"/>
                    <a:pt x="14278" y="7606"/>
                  </a:cubicBezTo>
                  <a:cubicBezTo>
                    <a:pt x="14278" y="7582"/>
                    <a:pt x="14278" y="7558"/>
                    <a:pt x="14266" y="7558"/>
                  </a:cubicBezTo>
                  <a:close/>
                  <a:moveTo>
                    <a:pt x="14545" y="9440"/>
                  </a:moveTo>
                  <a:cubicBezTo>
                    <a:pt x="14545" y="9440"/>
                    <a:pt x="14511" y="9440"/>
                    <a:pt x="14545" y="9474"/>
                  </a:cubicBezTo>
                  <a:cubicBezTo>
                    <a:pt x="14578" y="9774"/>
                    <a:pt x="14611" y="10107"/>
                    <a:pt x="14645" y="10408"/>
                  </a:cubicBezTo>
                  <a:cubicBezTo>
                    <a:pt x="14645" y="10441"/>
                    <a:pt x="14678" y="10441"/>
                    <a:pt x="14711" y="10441"/>
                  </a:cubicBezTo>
                  <a:cubicBezTo>
                    <a:pt x="14711" y="10441"/>
                    <a:pt x="14745" y="10408"/>
                    <a:pt x="14745" y="10408"/>
                  </a:cubicBezTo>
                  <a:cubicBezTo>
                    <a:pt x="14678" y="10074"/>
                    <a:pt x="14645" y="9774"/>
                    <a:pt x="14611" y="9474"/>
                  </a:cubicBezTo>
                  <a:cubicBezTo>
                    <a:pt x="14611" y="9440"/>
                    <a:pt x="14578" y="9440"/>
                    <a:pt x="14545" y="9440"/>
                  </a:cubicBezTo>
                  <a:close/>
                  <a:moveTo>
                    <a:pt x="14820" y="11327"/>
                  </a:moveTo>
                  <a:cubicBezTo>
                    <a:pt x="14815" y="11327"/>
                    <a:pt x="14811" y="11330"/>
                    <a:pt x="14811" y="11342"/>
                  </a:cubicBezTo>
                  <a:cubicBezTo>
                    <a:pt x="14778" y="11342"/>
                    <a:pt x="14745" y="11342"/>
                    <a:pt x="14778" y="11375"/>
                  </a:cubicBezTo>
                  <a:cubicBezTo>
                    <a:pt x="14811" y="11675"/>
                    <a:pt x="14845" y="12009"/>
                    <a:pt x="14845" y="12309"/>
                  </a:cubicBezTo>
                  <a:cubicBezTo>
                    <a:pt x="14845" y="12342"/>
                    <a:pt x="14878" y="12342"/>
                    <a:pt x="14911" y="12342"/>
                  </a:cubicBezTo>
                  <a:cubicBezTo>
                    <a:pt x="14911" y="12342"/>
                    <a:pt x="14945" y="12342"/>
                    <a:pt x="14945" y="12309"/>
                  </a:cubicBezTo>
                  <a:cubicBezTo>
                    <a:pt x="14911" y="11975"/>
                    <a:pt x="14878" y="11675"/>
                    <a:pt x="14845" y="11342"/>
                  </a:cubicBezTo>
                  <a:cubicBezTo>
                    <a:pt x="14845" y="11342"/>
                    <a:pt x="14830" y="11327"/>
                    <a:pt x="14820" y="11327"/>
                  </a:cubicBezTo>
                  <a:close/>
                  <a:moveTo>
                    <a:pt x="14978" y="13243"/>
                  </a:moveTo>
                  <a:cubicBezTo>
                    <a:pt x="14945" y="13243"/>
                    <a:pt x="14945" y="13243"/>
                    <a:pt x="14945" y="13276"/>
                  </a:cubicBezTo>
                  <a:cubicBezTo>
                    <a:pt x="14945" y="13577"/>
                    <a:pt x="14978" y="13910"/>
                    <a:pt x="15012" y="14210"/>
                  </a:cubicBezTo>
                  <a:cubicBezTo>
                    <a:pt x="15012" y="14244"/>
                    <a:pt x="15012" y="14277"/>
                    <a:pt x="15045" y="14277"/>
                  </a:cubicBezTo>
                  <a:cubicBezTo>
                    <a:pt x="15045" y="14277"/>
                    <a:pt x="15078" y="14244"/>
                    <a:pt x="15078" y="14244"/>
                  </a:cubicBezTo>
                  <a:cubicBezTo>
                    <a:pt x="15078" y="13910"/>
                    <a:pt x="15045" y="13577"/>
                    <a:pt x="15012" y="13276"/>
                  </a:cubicBezTo>
                  <a:cubicBezTo>
                    <a:pt x="15012" y="13243"/>
                    <a:pt x="14978" y="13243"/>
                    <a:pt x="14978" y="13243"/>
                  </a:cubicBezTo>
                  <a:close/>
                  <a:moveTo>
                    <a:pt x="15078" y="15111"/>
                  </a:moveTo>
                  <a:cubicBezTo>
                    <a:pt x="15078" y="15111"/>
                    <a:pt x="15045" y="15144"/>
                    <a:pt x="15045" y="15178"/>
                  </a:cubicBezTo>
                  <a:cubicBezTo>
                    <a:pt x="15078" y="15478"/>
                    <a:pt x="15078" y="15811"/>
                    <a:pt x="15078" y="16145"/>
                  </a:cubicBezTo>
                  <a:cubicBezTo>
                    <a:pt x="15078" y="16145"/>
                    <a:pt x="15112" y="16178"/>
                    <a:pt x="15145" y="16178"/>
                  </a:cubicBezTo>
                  <a:lnTo>
                    <a:pt x="15145" y="16145"/>
                  </a:lnTo>
                  <a:cubicBezTo>
                    <a:pt x="15145" y="16145"/>
                    <a:pt x="15178" y="16145"/>
                    <a:pt x="15178" y="16112"/>
                  </a:cubicBezTo>
                  <a:cubicBezTo>
                    <a:pt x="15145" y="15811"/>
                    <a:pt x="15112" y="15478"/>
                    <a:pt x="15112" y="15178"/>
                  </a:cubicBezTo>
                  <a:cubicBezTo>
                    <a:pt x="15112" y="15144"/>
                    <a:pt x="15112" y="15111"/>
                    <a:pt x="15078" y="15111"/>
                  </a:cubicBezTo>
                  <a:close/>
                  <a:moveTo>
                    <a:pt x="15178" y="17046"/>
                  </a:moveTo>
                  <a:cubicBezTo>
                    <a:pt x="15145" y="17046"/>
                    <a:pt x="15145" y="17046"/>
                    <a:pt x="15145" y="17079"/>
                  </a:cubicBezTo>
                  <a:lnTo>
                    <a:pt x="15145" y="18046"/>
                  </a:lnTo>
                  <a:cubicBezTo>
                    <a:pt x="15145" y="18046"/>
                    <a:pt x="15145" y="18080"/>
                    <a:pt x="15178" y="18080"/>
                  </a:cubicBezTo>
                  <a:lnTo>
                    <a:pt x="15212" y="18080"/>
                  </a:lnTo>
                  <a:cubicBezTo>
                    <a:pt x="15212" y="18080"/>
                    <a:pt x="15245" y="18046"/>
                    <a:pt x="15245" y="18046"/>
                  </a:cubicBezTo>
                  <a:lnTo>
                    <a:pt x="15212" y="17079"/>
                  </a:lnTo>
                  <a:cubicBezTo>
                    <a:pt x="15212" y="17046"/>
                    <a:pt x="15178" y="17046"/>
                    <a:pt x="15178" y="17046"/>
                  </a:cubicBezTo>
                  <a:close/>
                  <a:moveTo>
                    <a:pt x="15178" y="18947"/>
                  </a:moveTo>
                  <a:cubicBezTo>
                    <a:pt x="15145" y="18947"/>
                    <a:pt x="15145" y="18980"/>
                    <a:pt x="15145" y="18980"/>
                  </a:cubicBezTo>
                  <a:lnTo>
                    <a:pt x="15145" y="19948"/>
                  </a:lnTo>
                  <a:cubicBezTo>
                    <a:pt x="15145" y="19981"/>
                    <a:pt x="15145" y="19981"/>
                    <a:pt x="15178" y="19981"/>
                  </a:cubicBezTo>
                  <a:cubicBezTo>
                    <a:pt x="15178" y="19981"/>
                    <a:pt x="15212" y="19981"/>
                    <a:pt x="15212" y="19948"/>
                  </a:cubicBezTo>
                  <a:lnTo>
                    <a:pt x="15212" y="18980"/>
                  </a:lnTo>
                  <a:cubicBezTo>
                    <a:pt x="15212" y="18980"/>
                    <a:pt x="15178" y="18947"/>
                    <a:pt x="15178" y="18947"/>
                  </a:cubicBezTo>
                  <a:close/>
                  <a:moveTo>
                    <a:pt x="15145" y="20848"/>
                  </a:moveTo>
                  <a:cubicBezTo>
                    <a:pt x="15112" y="20848"/>
                    <a:pt x="15112" y="20848"/>
                    <a:pt x="15112" y="20882"/>
                  </a:cubicBezTo>
                  <a:lnTo>
                    <a:pt x="15112" y="21849"/>
                  </a:lnTo>
                  <a:cubicBezTo>
                    <a:pt x="15112" y="21882"/>
                    <a:pt x="15145" y="21882"/>
                    <a:pt x="15145" y="21882"/>
                  </a:cubicBezTo>
                  <a:lnTo>
                    <a:pt x="15178" y="21882"/>
                  </a:lnTo>
                  <a:cubicBezTo>
                    <a:pt x="15178" y="21882"/>
                    <a:pt x="15212" y="21849"/>
                    <a:pt x="15178" y="21849"/>
                  </a:cubicBezTo>
                  <a:lnTo>
                    <a:pt x="15178" y="20882"/>
                  </a:lnTo>
                  <a:cubicBezTo>
                    <a:pt x="15178" y="20848"/>
                    <a:pt x="15178" y="20848"/>
                    <a:pt x="15145" y="20848"/>
                  </a:cubicBezTo>
                  <a:close/>
                  <a:moveTo>
                    <a:pt x="15112" y="22783"/>
                  </a:moveTo>
                  <a:cubicBezTo>
                    <a:pt x="15112" y="22783"/>
                    <a:pt x="15078" y="22783"/>
                    <a:pt x="15078" y="22816"/>
                  </a:cubicBezTo>
                  <a:cubicBezTo>
                    <a:pt x="15078" y="23117"/>
                    <a:pt x="15045" y="23450"/>
                    <a:pt x="15045" y="23784"/>
                  </a:cubicBezTo>
                  <a:cubicBezTo>
                    <a:pt x="15045" y="23784"/>
                    <a:pt x="15078" y="23817"/>
                    <a:pt x="15112" y="23817"/>
                  </a:cubicBezTo>
                  <a:cubicBezTo>
                    <a:pt x="15112" y="23817"/>
                    <a:pt x="15145" y="23784"/>
                    <a:pt x="15145" y="23784"/>
                  </a:cubicBezTo>
                  <a:lnTo>
                    <a:pt x="15178" y="22816"/>
                  </a:lnTo>
                  <a:cubicBezTo>
                    <a:pt x="15178" y="22783"/>
                    <a:pt x="15145" y="22783"/>
                    <a:pt x="15112" y="22783"/>
                  </a:cubicBezTo>
                  <a:close/>
                  <a:moveTo>
                    <a:pt x="15078" y="24684"/>
                  </a:moveTo>
                  <a:cubicBezTo>
                    <a:pt x="15045" y="24684"/>
                    <a:pt x="15012" y="24684"/>
                    <a:pt x="15012" y="24718"/>
                  </a:cubicBezTo>
                  <a:cubicBezTo>
                    <a:pt x="15012" y="25018"/>
                    <a:pt x="14978" y="25352"/>
                    <a:pt x="14978" y="25685"/>
                  </a:cubicBezTo>
                  <a:cubicBezTo>
                    <a:pt x="14978" y="25685"/>
                    <a:pt x="14978" y="25719"/>
                    <a:pt x="15012" y="25719"/>
                  </a:cubicBezTo>
                  <a:cubicBezTo>
                    <a:pt x="15045" y="25719"/>
                    <a:pt x="15045" y="25685"/>
                    <a:pt x="15045" y="25685"/>
                  </a:cubicBezTo>
                  <a:lnTo>
                    <a:pt x="15112" y="24718"/>
                  </a:lnTo>
                  <a:cubicBezTo>
                    <a:pt x="15112" y="24684"/>
                    <a:pt x="15078" y="24684"/>
                    <a:pt x="15078" y="24684"/>
                  </a:cubicBezTo>
                  <a:close/>
                  <a:moveTo>
                    <a:pt x="14945" y="26586"/>
                  </a:moveTo>
                  <a:cubicBezTo>
                    <a:pt x="14945" y="26586"/>
                    <a:pt x="14911" y="26619"/>
                    <a:pt x="14911" y="26619"/>
                  </a:cubicBezTo>
                  <a:lnTo>
                    <a:pt x="14878" y="27587"/>
                  </a:lnTo>
                  <a:cubicBezTo>
                    <a:pt x="14845" y="27587"/>
                    <a:pt x="14878" y="27620"/>
                    <a:pt x="14911" y="27620"/>
                  </a:cubicBezTo>
                  <a:cubicBezTo>
                    <a:pt x="14911" y="27620"/>
                    <a:pt x="14945" y="27587"/>
                    <a:pt x="14945" y="27587"/>
                  </a:cubicBezTo>
                  <a:cubicBezTo>
                    <a:pt x="14945" y="27286"/>
                    <a:pt x="15012" y="26953"/>
                    <a:pt x="15012" y="26619"/>
                  </a:cubicBezTo>
                  <a:cubicBezTo>
                    <a:pt x="15012" y="26619"/>
                    <a:pt x="14978" y="26586"/>
                    <a:pt x="14945" y="26586"/>
                  </a:cubicBezTo>
                  <a:close/>
                  <a:moveTo>
                    <a:pt x="14845" y="28487"/>
                  </a:moveTo>
                  <a:cubicBezTo>
                    <a:pt x="14811" y="28487"/>
                    <a:pt x="14811" y="28521"/>
                    <a:pt x="14811" y="28521"/>
                  </a:cubicBezTo>
                  <a:lnTo>
                    <a:pt x="14711" y="29488"/>
                  </a:lnTo>
                  <a:cubicBezTo>
                    <a:pt x="14711" y="29521"/>
                    <a:pt x="14745" y="29521"/>
                    <a:pt x="14745" y="29521"/>
                  </a:cubicBezTo>
                  <a:lnTo>
                    <a:pt x="14778" y="29521"/>
                  </a:lnTo>
                  <a:cubicBezTo>
                    <a:pt x="14778" y="29521"/>
                    <a:pt x="14811" y="29521"/>
                    <a:pt x="14811" y="29488"/>
                  </a:cubicBezTo>
                  <a:cubicBezTo>
                    <a:pt x="14811" y="29188"/>
                    <a:pt x="14845" y="28854"/>
                    <a:pt x="14878" y="28521"/>
                  </a:cubicBezTo>
                  <a:cubicBezTo>
                    <a:pt x="14878" y="28521"/>
                    <a:pt x="14845" y="28487"/>
                    <a:pt x="14845" y="28487"/>
                  </a:cubicBezTo>
                  <a:close/>
                  <a:moveTo>
                    <a:pt x="14678" y="30397"/>
                  </a:moveTo>
                  <a:cubicBezTo>
                    <a:pt x="14661" y="30397"/>
                    <a:pt x="14645" y="30405"/>
                    <a:pt x="14645" y="30422"/>
                  </a:cubicBezTo>
                  <a:cubicBezTo>
                    <a:pt x="14611" y="30722"/>
                    <a:pt x="14578" y="31056"/>
                    <a:pt x="14545" y="31389"/>
                  </a:cubicBezTo>
                  <a:cubicBezTo>
                    <a:pt x="14545" y="31389"/>
                    <a:pt x="14578" y="31423"/>
                    <a:pt x="14578" y="31423"/>
                  </a:cubicBezTo>
                  <a:cubicBezTo>
                    <a:pt x="14611" y="31423"/>
                    <a:pt x="14645" y="31423"/>
                    <a:pt x="14645" y="31389"/>
                  </a:cubicBezTo>
                  <a:cubicBezTo>
                    <a:pt x="14645" y="31089"/>
                    <a:pt x="14678" y="30755"/>
                    <a:pt x="14711" y="30422"/>
                  </a:cubicBezTo>
                  <a:cubicBezTo>
                    <a:pt x="14711" y="30405"/>
                    <a:pt x="14695" y="30397"/>
                    <a:pt x="14678" y="30397"/>
                  </a:cubicBezTo>
                  <a:close/>
                  <a:moveTo>
                    <a:pt x="14478" y="32290"/>
                  </a:moveTo>
                  <a:cubicBezTo>
                    <a:pt x="14478" y="32290"/>
                    <a:pt x="14444" y="32323"/>
                    <a:pt x="14444" y="32323"/>
                  </a:cubicBezTo>
                  <a:cubicBezTo>
                    <a:pt x="14411" y="32657"/>
                    <a:pt x="14378" y="32990"/>
                    <a:pt x="14344" y="33291"/>
                  </a:cubicBezTo>
                  <a:cubicBezTo>
                    <a:pt x="14344" y="33291"/>
                    <a:pt x="14344" y="33324"/>
                    <a:pt x="14378" y="33324"/>
                  </a:cubicBezTo>
                  <a:cubicBezTo>
                    <a:pt x="14378" y="33324"/>
                    <a:pt x="14411" y="33324"/>
                    <a:pt x="14411" y="33291"/>
                  </a:cubicBezTo>
                  <a:cubicBezTo>
                    <a:pt x="14444" y="32990"/>
                    <a:pt x="14478" y="32657"/>
                    <a:pt x="14511" y="32357"/>
                  </a:cubicBezTo>
                  <a:cubicBezTo>
                    <a:pt x="14511" y="32323"/>
                    <a:pt x="14511" y="32290"/>
                    <a:pt x="14478" y="32290"/>
                  </a:cubicBezTo>
                  <a:close/>
                  <a:moveTo>
                    <a:pt x="14278" y="34191"/>
                  </a:moveTo>
                  <a:cubicBezTo>
                    <a:pt x="14244" y="34191"/>
                    <a:pt x="14244" y="34225"/>
                    <a:pt x="14244" y="34225"/>
                  </a:cubicBezTo>
                  <a:cubicBezTo>
                    <a:pt x="14178" y="34558"/>
                    <a:pt x="14144" y="34858"/>
                    <a:pt x="14111" y="35192"/>
                  </a:cubicBezTo>
                  <a:cubicBezTo>
                    <a:pt x="14111" y="35192"/>
                    <a:pt x="14111" y="35225"/>
                    <a:pt x="14144" y="35225"/>
                  </a:cubicBezTo>
                  <a:cubicBezTo>
                    <a:pt x="14178" y="35225"/>
                    <a:pt x="14178" y="35225"/>
                    <a:pt x="14178" y="35192"/>
                  </a:cubicBezTo>
                  <a:cubicBezTo>
                    <a:pt x="14211" y="34892"/>
                    <a:pt x="14278" y="34558"/>
                    <a:pt x="14311" y="34258"/>
                  </a:cubicBezTo>
                  <a:cubicBezTo>
                    <a:pt x="14311" y="34225"/>
                    <a:pt x="14311" y="34191"/>
                    <a:pt x="14278" y="34191"/>
                  </a:cubicBezTo>
                  <a:close/>
                  <a:moveTo>
                    <a:pt x="14011" y="36093"/>
                  </a:moveTo>
                  <a:cubicBezTo>
                    <a:pt x="14011" y="36093"/>
                    <a:pt x="13977" y="36093"/>
                    <a:pt x="13977" y="36126"/>
                  </a:cubicBezTo>
                  <a:cubicBezTo>
                    <a:pt x="13911" y="36460"/>
                    <a:pt x="13877" y="36760"/>
                    <a:pt x="13811" y="37060"/>
                  </a:cubicBezTo>
                  <a:cubicBezTo>
                    <a:pt x="13811" y="37093"/>
                    <a:pt x="13844" y="37093"/>
                    <a:pt x="13844" y="37127"/>
                  </a:cubicBezTo>
                  <a:lnTo>
                    <a:pt x="13844" y="37093"/>
                  </a:lnTo>
                  <a:cubicBezTo>
                    <a:pt x="13877" y="37093"/>
                    <a:pt x="13911" y="37093"/>
                    <a:pt x="13911" y="37060"/>
                  </a:cubicBezTo>
                  <a:cubicBezTo>
                    <a:pt x="13944" y="36793"/>
                    <a:pt x="14011" y="36460"/>
                    <a:pt x="14044" y="36126"/>
                  </a:cubicBezTo>
                  <a:cubicBezTo>
                    <a:pt x="14044" y="36126"/>
                    <a:pt x="14044" y="36093"/>
                    <a:pt x="14011" y="36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086;p47"/>
          <p:cNvSpPr txBox="1">
            <a:spLocks noGrp="1"/>
          </p:cNvSpPr>
          <p:nvPr>
            <p:ph type="title" idx="4294967295"/>
          </p:nvPr>
        </p:nvSpPr>
        <p:spPr>
          <a:xfrm>
            <a:off x="683568" y="123478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</a:rPr>
              <a:t>決策樹</a:t>
            </a:r>
            <a:endParaRPr b="1" dirty="0">
              <a:solidFill>
                <a:schemeClr val="bg1"/>
              </a:solidFill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180" name="Google Shape;1976;p72"/>
          <p:cNvGrpSpPr/>
          <p:nvPr/>
        </p:nvGrpSpPr>
        <p:grpSpPr>
          <a:xfrm>
            <a:off x="7308304" y="3939902"/>
            <a:ext cx="1440160" cy="1067465"/>
            <a:chOff x="5032675" y="1881795"/>
            <a:chExt cx="3594542" cy="2703111"/>
          </a:xfrm>
        </p:grpSpPr>
        <p:sp>
          <p:nvSpPr>
            <p:cNvPr id="181" name="Google Shape;1977;p72"/>
            <p:cNvSpPr/>
            <p:nvPr/>
          </p:nvSpPr>
          <p:spPr>
            <a:xfrm>
              <a:off x="5032675" y="4373498"/>
              <a:ext cx="3594542" cy="211408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978;p72"/>
            <p:cNvSpPr/>
            <p:nvPr/>
          </p:nvSpPr>
          <p:spPr>
            <a:xfrm>
              <a:off x="6781001" y="2326107"/>
              <a:ext cx="424123" cy="416836"/>
            </a:xfrm>
            <a:custGeom>
              <a:avLst/>
              <a:gdLst/>
              <a:ahLst/>
              <a:cxnLst/>
              <a:rect l="l" t="t" r="r" b="b"/>
              <a:pathLst>
                <a:path w="19081" h="18615" extrusionOk="0">
                  <a:moveTo>
                    <a:pt x="14844" y="1"/>
                  </a:moveTo>
                  <a:cubicBezTo>
                    <a:pt x="14744" y="401"/>
                    <a:pt x="14644" y="935"/>
                    <a:pt x="14511" y="1402"/>
                  </a:cubicBezTo>
                  <a:cubicBezTo>
                    <a:pt x="14377" y="1902"/>
                    <a:pt x="14244" y="2369"/>
                    <a:pt x="14111" y="2869"/>
                  </a:cubicBezTo>
                  <a:cubicBezTo>
                    <a:pt x="13810" y="3837"/>
                    <a:pt x="13510" y="4771"/>
                    <a:pt x="13143" y="5705"/>
                  </a:cubicBezTo>
                  <a:cubicBezTo>
                    <a:pt x="12409" y="7506"/>
                    <a:pt x="11509" y="9274"/>
                    <a:pt x="10375" y="10508"/>
                  </a:cubicBezTo>
                  <a:cubicBezTo>
                    <a:pt x="10108" y="10808"/>
                    <a:pt x="9808" y="11075"/>
                    <a:pt x="9474" y="11309"/>
                  </a:cubicBezTo>
                  <a:cubicBezTo>
                    <a:pt x="9407" y="11342"/>
                    <a:pt x="9341" y="11409"/>
                    <a:pt x="9240" y="11476"/>
                  </a:cubicBezTo>
                  <a:lnTo>
                    <a:pt x="8940" y="11642"/>
                  </a:lnTo>
                  <a:cubicBezTo>
                    <a:pt x="8707" y="11776"/>
                    <a:pt x="8507" y="11909"/>
                    <a:pt x="8273" y="12043"/>
                  </a:cubicBezTo>
                  <a:cubicBezTo>
                    <a:pt x="7406" y="12576"/>
                    <a:pt x="6505" y="13077"/>
                    <a:pt x="5571" y="13577"/>
                  </a:cubicBezTo>
                  <a:cubicBezTo>
                    <a:pt x="3737" y="14578"/>
                    <a:pt x="1835" y="15579"/>
                    <a:pt x="1" y="16613"/>
                  </a:cubicBezTo>
                  <a:lnTo>
                    <a:pt x="768" y="18614"/>
                  </a:lnTo>
                  <a:cubicBezTo>
                    <a:pt x="2869" y="18080"/>
                    <a:pt x="4937" y="17413"/>
                    <a:pt x="6972" y="16646"/>
                  </a:cubicBezTo>
                  <a:cubicBezTo>
                    <a:pt x="8006" y="16279"/>
                    <a:pt x="9007" y="15879"/>
                    <a:pt x="10041" y="15412"/>
                  </a:cubicBezTo>
                  <a:cubicBezTo>
                    <a:pt x="10308" y="15312"/>
                    <a:pt x="10541" y="15178"/>
                    <a:pt x="10808" y="15045"/>
                  </a:cubicBezTo>
                  <a:lnTo>
                    <a:pt x="11175" y="14845"/>
                  </a:lnTo>
                  <a:cubicBezTo>
                    <a:pt x="11309" y="14778"/>
                    <a:pt x="11475" y="14678"/>
                    <a:pt x="11642" y="14611"/>
                  </a:cubicBezTo>
                  <a:cubicBezTo>
                    <a:pt x="12209" y="14244"/>
                    <a:pt x="12743" y="13844"/>
                    <a:pt x="13210" y="13377"/>
                  </a:cubicBezTo>
                  <a:cubicBezTo>
                    <a:pt x="15078" y="11542"/>
                    <a:pt x="16212" y="9441"/>
                    <a:pt x="17113" y="7339"/>
                  </a:cubicBezTo>
                  <a:cubicBezTo>
                    <a:pt x="17580" y="6272"/>
                    <a:pt x="17947" y="5204"/>
                    <a:pt x="18280" y="4104"/>
                  </a:cubicBezTo>
                  <a:cubicBezTo>
                    <a:pt x="18414" y="3570"/>
                    <a:pt x="18580" y="3036"/>
                    <a:pt x="18714" y="2469"/>
                  </a:cubicBezTo>
                  <a:cubicBezTo>
                    <a:pt x="18847" y="1902"/>
                    <a:pt x="18981" y="1368"/>
                    <a:pt x="19081" y="768"/>
                  </a:cubicBezTo>
                  <a:lnTo>
                    <a:pt x="14844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979;p72"/>
            <p:cNvSpPr/>
            <p:nvPr/>
          </p:nvSpPr>
          <p:spPr>
            <a:xfrm>
              <a:off x="7011590" y="2283427"/>
              <a:ext cx="224342" cy="262306"/>
            </a:xfrm>
            <a:custGeom>
              <a:avLst/>
              <a:gdLst/>
              <a:ahLst/>
              <a:cxnLst/>
              <a:rect l="l" t="t" r="r" b="b"/>
              <a:pathLst>
                <a:path w="10093" h="11714" extrusionOk="0">
                  <a:moveTo>
                    <a:pt x="7986" y="0"/>
                  </a:moveTo>
                  <a:cubicBezTo>
                    <a:pt x="6865" y="0"/>
                    <a:pt x="5394" y="636"/>
                    <a:pt x="3837" y="2007"/>
                  </a:cubicBezTo>
                  <a:cubicBezTo>
                    <a:pt x="2402" y="3241"/>
                    <a:pt x="1668" y="5343"/>
                    <a:pt x="935" y="6610"/>
                  </a:cubicBezTo>
                  <a:cubicBezTo>
                    <a:pt x="701" y="7044"/>
                    <a:pt x="501" y="7411"/>
                    <a:pt x="334" y="7711"/>
                  </a:cubicBezTo>
                  <a:cubicBezTo>
                    <a:pt x="134" y="8111"/>
                    <a:pt x="1" y="8378"/>
                    <a:pt x="1" y="8378"/>
                  </a:cubicBezTo>
                  <a:lnTo>
                    <a:pt x="4504" y="11714"/>
                  </a:lnTo>
                  <a:cubicBezTo>
                    <a:pt x="4504" y="11714"/>
                    <a:pt x="4671" y="11547"/>
                    <a:pt x="4971" y="11213"/>
                  </a:cubicBezTo>
                  <a:cubicBezTo>
                    <a:pt x="5171" y="10980"/>
                    <a:pt x="5438" y="10646"/>
                    <a:pt x="5738" y="10279"/>
                  </a:cubicBezTo>
                  <a:cubicBezTo>
                    <a:pt x="7506" y="8145"/>
                    <a:pt x="10041" y="4242"/>
                    <a:pt x="10074" y="2340"/>
                  </a:cubicBezTo>
                  <a:cubicBezTo>
                    <a:pt x="10092" y="829"/>
                    <a:pt x="9266" y="0"/>
                    <a:pt x="7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980;p72"/>
            <p:cNvSpPr/>
            <p:nvPr/>
          </p:nvSpPr>
          <p:spPr>
            <a:xfrm>
              <a:off x="6715764" y="2671198"/>
              <a:ext cx="94178" cy="84263"/>
            </a:xfrm>
            <a:custGeom>
              <a:avLst/>
              <a:gdLst/>
              <a:ahLst/>
              <a:cxnLst/>
              <a:rect l="l" t="t" r="r" b="b"/>
              <a:pathLst>
                <a:path w="4237" h="3763" extrusionOk="0">
                  <a:moveTo>
                    <a:pt x="0" y="1"/>
                  </a:moveTo>
                  <a:lnTo>
                    <a:pt x="267" y="3703"/>
                  </a:lnTo>
                  <a:cubicBezTo>
                    <a:pt x="267" y="3703"/>
                    <a:pt x="849" y="3762"/>
                    <a:pt x="1568" y="3762"/>
                  </a:cubicBezTo>
                  <a:cubicBezTo>
                    <a:pt x="2647" y="3762"/>
                    <a:pt x="4036" y="3630"/>
                    <a:pt x="4236" y="2970"/>
                  </a:cubicBezTo>
                  <a:lnTo>
                    <a:pt x="3736" y="10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981;p72"/>
            <p:cNvSpPr/>
            <p:nvPr/>
          </p:nvSpPr>
          <p:spPr>
            <a:xfrm>
              <a:off x="6651993" y="2671198"/>
              <a:ext cx="69705" cy="99378"/>
            </a:xfrm>
            <a:custGeom>
              <a:avLst/>
              <a:gdLst/>
              <a:ahLst/>
              <a:cxnLst/>
              <a:rect l="l" t="t" r="r" b="b"/>
              <a:pathLst>
                <a:path w="3136" h="4438" extrusionOk="0">
                  <a:moveTo>
                    <a:pt x="2869" y="1"/>
                  </a:moveTo>
                  <a:lnTo>
                    <a:pt x="0" y="1902"/>
                  </a:lnTo>
                  <a:lnTo>
                    <a:pt x="868" y="4437"/>
                  </a:lnTo>
                  <a:lnTo>
                    <a:pt x="3136" y="3703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982;p72"/>
            <p:cNvSpPr/>
            <p:nvPr/>
          </p:nvSpPr>
          <p:spPr>
            <a:xfrm>
              <a:off x="7077583" y="2268603"/>
              <a:ext cx="436726" cy="571434"/>
            </a:xfrm>
            <a:custGeom>
              <a:avLst/>
              <a:gdLst/>
              <a:ahLst/>
              <a:cxnLst/>
              <a:rect l="l" t="t" r="r" b="b"/>
              <a:pathLst>
                <a:path w="19648" h="25519" extrusionOk="0">
                  <a:moveTo>
                    <a:pt x="11325" y="0"/>
                  </a:moveTo>
                  <a:cubicBezTo>
                    <a:pt x="10241" y="0"/>
                    <a:pt x="9157" y="34"/>
                    <a:pt x="8073" y="100"/>
                  </a:cubicBezTo>
                  <a:cubicBezTo>
                    <a:pt x="7072" y="200"/>
                    <a:pt x="6105" y="367"/>
                    <a:pt x="5338" y="501"/>
                  </a:cubicBezTo>
                  <a:cubicBezTo>
                    <a:pt x="4337" y="701"/>
                    <a:pt x="3770" y="901"/>
                    <a:pt x="3770" y="901"/>
                  </a:cubicBezTo>
                  <a:cubicBezTo>
                    <a:pt x="3770" y="901"/>
                    <a:pt x="0" y="9507"/>
                    <a:pt x="2636" y="25518"/>
                  </a:cubicBezTo>
                  <a:lnTo>
                    <a:pt x="17913" y="25518"/>
                  </a:lnTo>
                  <a:cubicBezTo>
                    <a:pt x="18013" y="24184"/>
                    <a:pt x="17680" y="19748"/>
                    <a:pt x="17913" y="14110"/>
                  </a:cubicBezTo>
                  <a:cubicBezTo>
                    <a:pt x="18080" y="9907"/>
                    <a:pt x="18580" y="5771"/>
                    <a:pt x="19448" y="1668"/>
                  </a:cubicBezTo>
                  <a:lnTo>
                    <a:pt x="19648" y="734"/>
                  </a:lnTo>
                  <a:cubicBezTo>
                    <a:pt x="19648" y="734"/>
                    <a:pt x="18881" y="601"/>
                    <a:pt x="17780" y="434"/>
                  </a:cubicBezTo>
                  <a:cubicBezTo>
                    <a:pt x="16846" y="300"/>
                    <a:pt x="15678" y="167"/>
                    <a:pt x="14577" y="100"/>
                  </a:cubicBezTo>
                  <a:cubicBezTo>
                    <a:pt x="13493" y="34"/>
                    <a:pt x="12409" y="0"/>
                    <a:pt x="11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983;p72"/>
            <p:cNvSpPr/>
            <p:nvPr/>
          </p:nvSpPr>
          <p:spPr>
            <a:xfrm>
              <a:off x="7214749" y="2124441"/>
              <a:ext cx="192046" cy="209168"/>
            </a:xfrm>
            <a:custGeom>
              <a:avLst/>
              <a:gdLst/>
              <a:ahLst/>
              <a:cxnLst/>
              <a:rect l="l" t="t" r="r" b="b"/>
              <a:pathLst>
                <a:path w="8640" h="9341" extrusionOk="0">
                  <a:moveTo>
                    <a:pt x="8273" y="0"/>
                  </a:moveTo>
                  <a:lnTo>
                    <a:pt x="6505" y="1435"/>
                  </a:lnTo>
                  <a:lnTo>
                    <a:pt x="4170" y="3403"/>
                  </a:lnTo>
                  <a:cubicBezTo>
                    <a:pt x="4237" y="3703"/>
                    <a:pt x="4270" y="4037"/>
                    <a:pt x="4304" y="4337"/>
                  </a:cubicBezTo>
                  <a:cubicBezTo>
                    <a:pt x="4437" y="5638"/>
                    <a:pt x="4103" y="6071"/>
                    <a:pt x="2235" y="6505"/>
                  </a:cubicBezTo>
                  <a:cubicBezTo>
                    <a:pt x="2235" y="6505"/>
                    <a:pt x="0" y="8006"/>
                    <a:pt x="3303" y="8273"/>
                  </a:cubicBezTo>
                  <a:cubicBezTo>
                    <a:pt x="3336" y="8640"/>
                    <a:pt x="3370" y="8973"/>
                    <a:pt x="3470" y="9340"/>
                  </a:cubicBezTo>
                  <a:cubicBezTo>
                    <a:pt x="3770" y="8940"/>
                    <a:pt x="4137" y="8573"/>
                    <a:pt x="4537" y="8306"/>
                  </a:cubicBezTo>
                  <a:cubicBezTo>
                    <a:pt x="8173" y="8240"/>
                    <a:pt x="8640" y="6572"/>
                    <a:pt x="8640" y="6572"/>
                  </a:cubicBezTo>
                  <a:cubicBezTo>
                    <a:pt x="7239" y="5171"/>
                    <a:pt x="7773" y="2102"/>
                    <a:pt x="8273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984;p72"/>
            <p:cNvSpPr/>
            <p:nvPr/>
          </p:nvSpPr>
          <p:spPr>
            <a:xfrm>
              <a:off x="7307438" y="2156551"/>
              <a:ext cx="52657" cy="65005"/>
            </a:xfrm>
            <a:custGeom>
              <a:avLst/>
              <a:gdLst/>
              <a:ahLst/>
              <a:cxnLst/>
              <a:rect l="l" t="t" r="r" b="b"/>
              <a:pathLst>
                <a:path w="2369" h="2903" extrusionOk="0">
                  <a:moveTo>
                    <a:pt x="2368" y="1"/>
                  </a:moveTo>
                  <a:lnTo>
                    <a:pt x="0" y="1969"/>
                  </a:lnTo>
                  <a:cubicBezTo>
                    <a:pt x="67" y="2269"/>
                    <a:pt x="100" y="2603"/>
                    <a:pt x="134" y="2903"/>
                  </a:cubicBezTo>
                  <a:cubicBezTo>
                    <a:pt x="1034" y="2736"/>
                    <a:pt x="2202" y="1802"/>
                    <a:pt x="2335" y="901"/>
                  </a:cubicBezTo>
                  <a:cubicBezTo>
                    <a:pt x="2368" y="601"/>
                    <a:pt x="2368" y="301"/>
                    <a:pt x="23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985;p72"/>
            <p:cNvSpPr/>
            <p:nvPr/>
          </p:nvSpPr>
          <p:spPr>
            <a:xfrm>
              <a:off x="7082029" y="4259230"/>
              <a:ext cx="84553" cy="162099"/>
            </a:xfrm>
            <a:custGeom>
              <a:avLst/>
              <a:gdLst/>
              <a:ahLst/>
              <a:cxnLst/>
              <a:rect l="l" t="t" r="r" b="b"/>
              <a:pathLst>
                <a:path w="3804" h="7239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601" y="7239"/>
                  </a:lnTo>
                  <a:lnTo>
                    <a:pt x="3803" y="6905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86;p72"/>
            <p:cNvSpPr/>
            <p:nvPr/>
          </p:nvSpPr>
          <p:spPr>
            <a:xfrm>
              <a:off x="7447560" y="4245033"/>
              <a:ext cx="74907" cy="159860"/>
            </a:xfrm>
            <a:custGeom>
              <a:avLst/>
              <a:gdLst/>
              <a:ahLst/>
              <a:cxnLst/>
              <a:rect l="l" t="t" r="r" b="b"/>
              <a:pathLst>
                <a:path w="3370" h="7139" extrusionOk="0">
                  <a:moveTo>
                    <a:pt x="1" y="0"/>
                  </a:moveTo>
                  <a:lnTo>
                    <a:pt x="67" y="1735"/>
                  </a:lnTo>
                  <a:lnTo>
                    <a:pt x="67" y="1835"/>
                  </a:lnTo>
                  <a:lnTo>
                    <a:pt x="234" y="6338"/>
                  </a:lnTo>
                  <a:lnTo>
                    <a:pt x="234" y="6438"/>
                  </a:lnTo>
                  <a:lnTo>
                    <a:pt x="267" y="7139"/>
                  </a:lnTo>
                  <a:lnTo>
                    <a:pt x="3370" y="7139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87;p72"/>
            <p:cNvSpPr/>
            <p:nvPr/>
          </p:nvSpPr>
          <p:spPr>
            <a:xfrm>
              <a:off x="7082029" y="4259230"/>
              <a:ext cx="82331" cy="124749"/>
            </a:xfrm>
            <a:custGeom>
              <a:avLst/>
              <a:gdLst/>
              <a:ahLst/>
              <a:cxnLst/>
              <a:rect l="l" t="t" r="r" b="b"/>
              <a:pathLst>
                <a:path w="3704" h="5571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88;p72"/>
            <p:cNvSpPr/>
            <p:nvPr/>
          </p:nvSpPr>
          <p:spPr>
            <a:xfrm>
              <a:off x="7449049" y="4289840"/>
              <a:ext cx="72684" cy="106096"/>
            </a:xfrm>
            <a:custGeom>
              <a:avLst/>
              <a:gdLst/>
              <a:ahLst/>
              <a:cxnLst/>
              <a:rect l="l" t="t" r="r" b="b"/>
              <a:pathLst>
                <a:path w="3270" h="4738" extrusionOk="0">
                  <a:moveTo>
                    <a:pt x="0" y="1"/>
                  </a:moveTo>
                  <a:lnTo>
                    <a:pt x="167" y="4337"/>
                  </a:lnTo>
                  <a:lnTo>
                    <a:pt x="3269" y="4738"/>
                  </a:lnTo>
                  <a:lnTo>
                    <a:pt x="3269" y="4604"/>
                  </a:lnTo>
                  <a:lnTo>
                    <a:pt x="3103" y="2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89;p72"/>
            <p:cNvSpPr/>
            <p:nvPr/>
          </p:nvSpPr>
          <p:spPr>
            <a:xfrm>
              <a:off x="7309660" y="4400392"/>
              <a:ext cx="238012" cy="79202"/>
            </a:xfrm>
            <a:custGeom>
              <a:avLst/>
              <a:gdLst/>
              <a:ahLst/>
              <a:cxnLst/>
              <a:rect l="l" t="t" r="r" b="b"/>
              <a:pathLst>
                <a:path w="10708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4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0" y="2236"/>
                    <a:pt x="167" y="3537"/>
                    <a:pt x="1468" y="3537"/>
                  </a:cubicBezTo>
                  <a:cubicBezTo>
                    <a:pt x="2769" y="3537"/>
                    <a:pt x="5638" y="3437"/>
                    <a:pt x="6572" y="3437"/>
                  </a:cubicBezTo>
                  <a:cubicBezTo>
                    <a:pt x="8106" y="3437"/>
                    <a:pt x="9007" y="3503"/>
                    <a:pt x="10207" y="3537"/>
                  </a:cubicBezTo>
                  <a:lnTo>
                    <a:pt x="10308" y="3537"/>
                  </a:lnTo>
                  <a:cubicBezTo>
                    <a:pt x="10574" y="3470"/>
                    <a:pt x="10708" y="3236"/>
                    <a:pt x="10674" y="3003"/>
                  </a:cubicBezTo>
                  <a:lnTo>
                    <a:pt x="10041" y="234"/>
                  </a:lnTo>
                  <a:cubicBezTo>
                    <a:pt x="10041" y="101"/>
                    <a:pt x="9907" y="1"/>
                    <a:pt x="9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90;p72"/>
            <p:cNvSpPr/>
            <p:nvPr/>
          </p:nvSpPr>
          <p:spPr>
            <a:xfrm>
              <a:off x="6953754" y="4398153"/>
              <a:ext cx="238768" cy="79202"/>
            </a:xfrm>
            <a:custGeom>
              <a:avLst/>
              <a:gdLst/>
              <a:ahLst/>
              <a:cxnLst/>
              <a:rect l="l" t="t" r="r" b="b"/>
              <a:pathLst>
                <a:path w="10742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5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1" y="2236"/>
                    <a:pt x="168" y="3537"/>
                    <a:pt x="1468" y="3537"/>
                  </a:cubicBezTo>
                  <a:cubicBezTo>
                    <a:pt x="2769" y="3537"/>
                    <a:pt x="5638" y="3436"/>
                    <a:pt x="6572" y="3436"/>
                  </a:cubicBezTo>
                  <a:cubicBezTo>
                    <a:pt x="8107" y="3436"/>
                    <a:pt x="9007" y="3537"/>
                    <a:pt x="10241" y="3537"/>
                  </a:cubicBezTo>
                  <a:lnTo>
                    <a:pt x="10341" y="3537"/>
                  </a:lnTo>
                  <a:cubicBezTo>
                    <a:pt x="10575" y="3470"/>
                    <a:pt x="10742" y="3236"/>
                    <a:pt x="10675" y="3003"/>
                  </a:cubicBezTo>
                  <a:lnTo>
                    <a:pt x="10075" y="234"/>
                  </a:lnTo>
                  <a:cubicBezTo>
                    <a:pt x="10041" y="101"/>
                    <a:pt x="9941" y="1"/>
                    <a:pt x="98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91;p72"/>
            <p:cNvSpPr/>
            <p:nvPr/>
          </p:nvSpPr>
          <p:spPr>
            <a:xfrm>
              <a:off x="6997497" y="2840015"/>
              <a:ext cx="533860" cy="1537984"/>
            </a:xfrm>
            <a:custGeom>
              <a:avLst/>
              <a:gdLst/>
              <a:ahLst/>
              <a:cxnLst/>
              <a:rect l="l" t="t" r="r" b="b"/>
              <a:pathLst>
                <a:path w="24018" h="68683" extrusionOk="0">
                  <a:moveTo>
                    <a:pt x="6239" y="0"/>
                  </a:moveTo>
                  <a:cubicBezTo>
                    <a:pt x="4671" y="8306"/>
                    <a:pt x="1" y="41397"/>
                    <a:pt x="3503" y="68283"/>
                  </a:cubicBezTo>
                  <a:lnTo>
                    <a:pt x="8073" y="68283"/>
                  </a:lnTo>
                  <a:cubicBezTo>
                    <a:pt x="8073" y="68283"/>
                    <a:pt x="7840" y="49302"/>
                    <a:pt x="10108" y="32524"/>
                  </a:cubicBezTo>
                  <a:cubicBezTo>
                    <a:pt x="10742" y="27820"/>
                    <a:pt x="11542" y="23684"/>
                    <a:pt x="12610" y="20782"/>
                  </a:cubicBezTo>
                  <a:cubicBezTo>
                    <a:pt x="12977" y="25185"/>
                    <a:pt x="13377" y="29722"/>
                    <a:pt x="13744" y="33524"/>
                  </a:cubicBezTo>
                  <a:cubicBezTo>
                    <a:pt x="13977" y="35860"/>
                    <a:pt x="14244" y="37861"/>
                    <a:pt x="14444" y="39395"/>
                  </a:cubicBezTo>
                  <a:cubicBezTo>
                    <a:pt x="15879" y="49302"/>
                    <a:pt x="19515" y="68683"/>
                    <a:pt x="19515" y="68683"/>
                  </a:cubicBezTo>
                  <a:lnTo>
                    <a:pt x="24018" y="68683"/>
                  </a:lnTo>
                  <a:cubicBezTo>
                    <a:pt x="24018" y="68683"/>
                    <a:pt x="23484" y="50303"/>
                    <a:pt x="22951" y="40596"/>
                  </a:cubicBezTo>
                  <a:cubicBezTo>
                    <a:pt x="22350" y="30022"/>
                    <a:pt x="21516" y="2002"/>
                    <a:pt x="21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92;p72"/>
            <p:cNvSpPr/>
            <p:nvPr/>
          </p:nvSpPr>
          <p:spPr>
            <a:xfrm>
              <a:off x="7064224" y="4340649"/>
              <a:ext cx="124585" cy="28394"/>
            </a:xfrm>
            <a:custGeom>
              <a:avLst/>
              <a:gdLst/>
              <a:ahLst/>
              <a:cxnLst/>
              <a:rect l="l" t="t" r="r" b="b"/>
              <a:pathLst>
                <a:path w="5605" h="1268" extrusionOk="0">
                  <a:moveTo>
                    <a:pt x="1" y="0"/>
                  </a:moveTo>
                  <a:lnTo>
                    <a:pt x="201" y="1268"/>
                  </a:lnTo>
                  <a:lnTo>
                    <a:pt x="5605" y="1268"/>
                  </a:lnTo>
                  <a:lnTo>
                    <a:pt x="5605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93;p72"/>
            <p:cNvSpPr/>
            <p:nvPr/>
          </p:nvSpPr>
          <p:spPr>
            <a:xfrm>
              <a:off x="7419397" y="4351845"/>
              <a:ext cx="118650" cy="26154"/>
            </a:xfrm>
            <a:custGeom>
              <a:avLst/>
              <a:gdLst/>
              <a:ahLst/>
              <a:cxnLst/>
              <a:rect l="l" t="t" r="r" b="b"/>
              <a:pathLst>
                <a:path w="5338" h="1168" extrusionOk="0">
                  <a:moveTo>
                    <a:pt x="0" y="0"/>
                  </a:moveTo>
                  <a:lnTo>
                    <a:pt x="534" y="1168"/>
                  </a:lnTo>
                  <a:lnTo>
                    <a:pt x="5037" y="1168"/>
                  </a:lnTo>
                  <a:lnTo>
                    <a:pt x="5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94;p72"/>
            <p:cNvSpPr/>
            <p:nvPr/>
          </p:nvSpPr>
          <p:spPr>
            <a:xfrm>
              <a:off x="7202146" y="1881795"/>
              <a:ext cx="289180" cy="252363"/>
            </a:xfrm>
            <a:custGeom>
              <a:avLst/>
              <a:gdLst/>
              <a:ahLst/>
              <a:cxnLst/>
              <a:rect l="l" t="t" r="r" b="b"/>
              <a:pathLst>
                <a:path w="13010" h="11270" extrusionOk="0">
                  <a:moveTo>
                    <a:pt x="7097" y="0"/>
                  </a:moveTo>
                  <a:cubicBezTo>
                    <a:pt x="6910" y="0"/>
                    <a:pt x="6681" y="63"/>
                    <a:pt x="6405" y="195"/>
                  </a:cubicBezTo>
                  <a:cubicBezTo>
                    <a:pt x="5778" y="509"/>
                    <a:pt x="5580" y="1396"/>
                    <a:pt x="5316" y="1396"/>
                  </a:cubicBezTo>
                  <a:cubicBezTo>
                    <a:pt x="5243" y="1396"/>
                    <a:pt x="5165" y="1329"/>
                    <a:pt x="5071" y="1163"/>
                  </a:cubicBezTo>
                  <a:cubicBezTo>
                    <a:pt x="4773" y="591"/>
                    <a:pt x="4197" y="168"/>
                    <a:pt x="3744" y="168"/>
                  </a:cubicBezTo>
                  <a:cubicBezTo>
                    <a:pt x="3588" y="168"/>
                    <a:pt x="3447" y="218"/>
                    <a:pt x="3336" y="329"/>
                  </a:cubicBezTo>
                  <a:cubicBezTo>
                    <a:pt x="2915" y="718"/>
                    <a:pt x="3155" y="1264"/>
                    <a:pt x="2526" y="1264"/>
                  </a:cubicBezTo>
                  <a:cubicBezTo>
                    <a:pt x="2508" y="1264"/>
                    <a:pt x="2489" y="1264"/>
                    <a:pt x="2469" y="1263"/>
                  </a:cubicBezTo>
                  <a:cubicBezTo>
                    <a:pt x="2460" y="1262"/>
                    <a:pt x="2451" y="1262"/>
                    <a:pt x="2442" y="1262"/>
                  </a:cubicBezTo>
                  <a:cubicBezTo>
                    <a:pt x="1776" y="1262"/>
                    <a:pt x="839" y="2466"/>
                    <a:pt x="1168" y="2664"/>
                  </a:cubicBezTo>
                  <a:cubicBezTo>
                    <a:pt x="1501" y="2864"/>
                    <a:pt x="1468" y="3197"/>
                    <a:pt x="1001" y="3598"/>
                  </a:cubicBezTo>
                  <a:cubicBezTo>
                    <a:pt x="534" y="3965"/>
                    <a:pt x="0" y="4565"/>
                    <a:pt x="601" y="4832"/>
                  </a:cubicBezTo>
                  <a:cubicBezTo>
                    <a:pt x="1201" y="5099"/>
                    <a:pt x="1168" y="5532"/>
                    <a:pt x="1001" y="5733"/>
                  </a:cubicBezTo>
                  <a:cubicBezTo>
                    <a:pt x="805" y="5896"/>
                    <a:pt x="1347" y="6734"/>
                    <a:pt x="2124" y="6734"/>
                  </a:cubicBezTo>
                  <a:cubicBezTo>
                    <a:pt x="2139" y="6734"/>
                    <a:pt x="2154" y="6734"/>
                    <a:pt x="2169" y="6733"/>
                  </a:cubicBezTo>
                  <a:cubicBezTo>
                    <a:pt x="2175" y="6733"/>
                    <a:pt x="2181" y="6733"/>
                    <a:pt x="2187" y="6733"/>
                  </a:cubicBezTo>
                  <a:cubicBezTo>
                    <a:pt x="3057" y="6733"/>
                    <a:pt x="8907" y="11103"/>
                    <a:pt x="8907" y="11103"/>
                  </a:cubicBezTo>
                  <a:cubicBezTo>
                    <a:pt x="8907" y="11103"/>
                    <a:pt x="9265" y="11269"/>
                    <a:pt x="9601" y="11269"/>
                  </a:cubicBezTo>
                  <a:cubicBezTo>
                    <a:pt x="9807" y="11269"/>
                    <a:pt x="10006" y="11206"/>
                    <a:pt x="10108" y="11003"/>
                  </a:cubicBezTo>
                  <a:cubicBezTo>
                    <a:pt x="10408" y="10503"/>
                    <a:pt x="10108" y="9669"/>
                    <a:pt x="10575" y="9502"/>
                  </a:cubicBezTo>
                  <a:cubicBezTo>
                    <a:pt x="11008" y="9369"/>
                    <a:pt x="12009" y="9335"/>
                    <a:pt x="11942" y="8801"/>
                  </a:cubicBezTo>
                  <a:cubicBezTo>
                    <a:pt x="11876" y="8234"/>
                    <a:pt x="11242" y="7801"/>
                    <a:pt x="11675" y="7434"/>
                  </a:cubicBezTo>
                  <a:cubicBezTo>
                    <a:pt x="12109" y="7067"/>
                    <a:pt x="13010" y="6567"/>
                    <a:pt x="12609" y="6133"/>
                  </a:cubicBezTo>
                  <a:cubicBezTo>
                    <a:pt x="12209" y="5699"/>
                    <a:pt x="11842" y="4965"/>
                    <a:pt x="12176" y="4732"/>
                  </a:cubicBezTo>
                  <a:cubicBezTo>
                    <a:pt x="12498" y="4474"/>
                    <a:pt x="12103" y="3093"/>
                    <a:pt x="11293" y="3093"/>
                  </a:cubicBezTo>
                  <a:cubicBezTo>
                    <a:pt x="11265" y="3093"/>
                    <a:pt x="11237" y="3094"/>
                    <a:pt x="11208" y="3097"/>
                  </a:cubicBezTo>
                  <a:cubicBezTo>
                    <a:pt x="11170" y="3100"/>
                    <a:pt x="11133" y="3102"/>
                    <a:pt x="11098" y="3102"/>
                  </a:cubicBezTo>
                  <a:cubicBezTo>
                    <a:pt x="10353" y="3102"/>
                    <a:pt x="10476" y="2435"/>
                    <a:pt x="10508" y="1830"/>
                  </a:cubicBezTo>
                  <a:cubicBezTo>
                    <a:pt x="10508" y="1397"/>
                    <a:pt x="9902" y="1011"/>
                    <a:pt x="9422" y="1011"/>
                  </a:cubicBezTo>
                  <a:cubicBezTo>
                    <a:pt x="9198" y="1011"/>
                    <a:pt x="9002" y="1095"/>
                    <a:pt x="8907" y="1296"/>
                  </a:cubicBezTo>
                  <a:cubicBezTo>
                    <a:pt x="8829" y="1461"/>
                    <a:pt x="8726" y="1529"/>
                    <a:pt x="8612" y="1529"/>
                  </a:cubicBezTo>
                  <a:cubicBezTo>
                    <a:pt x="8291" y="1529"/>
                    <a:pt x="7887" y="982"/>
                    <a:pt x="7739" y="562"/>
                  </a:cubicBezTo>
                  <a:cubicBezTo>
                    <a:pt x="7633" y="199"/>
                    <a:pt x="7430" y="0"/>
                    <a:pt x="7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5;p72"/>
            <p:cNvSpPr/>
            <p:nvPr/>
          </p:nvSpPr>
          <p:spPr>
            <a:xfrm>
              <a:off x="7206591" y="1954123"/>
              <a:ext cx="114205" cy="134691"/>
            </a:xfrm>
            <a:custGeom>
              <a:avLst/>
              <a:gdLst/>
              <a:ahLst/>
              <a:cxnLst/>
              <a:rect l="l" t="t" r="r" b="b"/>
              <a:pathLst>
                <a:path w="5138" h="6015" extrusionOk="0">
                  <a:moveTo>
                    <a:pt x="1568" y="1"/>
                  </a:moveTo>
                  <a:cubicBezTo>
                    <a:pt x="1568" y="1"/>
                    <a:pt x="1" y="3670"/>
                    <a:pt x="1668" y="5672"/>
                  </a:cubicBezTo>
                  <a:cubicBezTo>
                    <a:pt x="1870" y="5910"/>
                    <a:pt x="2074" y="6015"/>
                    <a:pt x="2277" y="6015"/>
                  </a:cubicBezTo>
                  <a:cubicBezTo>
                    <a:pt x="3746" y="6015"/>
                    <a:pt x="5138" y="501"/>
                    <a:pt x="5138" y="501"/>
                  </a:cubicBezTo>
                  <a:lnTo>
                    <a:pt x="15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96;p72"/>
            <p:cNvSpPr/>
            <p:nvPr/>
          </p:nvSpPr>
          <p:spPr>
            <a:xfrm>
              <a:off x="7211793" y="1951481"/>
              <a:ext cx="199536" cy="251401"/>
            </a:xfrm>
            <a:custGeom>
              <a:avLst/>
              <a:gdLst/>
              <a:ahLst/>
              <a:cxnLst/>
              <a:rect l="l" t="t" r="r" b="b"/>
              <a:pathLst>
                <a:path w="8977" h="11227" extrusionOk="0">
                  <a:moveTo>
                    <a:pt x="4764" y="0"/>
                  </a:moveTo>
                  <a:cubicBezTo>
                    <a:pt x="4374" y="0"/>
                    <a:pt x="3972" y="59"/>
                    <a:pt x="3569" y="186"/>
                  </a:cubicBezTo>
                  <a:cubicBezTo>
                    <a:pt x="734" y="1120"/>
                    <a:pt x="0" y="5289"/>
                    <a:pt x="400" y="7858"/>
                  </a:cubicBezTo>
                  <a:cubicBezTo>
                    <a:pt x="434" y="8025"/>
                    <a:pt x="467" y="8158"/>
                    <a:pt x="500" y="8291"/>
                  </a:cubicBezTo>
                  <a:cubicBezTo>
                    <a:pt x="767" y="9259"/>
                    <a:pt x="1401" y="10126"/>
                    <a:pt x="2268" y="10660"/>
                  </a:cubicBezTo>
                  <a:cubicBezTo>
                    <a:pt x="2851" y="11038"/>
                    <a:pt x="3516" y="11226"/>
                    <a:pt x="4183" y="11226"/>
                  </a:cubicBezTo>
                  <a:cubicBezTo>
                    <a:pt x="5044" y="11226"/>
                    <a:pt x="5909" y="10913"/>
                    <a:pt x="6605" y="10293"/>
                  </a:cubicBezTo>
                  <a:cubicBezTo>
                    <a:pt x="8106" y="8992"/>
                    <a:pt x="8206" y="7324"/>
                    <a:pt x="8606" y="4489"/>
                  </a:cubicBezTo>
                  <a:cubicBezTo>
                    <a:pt x="8977" y="2037"/>
                    <a:pt x="7058" y="0"/>
                    <a:pt x="4764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97;p72"/>
            <p:cNvSpPr/>
            <p:nvPr/>
          </p:nvSpPr>
          <p:spPr>
            <a:xfrm>
              <a:off x="7293345" y="2052628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292" y="1"/>
                  </a:moveTo>
                  <a:cubicBezTo>
                    <a:pt x="145" y="1"/>
                    <a:pt x="34" y="158"/>
                    <a:pt x="34" y="372"/>
                  </a:cubicBezTo>
                  <a:cubicBezTo>
                    <a:pt x="0" y="605"/>
                    <a:pt x="100" y="806"/>
                    <a:pt x="267" y="839"/>
                  </a:cubicBezTo>
                  <a:cubicBezTo>
                    <a:pt x="434" y="839"/>
                    <a:pt x="567" y="672"/>
                    <a:pt x="567" y="439"/>
                  </a:cubicBezTo>
                  <a:cubicBezTo>
                    <a:pt x="601" y="205"/>
                    <a:pt x="467" y="5"/>
                    <a:pt x="334" y="5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98;p72"/>
            <p:cNvSpPr/>
            <p:nvPr/>
          </p:nvSpPr>
          <p:spPr>
            <a:xfrm>
              <a:off x="7235509" y="2047500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334" y="0"/>
                  </a:moveTo>
                  <a:cubicBezTo>
                    <a:pt x="167" y="0"/>
                    <a:pt x="34" y="167"/>
                    <a:pt x="34" y="401"/>
                  </a:cubicBezTo>
                  <a:cubicBezTo>
                    <a:pt x="0" y="634"/>
                    <a:pt x="101" y="834"/>
                    <a:pt x="267" y="834"/>
                  </a:cubicBezTo>
                  <a:cubicBezTo>
                    <a:pt x="277" y="837"/>
                    <a:pt x="287" y="838"/>
                    <a:pt x="297" y="838"/>
                  </a:cubicBezTo>
                  <a:cubicBezTo>
                    <a:pt x="425" y="838"/>
                    <a:pt x="568" y="653"/>
                    <a:pt x="568" y="467"/>
                  </a:cubicBezTo>
                  <a:cubicBezTo>
                    <a:pt x="601" y="234"/>
                    <a:pt x="467" y="34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99;p72"/>
            <p:cNvSpPr/>
            <p:nvPr/>
          </p:nvSpPr>
          <p:spPr>
            <a:xfrm>
              <a:off x="7238466" y="2061697"/>
              <a:ext cx="28207" cy="49017"/>
            </a:xfrm>
            <a:custGeom>
              <a:avLst/>
              <a:gdLst/>
              <a:ahLst/>
              <a:cxnLst/>
              <a:rect l="l" t="t" r="r" b="b"/>
              <a:pathLst>
                <a:path w="1269" h="2189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935" y="667"/>
                    <a:pt x="501" y="1301"/>
                    <a:pt x="1" y="1868"/>
                  </a:cubicBezTo>
                  <a:cubicBezTo>
                    <a:pt x="241" y="2082"/>
                    <a:pt x="545" y="2189"/>
                    <a:pt x="862" y="2189"/>
                  </a:cubicBezTo>
                  <a:cubicBezTo>
                    <a:pt x="942" y="2189"/>
                    <a:pt x="1022" y="2182"/>
                    <a:pt x="1102" y="2168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BA4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00;p72"/>
            <p:cNvSpPr/>
            <p:nvPr/>
          </p:nvSpPr>
          <p:spPr>
            <a:xfrm>
              <a:off x="7226618" y="2022017"/>
              <a:ext cx="32074" cy="10390"/>
            </a:xfrm>
            <a:custGeom>
              <a:avLst/>
              <a:gdLst/>
              <a:ahLst/>
              <a:cxnLst/>
              <a:rect l="l" t="t" r="r" b="b"/>
              <a:pathLst>
                <a:path w="1443" h="464" extrusionOk="0">
                  <a:moveTo>
                    <a:pt x="778" y="0"/>
                  </a:moveTo>
                  <a:cubicBezTo>
                    <a:pt x="529" y="0"/>
                    <a:pt x="281" y="68"/>
                    <a:pt x="67" y="204"/>
                  </a:cubicBezTo>
                  <a:cubicBezTo>
                    <a:pt x="34" y="271"/>
                    <a:pt x="0" y="338"/>
                    <a:pt x="34" y="405"/>
                  </a:cubicBezTo>
                  <a:cubicBezTo>
                    <a:pt x="34" y="405"/>
                    <a:pt x="67" y="438"/>
                    <a:pt x="100" y="438"/>
                  </a:cubicBezTo>
                  <a:cubicBezTo>
                    <a:pt x="117" y="455"/>
                    <a:pt x="134" y="463"/>
                    <a:pt x="154" y="463"/>
                  </a:cubicBezTo>
                  <a:cubicBezTo>
                    <a:pt x="175" y="463"/>
                    <a:pt x="200" y="455"/>
                    <a:pt x="234" y="438"/>
                  </a:cubicBezTo>
                  <a:cubicBezTo>
                    <a:pt x="400" y="334"/>
                    <a:pt x="606" y="282"/>
                    <a:pt x="819" y="282"/>
                  </a:cubicBezTo>
                  <a:cubicBezTo>
                    <a:pt x="946" y="282"/>
                    <a:pt x="1076" y="300"/>
                    <a:pt x="1201" y="338"/>
                  </a:cubicBezTo>
                  <a:cubicBezTo>
                    <a:pt x="1227" y="353"/>
                    <a:pt x="1251" y="360"/>
                    <a:pt x="1273" y="360"/>
                  </a:cubicBezTo>
                  <a:cubicBezTo>
                    <a:pt x="1392" y="360"/>
                    <a:pt x="1442" y="161"/>
                    <a:pt x="1301" y="104"/>
                  </a:cubicBezTo>
                  <a:cubicBezTo>
                    <a:pt x="1134" y="35"/>
                    <a:pt x="956" y="0"/>
                    <a:pt x="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01;p72"/>
            <p:cNvSpPr/>
            <p:nvPr/>
          </p:nvSpPr>
          <p:spPr>
            <a:xfrm>
              <a:off x="7292590" y="2025734"/>
              <a:ext cx="29696" cy="14309"/>
            </a:xfrm>
            <a:custGeom>
              <a:avLst/>
              <a:gdLst/>
              <a:ahLst/>
              <a:cxnLst/>
              <a:rect l="l" t="t" r="r" b="b"/>
              <a:pathLst>
                <a:path w="1336" h="639" extrusionOk="0">
                  <a:moveTo>
                    <a:pt x="230" y="0"/>
                  </a:moveTo>
                  <a:cubicBezTo>
                    <a:pt x="187" y="0"/>
                    <a:pt x="144" y="2"/>
                    <a:pt x="101" y="5"/>
                  </a:cubicBezTo>
                  <a:cubicBezTo>
                    <a:pt x="34" y="38"/>
                    <a:pt x="1" y="105"/>
                    <a:pt x="1" y="172"/>
                  </a:cubicBezTo>
                  <a:cubicBezTo>
                    <a:pt x="26" y="247"/>
                    <a:pt x="70" y="285"/>
                    <a:pt x="118" y="285"/>
                  </a:cubicBezTo>
                  <a:cubicBezTo>
                    <a:pt x="134" y="285"/>
                    <a:pt x="151" y="280"/>
                    <a:pt x="168" y="272"/>
                  </a:cubicBezTo>
                  <a:cubicBezTo>
                    <a:pt x="201" y="269"/>
                    <a:pt x="235" y="267"/>
                    <a:pt x="269" y="267"/>
                  </a:cubicBezTo>
                  <a:cubicBezTo>
                    <a:pt x="568" y="267"/>
                    <a:pt x="862" y="399"/>
                    <a:pt x="1102" y="639"/>
                  </a:cubicBezTo>
                  <a:lnTo>
                    <a:pt x="1269" y="639"/>
                  </a:lnTo>
                  <a:cubicBezTo>
                    <a:pt x="1335" y="572"/>
                    <a:pt x="1335" y="505"/>
                    <a:pt x="1269" y="439"/>
                  </a:cubicBezTo>
                  <a:cubicBezTo>
                    <a:pt x="998" y="138"/>
                    <a:pt x="619" y="0"/>
                    <a:pt x="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02;p72"/>
            <p:cNvSpPr/>
            <p:nvPr/>
          </p:nvSpPr>
          <p:spPr>
            <a:xfrm>
              <a:off x="7351181" y="1969059"/>
              <a:ext cx="89732" cy="173139"/>
            </a:xfrm>
            <a:custGeom>
              <a:avLst/>
              <a:gdLst/>
              <a:ahLst/>
              <a:cxnLst/>
              <a:rect l="l" t="t" r="r" b="b"/>
              <a:pathLst>
                <a:path w="4037" h="7732" extrusionOk="0">
                  <a:moveTo>
                    <a:pt x="534" y="1"/>
                  </a:moveTo>
                  <a:lnTo>
                    <a:pt x="200" y="501"/>
                  </a:lnTo>
                  <a:cubicBezTo>
                    <a:pt x="1101" y="935"/>
                    <a:pt x="801" y="2002"/>
                    <a:pt x="534" y="2469"/>
                  </a:cubicBezTo>
                  <a:cubicBezTo>
                    <a:pt x="0" y="3437"/>
                    <a:pt x="400" y="5138"/>
                    <a:pt x="1101" y="5905"/>
                  </a:cubicBezTo>
                  <a:cubicBezTo>
                    <a:pt x="1101" y="5905"/>
                    <a:pt x="1173" y="5569"/>
                    <a:pt x="1419" y="5569"/>
                  </a:cubicBezTo>
                  <a:cubicBezTo>
                    <a:pt x="1463" y="5569"/>
                    <a:pt x="1512" y="5580"/>
                    <a:pt x="1568" y="5605"/>
                  </a:cubicBezTo>
                  <a:cubicBezTo>
                    <a:pt x="1935" y="5738"/>
                    <a:pt x="1568" y="7673"/>
                    <a:pt x="1568" y="7673"/>
                  </a:cubicBezTo>
                  <a:cubicBezTo>
                    <a:pt x="1568" y="7673"/>
                    <a:pt x="1599" y="7731"/>
                    <a:pt x="1673" y="7731"/>
                  </a:cubicBezTo>
                  <a:cubicBezTo>
                    <a:pt x="1829" y="7731"/>
                    <a:pt x="2178" y="7470"/>
                    <a:pt x="2836" y="5838"/>
                  </a:cubicBezTo>
                  <a:cubicBezTo>
                    <a:pt x="3703" y="3637"/>
                    <a:pt x="4036" y="1736"/>
                    <a:pt x="3669" y="802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03;p72"/>
            <p:cNvSpPr/>
            <p:nvPr/>
          </p:nvSpPr>
          <p:spPr>
            <a:xfrm>
              <a:off x="7360095" y="2063667"/>
              <a:ext cx="77107" cy="71387"/>
            </a:xfrm>
            <a:custGeom>
              <a:avLst/>
              <a:gdLst/>
              <a:ahLst/>
              <a:cxnLst/>
              <a:rect l="l" t="t" r="r" b="b"/>
              <a:pathLst>
                <a:path w="3469" h="3188" extrusionOk="0">
                  <a:moveTo>
                    <a:pt x="2037" y="1"/>
                  </a:moveTo>
                  <a:cubicBezTo>
                    <a:pt x="1178" y="1"/>
                    <a:pt x="486" y="958"/>
                    <a:pt x="266" y="1680"/>
                  </a:cubicBezTo>
                  <a:cubicBezTo>
                    <a:pt x="1" y="2447"/>
                    <a:pt x="309" y="3188"/>
                    <a:pt x="1030" y="3188"/>
                  </a:cubicBezTo>
                  <a:cubicBezTo>
                    <a:pt x="1124" y="3188"/>
                    <a:pt x="1226" y="3175"/>
                    <a:pt x="1334" y="3148"/>
                  </a:cubicBezTo>
                  <a:cubicBezTo>
                    <a:pt x="2034" y="2948"/>
                    <a:pt x="2601" y="2514"/>
                    <a:pt x="2968" y="1880"/>
                  </a:cubicBezTo>
                  <a:cubicBezTo>
                    <a:pt x="3469" y="1146"/>
                    <a:pt x="3068" y="179"/>
                    <a:pt x="2201" y="12"/>
                  </a:cubicBezTo>
                  <a:cubicBezTo>
                    <a:pt x="2146" y="4"/>
                    <a:pt x="2091" y="1"/>
                    <a:pt x="2037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04;p72"/>
            <p:cNvSpPr/>
            <p:nvPr/>
          </p:nvSpPr>
          <p:spPr>
            <a:xfrm>
              <a:off x="7265917" y="2101287"/>
              <a:ext cx="49701" cy="46330"/>
            </a:xfrm>
            <a:custGeom>
              <a:avLst/>
              <a:gdLst/>
              <a:ahLst/>
              <a:cxnLst/>
              <a:rect l="l" t="t" r="r" b="b"/>
              <a:pathLst>
                <a:path w="2236" h="2069" extrusionOk="0">
                  <a:moveTo>
                    <a:pt x="2068" y="0"/>
                  </a:moveTo>
                  <a:cubicBezTo>
                    <a:pt x="1535" y="400"/>
                    <a:pt x="934" y="701"/>
                    <a:pt x="300" y="868"/>
                  </a:cubicBezTo>
                  <a:cubicBezTo>
                    <a:pt x="100" y="934"/>
                    <a:pt x="0" y="968"/>
                    <a:pt x="0" y="968"/>
                  </a:cubicBezTo>
                  <a:cubicBezTo>
                    <a:pt x="200" y="1335"/>
                    <a:pt x="400" y="1668"/>
                    <a:pt x="567" y="2068"/>
                  </a:cubicBezTo>
                  <a:lnTo>
                    <a:pt x="767" y="2002"/>
                  </a:lnTo>
                  <a:cubicBezTo>
                    <a:pt x="1701" y="1735"/>
                    <a:pt x="2068" y="1301"/>
                    <a:pt x="2168" y="901"/>
                  </a:cubicBezTo>
                  <a:cubicBezTo>
                    <a:pt x="2235" y="701"/>
                    <a:pt x="2235" y="501"/>
                    <a:pt x="2168" y="300"/>
                  </a:cubicBezTo>
                  <a:cubicBezTo>
                    <a:pt x="2135" y="200"/>
                    <a:pt x="2102" y="100"/>
                    <a:pt x="2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05;p72"/>
            <p:cNvSpPr/>
            <p:nvPr/>
          </p:nvSpPr>
          <p:spPr>
            <a:xfrm>
              <a:off x="7272585" y="2101287"/>
              <a:ext cx="41543" cy="26916"/>
            </a:xfrm>
            <a:custGeom>
              <a:avLst/>
              <a:gdLst/>
              <a:ahLst/>
              <a:cxnLst/>
              <a:rect l="l" t="t" r="r" b="b"/>
              <a:pathLst>
                <a:path w="1869" h="1202" extrusionOk="0">
                  <a:moveTo>
                    <a:pt x="1735" y="0"/>
                  </a:moveTo>
                  <a:cubicBezTo>
                    <a:pt x="1235" y="400"/>
                    <a:pt x="634" y="701"/>
                    <a:pt x="0" y="868"/>
                  </a:cubicBezTo>
                  <a:lnTo>
                    <a:pt x="167" y="1201"/>
                  </a:lnTo>
                  <a:cubicBezTo>
                    <a:pt x="1068" y="934"/>
                    <a:pt x="1668" y="667"/>
                    <a:pt x="1868" y="300"/>
                  </a:cubicBezTo>
                  <a:cubicBezTo>
                    <a:pt x="1835" y="200"/>
                    <a:pt x="1802" y="10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006;p72"/>
            <p:cNvSpPr/>
            <p:nvPr/>
          </p:nvSpPr>
          <p:spPr>
            <a:xfrm>
              <a:off x="7282965" y="2121440"/>
              <a:ext cx="31163" cy="24677"/>
            </a:xfrm>
            <a:custGeom>
              <a:avLst/>
              <a:gdLst/>
              <a:ahLst/>
              <a:cxnLst/>
              <a:rect l="l" t="t" r="r" b="b"/>
              <a:pathLst>
                <a:path w="1402" h="1102" extrusionOk="0">
                  <a:moveTo>
                    <a:pt x="1401" y="1"/>
                  </a:moveTo>
                  <a:cubicBezTo>
                    <a:pt x="1034" y="101"/>
                    <a:pt x="701" y="268"/>
                    <a:pt x="401" y="501"/>
                  </a:cubicBezTo>
                  <a:cubicBezTo>
                    <a:pt x="200" y="668"/>
                    <a:pt x="67" y="868"/>
                    <a:pt x="0" y="1102"/>
                  </a:cubicBezTo>
                  <a:cubicBezTo>
                    <a:pt x="934" y="835"/>
                    <a:pt x="1301" y="401"/>
                    <a:pt x="1401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007;p72"/>
            <p:cNvSpPr/>
            <p:nvPr/>
          </p:nvSpPr>
          <p:spPr>
            <a:xfrm>
              <a:off x="7236999" y="1928618"/>
              <a:ext cx="180598" cy="72171"/>
            </a:xfrm>
            <a:custGeom>
              <a:avLst/>
              <a:gdLst/>
              <a:ahLst/>
              <a:cxnLst/>
              <a:rect l="l" t="t" r="r" b="b"/>
              <a:pathLst>
                <a:path w="8125" h="3223" extrusionOk="0">
                  <a:moveTo>
                    <a:pt x="4447" y="0"/>
                  </a:moveTo>
                  <a:cubicBezTo>
                    <a:pt x="4156" y="0"/>
                    <a:pt x="3871" y="43"/>
                    <a:pt x="3603" y="139"/>
                  </a:cubicBezTo>
                  <a:cubicBezTo>
                    <a:pt x="3603" y="139"/>
                    <a:pt x="2068" y="139"/>
                    <a:pt x="1301" y="773"/>
                  </a:cubicBezTo>
                  <a:cubicBezTo>
                    <a:pt x="534" y="1407"/>
                    <a:pt x="0" y="2407"/>
                    <a:pt x="267" y="2507"/>
                  </a:cubicBezTo>
                  <a:cubicBezTo>
                    <a:pt x="289" y="2512"/>
                    <a:pt x="313" y="2515"/>
                    <a:pt x="339" y="2515"/>
                  </a:cubicBezTo>
                  <a:cubicBezTo>
                    <a:pt x="641" y="2515"/>
                    <a:pt x="1229" y="2226"/>
                    <a:pt x="1487" y="2226"/>
                  </a:cubicBezTo>
                  <a:cubicBezTo>
                    <a:pt x="1520" y="2226"/>
                    <a:pt x="1547" y="2230"/>
                    <a:pt x="1568" y="2241"/>
                  </a:cubicBezTo>
                  <a:cubicBezTo>
                    <a:pt x="1740" y="2326"/>
                    <a:pt x="1764" y="3223"/>
                    <a:pt x="2252" y="3223"/>
                  </a:cubicBezTo>
                  <a:cubicBezTo>
                    <a:pt x="2333" y="3223"/>
                    <a:pt x="2426" y="3198"/>
                    <a:pt x="2535" y="3141"/>
                  </a:cubicBezTo>
                  <a:cubicBezTo>
                    <a:pt x="3303" y="2708"/>
                    <a:pt x="2869" y="2708"/>
                    <a:pt x="3503" y="2574"/>
                  </a:cubicBezTo>
                  <a:cubicBezTo>
                    <a:pt x="3565" y="2558"/>
                    <a:pt x="3625" y="2550"/>
                    <a:pt x="3682" y="2550"/>
                  </a:cubicBezTo>
                  <a:cubicBezTo>
                    <a:pt x="4195" y="2550"/>
                    <a:pt x="4514" y="3142"/>
                    <a:pt x="4753" y="3142"/>
                  </a:cubicBezTo>
                  <a:cubicBezTo>
                    <a:pt x="4759" y="3142"/>
                    <a:pt x="4765" y="3142"/>
                    <a:pt x="4770" y="3141"/>
                  </a:cubicBezTo>
                  <a:cubicBezTo>
                    <a:pt x="4970" y="3075"/>
                    <a:pt x="5137" y="3008"/>
                    <a:pt x="5304" y="2874"/>
                  </a:cubicBezTo>
                  <a:cubicBezTo>
                    <a:pt x="5304" y="2874"/>
                    <a:pt x="4470" y="2608"/>
                    <a:pt x="4437" y="2341"/>
                  </a:cubicBezTo>
                  <a:cubicBezTo>
                    <a:pt x="4370" y="2074"/>
                    <a:pt x="3603" y="1907"/>
                    <a:pt x="3603" y="1907"/>
                  </a:cubicBezTo>
                  <a:cubicBezTo>
                    <a:pt x="3603" y="1907"/>
                    <a:pt x="4063" y="1748"/>
                    <a:pt x="4458" y="1748"/>
                  </a:cubicBezTo>
                  <a:cubicBezTo>
                    <a:pt x="4636" y="1748"/>
                    <a:pt x="4800" y="1781"/>
                    <a:pt x="4904" y="1874"/>
                  </a:cubicBezTo>
                  <a:cubicBezTo>
                    <a:pt x="5204" y="2141"/>
                    <a:pt x="5037" y="2741"/>
                    <a:pt x="5838" y="2741"/>
                  </a:cubicBezTo>
                  <a:cubicBezTo>
                    <a:pt x="5856" y="2740"/>
                    <a:pt x="5874" y="2740"/>
                    <a:pt x="5893" y="2740"/>
                  </a:cubicBezTo>
                  <a:cubicBezTo>
                    <a:pt x="6352" y="2740"/>
                    <a:pt x="6947" y="2963"/>
                    <a:pt x="7396" y="2963"/>
                  </a:cubicBezTo>
                  <a:cubicBezTo>
                    <a:pt x="7730" y="2963"/>
                    <a:pt x="7984" y="2839"/>
                    <a:pt x="8039" y="2407"/>
                  </a:cubicBezTo>
                  <a:cubicBezTo>
                    <a:pt x="8125" y="1522"/>
                    <a:pt x="6180" y="0"/>
                    <a:pt x="4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008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009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010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011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012;p72"/>
            <p:cNvSpPr/>
            <p:nvPr/>
          </p:nvSpPr>
          <p:spPr>
            <a:xfrm>
              <a:off x="7041241" y="4392174"/>
              <a:ext cx="29696" cy="21698"/>
            </a:xfrm>
            <a:custGeom>
              <a:avLst/>
              <a:gdLst/>
              <a:ahLst/>
              <a:cxnLst/>
              <a:rect l="l" t="t" r="r" b="b"/>
              <a:pathLst>
                <a:path w="1336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5" y="801"/>
                  </a:cubicBezTo>
                  <a:cubicBezTo>
                    <a:pt x="601" y="768"/>
                    <a:pt x="268" y="635"/>
                    <a:pt x="168" y="468"/>
                  </a:cubicBezTo>
                  <a:cubicBezTo>
                    <a:pt x="134" y="368"/>
                    <a:pt x="134" y="268"/>
                    <a:pt x="201" y="201"/>
                  </a:cubicBezTo>
                  <a:cubicBezTo>
                    <a:pt x="234" y="168"/>
                    <a:pt x="268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1" y="1"/>
                    <a:pt x="134" y="67"/>
                    <a:pt x="101" y="134"/>
                  </a:cubicBezTo>
                  <a:cubicBezTo>
                    <a:pt x="1" y="268"/>
                    <a:pt x="1" y="401"/>
                    <a:pt x="68" y="501"/>
                  </a:cubicBezTo>
                  <a:cubicBezTo>
                    <a:pt x="168" y="668"/>
                    <a:pt x="334" y="768"/>
                    <a:pt x="501" y="835"/>
                  </a:cubicBezTo>
                  <a:cubicBezTo>
                    <a:pt x="768" y="901"/>
                    <a:pt x="1002" y="935"/>
                    <a:pt x="1268" y="968"/>
                  </a:cubicBezTo>
                  <a:cubicBezTo>
                    <a:pt x="1302" y="968"/>
                    <a:pt x="1302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8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013;p72"/>
            <p:cNvSpPr/>
            <p:nvPr/>
          </p:nvSpPr>
          <p:spPr>
            <a:xfrm>
              <a:off x="7059045" y="4382948"/>
              <a:ext cx="19293" cy="30924"/>
            </a:xfrm>
            <a:custGeom>
              <a:avLst/>
              <a:gdLst/>
              <a:ahLst/>
              <a:cxnLst/>
              <a:rect l="l" t="t" r="r" b="b"/>
              <a:pathLst>
                <a:path w="868" h="1381" extrusionOk="0">
                  <a:moveTo>
                    <a:pt x="367" y="133"/>
                  </a:moveTo>
                  <a:cubicBezTo>
                    <a:pt x="385" y="133"/>
                    <a:pt x="407" y="137"/>
                    <a:pt x="434" y="146"/>
                  </a:cubicBezTo>
                  <a:lnTo>
                    <a:pt x="467" y="146"/>
                  </a:lnTo>
                  <a:cubicBezTo>
                    <a:pt x="501" y="179"/>
                    <a:pt x="534" y="213"/>
                    <a:pt x="568" y="246"/>
                  </a:cubicBezTo>
                  <a:cubicBezTo>
                    <a:pt x="634" y="546"/>
                    <a:pt x="601" y="880"/>
                    <a:pt x="467" y="1180"/>
                  </a:cubicBezTo>
                  <a:cubicBezTo>
                    <a:pt x="301" y="880"/>
                    <a:pt x="201" y="546"/>
                    <a:pt x="267" y="213"/>
                  </a:cubicBezTo>
                  <a:cubicBezTo>
                    <a:pt x="292" y="164"/>
                    <a:pt x="316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0" y="413"/>
                    <a:pt x="201" y="1113"/>
                    <a:pt x="434" y="1347"/>
                  </a:cubicBezTo>
                  <a:lnTo>
                    <a:pt x="467" y="1380"/>
                  </a:lnTo>
                  <a:lnTo>
                    <a:pt x="501" y="1380"/>
                  </a:lnTo>
                  <a:cubicBezTo>
                    <a:pt x="501" y="1380"/>
                    <a:pt x="534" y="1347"/>
                    <a:pt x="534" y="1347"/>
                  </a:cubicBezTo>
                  <a:cubicBezTo>
                    <a:pt x="534" y="1313"/>
                    <a:pt x="868" y="546"/>
                    <a:pt x="668" y="179"/>
                  </a:cubicBezTo>
                  <a:cubicBezTo>
                    <a:pt x="634" y="79"/>
                    <a:pt x="534" y="46"/>
                    <a:pt x="434" y="12"/>
                  </a:cubicBezTo>
                  <a:cubicBezTo>
                    <a:pt x="410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014;p72"/>
            <p:cNvSpPr/>
            <p:nvPr/>
          </p:nvSpPr>
          <p:spPr>
            <a:xfrm>
              <a:off x="7397148" y="4392174"/>
              <a:ext cx="29674" cy="21698"/>
            </a:xfrm>
            <a:custGeom>
              <a:avLst/>
              <a:gdLst/>
              <a:ahLst/>
              <a:cxnLst/>
              <a:rect l="l" t="t" r="r" b="b"/>
              <a:pathLst>
                <a:path w="1335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4" y="801"/>
                  </a:cubicBezTo>
                  <a:cubicBezTo>
                    <a:pt x="601" y="768"/>
                    <a:pt x="267" y="635"/>
                    <a:pt x="167" y="468"/>
                  </a:cubicBezTo>
                  <a:cubicBezTo>
                    <a:pt x="134" y="368"/>
                    <a:pt x="167" y="268"/>
                    <a:pt x="200" y="201"/>
                  </a:cubicBezTo>
                  <a:cubicBezTo>
                    <a:pt x="234" y="168"/>
                    <a:pt x="267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0" y="1"/>
                    <a:pt x="134" y="67"/>
                    <a:pt x="100" y="134"/>
                  </a:cubicBezTo>
                  <a:cubicBezTo>
                    <a:pt x="0" y="268"/>
                    <a:pt x="0" y="401"/>
                    <a:pt x="67" y="501"/>
                  </a:cubicBezTo>
                  <a:cubicBezTo>
                    <a:pt x="167" y="668"/>
                    <a:pt x="334" y="768"/>
                    <a:pt x="534" y="835"/>
                  </a:cubicBezTo>
                  <a:cubicBezTo>
                    <a:pt x="768" y="901"/>
                    <a:pt x="1001" y="935"/>
                    <a:pt x="1268" y="968"/>
                  </a:cubicBezTo>
                  <a:cubicBezTo>
                    <a:pt x="1301" y="968"/>
                    <a:pt x="1335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7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015;p72"/>
            <p:cNvSpPr/>
            <p:nvPr/>
          </p:nvSpPr>
          <p:spPr>
            <a:xfrm>
              <a:off x="7414930" y="4382948"/>
              <a:ext cx="19316" cy="30924"/>
            </a:xfrm>
            <a:custGeom>
              <a:avLst/>
              <a:gdLst/>
              <a:ahLst/>
              <a:cxnLst/>
              <a:rect l="l" t="t" r="r" b="b"/>
              <a:pathLst>
                <a:path w="869" h="1381" extrusionOk="0">
                  <a:moveTo>
                    <a:pt x="367" y="133"/>
                  </a:moveTo>
                  <a:cubicBezTo>
                    <a:pt x="386" y="133"/>
                    <a:pt x="408" y="137"/>
                    <a:pt x="435" y="146"/>
                  </a:cubicBezTo>
                  <a:lnTo>
                    <a:pt x="468" y="146"/>
                  </a:lnTo>
                  <a:cubicBezTo>
                    <a:pt x="501" y="179"/>
                    <a:pt x="568" y="213"/>
                    <a:pt x="568" y="246"/>
                  </a:cubicBezTo>
                  <a:cubicBezTo>
                    <a:pt x="635" y="546"/>
                    <a:pt x="601" y="880"/>
                    <a:pt x="468" y="1180"/>
                  </a:cubicBezTo>
                  <a:cubicBezTo>
                    <a:pt x="301" y="880"/>
                    <a:pt x="234" y="546"/>
                    <a:pt x="268" y="213"/>
                  </a:cubicBezTo>
                  <a:cubicBezTo>
                    <a:pt x="292" y="164"/>
                    <a:pt x="317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1" y="413"/>
                    <a:pt x="201" y="1113"/>
                    <a:pt x="435" y="1347"/>
                  </a:cubicBezTo>
                  <a:lnTo>
                    <a:pt x="468" y="1380"/>
                  </a:lnTo>
                  <a:lnTo>
                    <a:pt x="501" y="1380"/>
                  </a:lnTo>
                  <a:cubicBezTo>
                    <a:pt x="501" y="1380"/>
                    <a:pt x="535" y="1347"/>
                    <a:pt x="535" y="1347"/>
                  </a:cubicBezTo>
                  <a:cubicBezTo>
                    <a:pt x="568" y="1313"/>
                    <a:pt x="868" y="546"/>
                    <a:pt x="668" y="179"/>
                  </a:cubicBezTo>
                  <a:cubicBezTo>
                    <a:pt x="635" y="79"/>
                    <a:pt x="535" y="46"/>
                    <a:pt x="435" y="12"/>
                  </a:cubicBezTo>
                  <a:cubicBezTo>
                    <a:pt x="411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016;p72"/>
            <p:cNvSpPr/>
            <p:nvPr/>
          </p:nvSpPr>
          <p:spPr>
            <a:xfrm>
              <a:off x="7647007" y="2807345"/>
              <a:ext cx="137944" cy="180394"/>
            </a:xfrm>
            <a:custGeom>
              <a:avLst/>
              <a:gdLst/>
              <a:ahLst/>
              <a:cxnLst/>
              <a:rect l="l" t="t" r="r" b="b"/>
              <a:pathLst>
                <a:path w="6206" h="8056" extrusionOk="0">
                  <a:moveTo>
                    <a:pt x="4016" y="1"/>
                  </a:moveTo>
                  <a:cubicBezTo>
                    <a:pt x="2837" y="1"/>
                    <a:pt x="1467" y="1283"/>
                    <a:pt x="801" y="3194"/>
                  </a:cubicBezTo>
                  <a:cubicBezTo>
                    <a:pt x="1" y="5362"/>
                    <a:pt x="401" y="7497"/>
                    <a:pt x="1669" y="7964"/>
                  </a:cubicBezTo>
                  <a:cubicBezTo>
                    <a:pt x="1832" y="8026"/>
                    <a:pt x="2004" y="8056"/>
                    <a:pt x="2181" y="8056"/>
                  </a:cubicBezTo>
                  <a:cubicBezTo>
                    <a:pt x="3344" y="8056"/>
                    <a:pt x="4739" y="6777"/>
                    <a:pt x="5405" y="4895"/>
                  </a:cubicBezTo>
                  <a:cubicBezTo>
                    <a:pt x="6205" y="2727"/>
                    <a:pt x="5838" y="592"/>
                    <a:pt x="4537" y="92"/>
                  </a:cubicBezTo>
                  <a:cubicBezTo>
                    <a:pt x="4370" y="30"/>
                    <a:pt x="4195" y="1"/>
                    <a:pt x="4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017;p72"/>
            <p:cNvSpPr/>
            <p:nvPr/>
          </p:nvSpPr>
          <p:spPr>
            <a:xfrm>
              <a:off x="7526156" y="2720641"/>
              <a:ext cx="247659" cy="286400"/>
            </a:xfrm>
            <a:custGeom>
              <a:avLst/>
              <a:gdLst/>
              <a:ahLst/>
              <a:cxnLst/>
              <a:rect l="l" t="t" r="r" b="b"/>
              <a:pathLst>
                <a:path w="11142" h="12790" extrusionOk="0">
                  <a:moveTo>
                    <a:pt x="5366" y="1"/>
                  </a:moveTo>
                  <a:cubicBezTo>
                    <a:pt x="4124" y="1"/>
                    <a:pt x="2331" y="2182"/>
                    <a:pt x="1235" y="5198"/>
                  </a:cubicBezTo>
                  <a:cubicBezTo>
                    <a:pt x="0" y="8534"/>
                    <a:pt x="34" y="11569"/>
                    <a:pt x="1301" y="12036"/>
                  </a:cubicBezTo>
                  <a:cubicBezTo>
                    <a:pt x="1420" y="12076"/>
                    <a:pt x="1538" y="12094"/>
                    <a:pt x="1657" y="12094"/>
                  </a:cubicBezTo>
                  <a:cubicBezTo>
                    <a:pt x="1838" y="12094"/>
                    <a:pt x="2020" y="12050"/>
                    <a:pt x="2202" y="11970"/>
                  </a:cubicBezTo>
                  <a:cubicBezTo>
                    <a:pt x="2302" y="12070"/>
                    <a:pt x="2436" y="12170"/>
                    <a:pt x="2569" y="12203"/>
                  </a:cubicBezTo>
                  <a:cubicBezTo>
                    <a:pt x="2687" y="12243"/>
                    <a:pt x="2806" y="12261"/>
                    <a:pt x="2922" y="12261"/>
                  </a:cubicBezTo>
                  <a:cubicBezTo>
                    <a:pt x="3101" y="12261"/>
                    <a:pt x="3275" y="12217"/>
                    <a:pt x="3436" y="12136"/>
                  </a:cubicBezTo>
                  <a:cubicBezTo>
                    <a:pt x="3536" y="12236"/>
                    <a:pt x="3670" y="12337"/>
                    <a:pt x="3837" y="12403"/>
                  </a:cubicBezTo>
                  <a:cubicBezTo>
                    <a:pt x="3926" y="12425"/>
                    <a:pt x="4022" y="12437"/>
                    <a:pt x="4121" y="12437"/>
                  </a:cubicBezTo>
                  <a:cubicBezTo>
                    <a:pt x="4318" y="12437"/>
                    <a:pt x="4526" y="12392"/>
                    <a:pt x="4704" y="12303"/>
                  </a:cubicBezTo>
                  <a:cubicBezTo>
                    <a:pt x="4804" y="12437"/>
                    <a:pt x="4937" y="12503"/>
                    <a:pt x="5071" y="12570"/>
                  </a:cubicBezTo>
                  <a:cubicBezTo>
                    <a:pt x="5183" y="12608"/>
                    <a:pt x="5301" y="12626"/>
                    <a:pt x="5417" y="12626"/>
                  </a:cubicBezTo>
                  <a:cubicBezTo>
                    <a:pt x="5612" y="12626"/>
                    <a:pt x="5805" y="12574"/>
                    <a:pt x="5971" y="12470"/>
                  </a:cubicBezTo>
                  <a:cubicBezTo>
                    <a:pt x="6071" y="12603"/>
                    <a:pt x="6205" y="12703"/>
                    <a:pt x="6338" y="12737"/>
                  </a:cubicBezTo>
                  <a:cubicBezTo>
                    <a:pt x="6433" y="12772"/>
                    <a:pt x="6531" y="12789"/>
                    <a:pt x="6634" y="12789"/>
                  </a:cubicBezTo>
                  <a:cubicBezTo>
                    <a:pt x="7695" y="12789"/>
                    <a:pt x="9165" y="10961"/>
                    <a:pt x="10108" y="8467"/>
                  </a:cubicBezTo>
                  <a:cubicBezTo>
                    <a:pt x="11142" y="5732"/>
                    <a:pt x="11075" y="3163"/>
                    <a:pt x="10041" y="2796"/>
                  </a:cubicBezTo>
                  <a:cubicBezTo>
                    <a:pt x="9943" y="2757"/>
                    <a:pt x="9846" y="2741"/>
                    <a:pt x="9755" y="2741"/>
                  </a:cubicBezTo>
                  <a:cubicBezTo>
                    <a:pt x="9690" y="2741"/>
                    <a:pt x="9629" y="2749"/>
                    <a:pt x="9574" y="2763"/>
                  </a:cubicBezTo>
                  <a:cubicBezTo>
                    <a:pt x="9474" y="2463"/>
                    <a:pt x="9240" y="2229"/>
                    <a:pt x="8940" y="2096"/>
                  </a:cubicBezTo>
                  <a:cubicBezTo>
                    <a:pt x="8807" y="2062"/>
                    <a:pt x="8640" y="2062"/>
                    <a:pt x="8507" y="2062"/>
                  </a:cubicBezTo>
                  <a:cubicBezTo>
                    <a:pt x="8373" y="1796"/>
                    <a:pt x="8173" y="1562"/>
                    <a:pt x="7873" y="1429"/>
                  </a:cubicBezTo>
                  <a:cubicBezTo>
                    <a:pt x="7778" y="1405"/>
                    <a:pt x="7667" y="1382"/>
                    <a:pt x="7551" y="1382"/>
                  </a:cubicBezTo>
                  <a:cubicBezTo>
                    <a:pt x="7503" y="1382"/>
                    <a:pt x="7455" y="1386"/>
                    <a:pt x="7406" y="1395"/>
                  </a:cubicBezTo>
                  <a:cubicBezTo>
                    <a:pt x="7306" y="1095"/>
                    <a:pt x="7072" y="862"/>
                    <a:pt x="6805" y="762"/>
                  </a:cubicBezTo>
                  <a:cubicBezTo>
                    <a:pt x="6639" y="695"/>
                    <a:pt x="6505" y="695"/>
                    <a:pt x="6338" y="695"/>
                  </a:cubicBezTo>
                  <a:cubicBezTo>
                    <a:pt x="6205" y="428"/>
                    <a:pt x="6005" y="194"/>
                    <a:pt x="5705" y="61"/>
                  </a:cubicBezTo>
                  <a:cubicBezTo>
                    <a:pt x="5598" y="21"/>
                    <a:pt x="5484" y="1"/>
                    <a:pt x="53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018;p72"/>
            <p:cNvSpPr/>
            <p:nvPr/>
          </p:nvSpPr>
          <p:spPr>
            <a:xfrm>
              <a:off x="7108524" y="2517093"/>
              <a:ext cx="560022" cy="506362"/>
            </a:xfrm>
            <a:custGeom>
              <a:avLst/>
              <a:gdLst/>
              <a:ahLst/>
              <a:cxnLst/>
              <a:rect l="l" t="t" r="r" b="b"/>
              <a:pathLst>
                <a:path w="25195" h="22613" extrusionOk="0">
                  <a:moveTo>
                    <a:pt x="11845" y="1"/>
                  </a:moveTo>
                  <a:cubicBezTo>
                    <a:pt x="5493" y="1"/>
                    <a:pt x="0" y="5447"/>
                    <a:pt x="610" y="12320"/>
                  </a:cubicBezTo>
                  <a:cubicBezTo>
                    <a:pt x="1156" y="18456"/>
                    <a:pt x="6346" y="22612"/>
                    <a:pt x="11909" y="22612"/>
                  </a:cubicBezTo>
                  <a:cubicBezTo>
                    <a:pt x="13816" y="22612"/>
                    <a:pt x="15766" y="22124"/>
                    <a:pt x="17589" y="21060"/>
                  </a:cubicBezTo>
                  <a:cubicBezTo>
                    <a:pt x="17885" y="20874"/>
                    <a:pt x="18213" y="20782"/>
                    <a:pt x="18542" y="20782"/>
                  </a:cubicBezTo>
                  <a:cubicBezTo>
                    <a:pt x="18806" y="20782"/>
                    <a:pt x="19071" y="20841"/>
                    <a:pt x="19323" y="20960"/>
                  </a:cubicBezTo>
                  <a:cubicBezTo>
                    <a:pt x="19357" y="20960"/>
                    <a:pt x="19390" y="20993"/>
                    <a:pt x="19423" y="20993"/>
                  </a:cubicBezTo>
                  <a:cubicBezTo>
                    <a:pt x="19532" y="21033"/>
                    <a:pt x="19646" y="21052"/>
                    <a:pt x="19766" y="21052"/>
                  </a:cubicBezTo>
                  <a:cubicBezTo>
                    <a:pt x="21039" y="21052"/>
                    <a:pt x="22862" y="18836"/>
                    <a:pt x="23960" y="15756"/>
                  </a:cubicBezTo>
                  <a:cubicBezTo>
                    <a:pt x="25194" y="12420"/>
                    <a:pt x="25161" y="9318"/>
                    <a:pt x="23893" y="8817"/>
                  </a:cubicBezTo>
                  <a:lnTo>
                    <a:pt x="23793" y="8817"/>
                  </a:lnTo>
                  <a:cubicBezTo>
                    <a:pt x="23193" y="8651"/>
                    <a:pt x="22726" y="8184"/>
                    <a:pt x="22525" y="7583"/>
                  </a:cubicBezTo>
                  <a:cubicBezTo>
                    <a:pt x="21425" y="4414"/>
                    <a:pt x="18923" y="1879"/>
                    <a:pt x="15787" y="712"/>
                  </a:cubicBezTo>
                  <a:cubicBezTo>
                    <a:pt x="14467" y="226"/>
                    <a:pt x="13138" y="1"/>
                    <a:pt x="11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019;p72"/>
            <p:cNvSpPr/>
            <p:nvPr/>
          </p:nvSpPr>
          <p:spPr>
            <a:xfrm>
              <a:off x="7391213" y="2677916"/>
              <a:ext cx="227810" cy="242041"/>
            </a:xfrm>
            <a:custGeom>
              <a:avLst/>
              <a:gdLst/>
              <a:ahLst/>
              <a:cxnLst/>
              <a:rect l="l" t="t" r="r" b="b"/>
              <a:pathLst>
                <a:path w="10249" h="10809" extrusionOk="0">
                  <a:moveTo>
                    <a:pt x="4537" y="1"/>
                  </a:moveTo>
                  <a:cubicBezTo>
                    <a:pt x="4504" y="1"/>
                    <a:pt x="4437" y="34"/>
                    <a:pt x="4404" y="101"/>
                  </a:cubicBezTo>
                  <a:lnTo>
                    <a:pt x="3703" y="2002"/>
                  </a:lnTo>
                  <a:lnTo>
                    <a:pt x="2069" y="2102"/>
                  </a:lnTo>
                  <a:cubicBezTo>
                    <a:pt x="2002" y="2102"/>
                    <a:pt x="1969" y="2136"/>
                    <a:pt x="1935" y="2169"/>
                  </a:cubicBezTo>
                  <a:cubicBezTo>
                    <a:pt x="1935" y="2236"/>
                    <a:pt x="1935" y="2269"/>
                    <a:pt x="1969" y="2303"/>
                  </a:cubicBezTo>
                  <a:lnTo>
                    <a:pt x="4070" y="4437"/>
                  </a:lnTo>
                  <a:lnTo>
                    <a:pt x="1101" y="4738"/>
                  </a:lnTo>
                  <a:cubicBezTo>
                    <a:pt x="1068" y="4738"/>
                    <a:pt x="1001" y="4771"/>
                    <a:pt x="1001" y="4804"/>
                  </a:cubicBezTo>
                  <a:cubicBezTo>
                    <a:pt x="968" y="4838"/>
                    <a:pt x="1001" y="4904"/>
                    <a:pt x="1035" y="4938"/>
                  </a:cubicBezTo>
                  <a:lnTo>
                    <a:pt x="2802" y="6973"/>
                  </a:lnTo>
                  <a:lnTo>
                    <a:pt x="134" y="7340"/>
                  </a:lnTo>
                  <a:cubicBezTo>
                    <a:pt x="67" y="7373"/>
                    <a:pt x="34" y="7406"/>
                    <a:pt x="34" y="7440"/>
                  </a:cubicBezTo>
                  <a:cubicBezTo>
                    <a:pt x="0" y="7506"/>
                    <a:pt x="34" y="7540"/>
                    <a:pt x="67" y="7573"/>
                  </a:cubicBezTo>
                  <a:lnTo>
                    <a:pt x="1268" y="8707"/>
                  </a:lnTo>
                  <a:lnTo>
                    <a:pt x="568" y="10642"/>
                  </a:lnTo>
                  <a:cubicBezTo>
                    <a:pt x="534" y="10675"/>
                    <a:pt x="534" y="10742"/>
                    <a:pt x="601" y="10775"/>
                  </a:cubicBezTo>
                  <a:cubicBezTo>
                    <a:pt x="601" y="10809"/>
                    <a:pt x="634" y="10809"/>
                    <a:pt x="701" y="10809"/>
                  </a:cubicBezTo>
                  <a:cubicBezTo>
                    <a:pt x="701" y="10809"/>
                    <a:pt x="701" y="10809"/>
                    <a:pt x="734" y="10775"/>
                  </a:cubicBezTo>
                  <a:cubicBezTo>
                    <a:pt x="759" y="10775"/>
                    <a:pt x="2943" y="9705"/>
                    <a:pt x="5599" y="9705"/>
                  </a:cubicBezTo>
                  <a:cubicBezTo>
                    <a:pt x="6545" y="9705"/>
                    <a:pt x="7550" y="9841"/>
                    <a:pt x="8540" y="10208"/>
                  </a:cubicBezTo>
                  <a:cubicBezTo>
                    <a:pt x="8557" y="10217"/>
                    <a:pt x="8573" y="10221"/>
                    <a:pt x="8589" y="10221"/>
                  </a:cubicBezTo>
                  <a:cubicBezTo>
                    <a:pt x="8638" y="10221"/>
                    <a:pt x="8682" y="10183"/>
                    <a:pt x="8707" y="10108"/>
                  </a:cubicBezTo>
                  <a:cubicBezTo>
                    <a:pt x="8707" y="10042"/>
                    <a:pt x="8673" y="9975"/>
                    <a:pt x="8607" y="9941"/>
                  </a:cubicBezTo>
                  <a:cubicBezTo>
                    <a:pt x="7603" y="9573"/>
                    <a:pt x="6588" y="9437"/>
                    <a:pt x="5632" y="9437"/>
                  </a:cubicBezTo>
                  <a:cubicBezTo>
                    <a:pt x="3472" y="9437"/>
                    <a:pt x="1618" y="10131"/>
                    <a:pt x="901" y="10408"/>
                  </a:cubicBezTo>
                  <a:lnTo>
                    <a:pt x="1535" y="8707"/>
                  </a:lnTo>
                  <a:cubicBezTo>
                    <a:pt x="1535" y="8674"/>
                    <a:pt x="1535" y="8607"/>
                    <a:pt x="1502" y="8574"/>
                  </a:cubicBezTo>
                  <a:lnTo>
                    <a:pt x="434" y="7573"/>
                  </a:lnTo>
                  <a:lnTo>
                    <a:pt x="3069" y="7206"/>
                  </a:lnTo>
                  <a:cubicBezTo>
                    <a:pt x="3103" y="7173"/>
                    <a:pt x="3136" y="7139"/>
                    <a:pt x="3169" y="7106"/>
                  </a:cubicBezTo>
                  <a:cubicBezTo>
                    <a:pt x="3203" y="7073"/>
                    <a:pt x="3169" y="7006"/>
                    <a:pt x="3136" y="6973"/>
                  </a:cubicBezTo>
                  <a:lnTo>
                    <a:pt x="1368" y="4971"/>
                  </a:lnTo>
                  <a:lnTo>
                    <a:pt x="4370" y="4704"/>
                  </a:lnTo>
                  <a:cubicBezTo>
                    <a:pt x="4404" y="4671"/>
                    <a:pt x="4437" y="4638"/>
                    <a:pt x="4470" y="4604"/>
                  </a:cubicBezTo>
                  <a:cubicBezTo>
                    <a:pt x="4470" y="4538"/>
                    <a:pt x="4470" y="4504"/>
                    <a:pt x="4437" y="4471"/>
                  </a:cubicBezTo>
                  <a:lnTo>
                    <a:pt x="2369" y="2336"/>
                  </a:lnTo>
                  <a:lnTo>
                    <a:pt x="3803" y="2269"/>
                  </a:lnTo>
                  <a:cubicBezTo>
                    <a:pt x="3870" y="2269"/>
                    <a:pt x="3903" y="2236"/>
                    <a:pt x="3937" y="2169"/>
                  </a:cubicBezTo>
                  <a:lnTo>
                    <a:pt x="4504" y="601"/>
                  </a:lnTo>
                  <a:cubicBezTo>
                    <a:pt x="5438" y="3670"/>
                    <a:pt x="9807" y="6072"/>
                    <a:pt x="9974" y="6172"/>
                  </a:cubicBezTo>
                  <a:cubicBezTo>
                    <a:pt x="10000" y="6188"/>
                    <a:pt x="10025" y="6194"/>
                    <a:pt x="10048" y="6194"/>
                  </a:cubicBezTo>
                  <a:cubicBezTo>
                    <a:pt x="10175" y="6194"/>
                    <a:pt x="10249" y="5995"/>
                    <a:pt x="10108" y="5939"/>
                  </a:cubicBezTo>
                  <a:cubicBezTo>
                    <a:pt x="10074" y="5905"/>
                    <a:pt x="5238" y="3270"/>
                    <a:pt x="4670" y="134"/>
                  </a:cubicBezTo>
                  <a:cubicBezTo>
                    <a:pt x="4670" y="68"/>
                    <a:pt x="4604" y="1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020;p72"/>
            <p:cNvSpPr/>
            <p:nvPr/>
          </p:nvSpPr>
          <p:spPr>
            <a:xfrm>
              <a:off x="7464608" y="2313411"/>
              <a:ext cx="247681" cy="513191"/>
            </a:xfrm>
            <a:custGeom>
              <a:avLst/>
              <a:gdLst/>
              <a:ahLst/>
              <a:cxnLst/>
              <a:rect l="l" t="t" r="r" b="b"/>
              <a:pathLst>
                <a:path w="11143" h="22918" extrusionOk="0">
                  <a:moveTo>
                    <a:pt x="2603" y="1"/>
                  </a:moveTo>
                  <a:lnTo>
                    <a:pt x="1" y="3470"/>
                  </a:lnTo>
                  <a:cubicBezTo>
                    <a:pt x="334" y="3703"/>
                    <a:pt x="701" y="4037"/>
                    <a:pt x="1068" y="4337"/>
                  </a:cubicBezTo>
                  <a:cubicBezTo>
                    <a:pt x="1402" y="4637"/>
                    <a:pt x="1769" y="4938"/>
                    <a:pt x="2102" y="5271"/>
                  </a:cubicBezTo>
                  <a:cubicBezTo>
                    <a:pt x="2803" y="5938"/>
                    <a:pt x="3470" y="6572"/>
                    <a:pt x="4070" y="7273"/>
                  </a:cubicBezTo>
                  <a:cubicBezTo>
                    <a:pt x="5271" y="8540"/>
                    <a:pt x="6272" y="9974"/>
                    <a:pt x="7006" y="11576"/>
                  </a:cubicBezTo>
                  <a:cubicBezTo>
                    <a:pt x="7073" y="11742"/>
                    <a:pt x="7139" y="11943"/>
                    <a:pt x="7173" y="12109"/>
                  </a:cubicBezTo>
                  <a:cubicBezTo>
                    <a:pt x="7239" y="12243"/>
                    <a:pt x="7273" y="12376"/>
                    <a:pt x="7273" y="12543"/>
                  </a:cubicBezTo>
                  <a:cubicBezTo>
                    <a:pt x="7339" y="12910"/>
                    <a:pt x="7339" y="13277"/>
                    <a:pt x="7306" y="13677"/>
                  </a:cubicBezTo>
                  <a:cubicBezTo>
                    <a:pt x="7239" y="14578"/>
                    <a:pt x="7106" y="15478"/>
                    <a:pt x="6906" y="16379"/>
                  </a:cubicBezTo>
                  <a:cubicBezTo>
                    <a:pt x="6539" y="18247"/>
                    <a:pt x="6038" y="20182"/>
                    <a:pt x="5538" y="22083"/>
                  </a:cubicBezTo>
                  <a:lnTo>
                    <a:pt x="7506" y="22917"/>
                  </a:lnTo>
                  <a:cubicBezTo>
                    <a:pt x="8540" y="21116"/>
                    <a:pt x="9408" y="19214"/>
                    <a:pt x="10108" y="17280"/>
                  </a:cubicBezTo>
                  <a:cubicBezTo>
                    <a:pt x="10475" y="16246"/>
                    <a:pt x="10775" y="15178"/>
                    <a:pt x="10975" y="14111"/>
                  </a:cubicBezTo>
                  <a:cubicBezTo>
                    <a:pt x="11109" y="13510"/>
                    <a:pt x="11142" y="12877"/>
                    <a:pt x="11142" y="12243"/>
                  </a:cubicBezTo>
                  <a:cubicBezTo>
                    <a:pt x="11109" y="11876"/>
                    <a:pt x="11075" y="11509"/>
                    <a:pt x="10975" y="11175"/>
                  </a:cubicBezTo>
                  <a:cubicBezTo>
                    <a:pt x="10909" y="10842"/>
                    <a:pt x="10842" y="10575"/>
                    <a:pt x="10742" y="10275"/>
                  </a:cubicBezTo>
                  <a:cubicBezTo>
                    <a:pt x="10375" y="9141"/>
                    <a:pt x="9875" y="8073"/>
                    <a:pt x="9241" y="7106"/>
                  </a:cubicBezTo>
                  <a:cubicBezTo>
                    <a:pt x="8674" y="6172"/>
                    <a:pt x="8007" y="5271"/>
                    <a:pt x="7306" y="4437"/>
                  </a:cubicBezTo>
                  <a:cubicBezTo>
                    <a:pt x="6606" y="3603"/>
                    <a:pt x="5838" y="2836"/>
                    <a:pt x="5071" y="2102"/>
                  </a:cubicBezTo>
                  <a:cubicBezTo>
                    <a:pt x="4671" y="1735"/>
                    <a:pt x="4304" y="1368"/>
                    <a:pt x="3870" y="1035"/>
                  </a:cubicBezTo>
                  <a:cubicBezTo>
                    <a:pt x="3470" y="668"/>
                    <a:pt x="3070" y="368"/>
                    <a:pt x="2603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021;p72"/>
            <p:cNvSpPr/>
            <p:nvPr/>
          </p:nvSpPr>
          <p:spPr>
            <a:xfrm>
              <a:off x="7398637" y="2283338"/>
              <a:ext cx="269153" cy="281832"/>
            </a:xfrm>
            <a:custGeom>
              <a:avLst/>
              <a:gdLst/>
              <a:ahLst/>
              <a:cxnLst/>
              <a:rect l="l" t="t" r="r" b="b"/>
              <a:pathLst>
                <a:path w="12109" h="12586" extrusionOk="0">
                  <a:moveTo>
                    <a:pt x="4494" y="0"/>
                  </a:moveTo>
                  <a:cubicBezTo>
                    <a:pt x="4440" y="0"/>
                    <a:pt x="4388" y="3"/>
                    <a:pt x="4336" y="9"/>
                  </a:cubicBezTo>
                  <a:cubicBezTo>
                    <a:pt x="1434" y="343"/>
                    <a:pt x="0" y="2978"/>
                    <a:pt x="2001" y="6014"/>
                  </a:cubicBezTo>
                  <a:cubicBezTo>
                    <a:pt x="3202" y="7715"/>
                    <a:pt x="4503" y="9383"/>
                    <a:pt x="5904" y="10951"/>
                  </a:cubicBezTo>
                  <a:cubicBezTo>
                    <a:pt x="6204" y="11317"/>
                    <a:pt x="6471" y="11618"/>
                    <a:pt x="6705" y="11885"/>
                  </a:cubicBezTo>
                  <a:cubicBezTo>
                    <a:pt x="7138" y="12318"/>
                    <a:pt x="7372" y="12585"/>
                    <a:pt x="7372" y="12585"/>
                  </a:cubicBezTo>
                  <a:lnTo>
                    <a:pt x="12109" y="8015"/>
                  </a:lnTo>
                  <a:cubicBezTo>
                    <a:pt x="12109" y="8015"/>
                    <a:pt x="11975" y="7782"/>
                    <a:pt x="11742" y="7415"/>
                  </a:cubicBezTo>
                  <a:cubicBezTo>
                    <a:pt x="11575" y="7148"/>
                    <a:pt x="11341" y="6814"/>
                    <a:pt x="11075" y="6381"/>
                  </a:cubicBezTo>
                  <a:cubicBezTo>
                    <a:pt x="9484" y="4075"/>
                    <a:pt x="6439" y="0"/>
                    <a:pt x="4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022;p72"/>
            <p:cNvSpPr/>
            <p:nvPr/>
          </p:nvSpPr>
          <p:spPr>
            <a:xfrm>
              <a:off x="7558030" y="2776734"/>
              <a:ext cx="74173" cy="111112"/>
            </a:xfrm>
            <a:custGeom>
              <a:avLst/>
              <a:gdLst/>
              <a:ahLst/>
              <a:cxnLst/>
              <a:rect l="l" t="t" r="r" b="b"/>
              <a:pathLst>
                <a:path w="3337" h="4962" extrusionOk="0">
                  <a:moveTo>
                    <a:pt x="2165" y="0"/>
                  </a:moveTo>
                  <a:cubicBezTo>
                    <a:pt x="1159" y="0"/>
                    <a:pt x="1" y="1492"/>
                    <a:pt x="1" y="1492"/>
                  </a:cubicBezTo>
                  <a:lnTo>
                    <a:pt x="1869" y="4961"/>
                  </a:lnTo>
                  <a:lnTo>
                    <a:pt x="3337" y="2159"/>
                  </a:lnTo>
                  <a:lnTo>
                    <a:pt x="2803" y="258"/>
                  </a:lnTo>
                  <a:cubicBezTo>
                    <a:pt x="2608" y="75"/>
                    <a:pt x="2390" y="0"/>
                    <a:pt x="2165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023;p72"/>
            <p:cNvSpPr/>
            <p:nvPr/>
          </p:nvSpPr>
          <p:spPr>
            <a:xfrm>
              <a:off x="7504662" y="2810144"/>
              <a:ext cx="94911" cy="94138"/>
            </a:xfrm>
            <a:custGeom>
              <a:avLst/>
              <a:gdLst/>
              <a:ahLst/>
              <a:cxnLst/>
              <a:rect l="l" t="t" r="r" b="b"/>
              <a:pathLst>
                <a:path w="4270" h="4204" extrusionOk="0">
                  <a:moveTo>
                    <a:pt x="2402" y="0"/>
                  </a:moveTo>
                  <a:lnTo>
                    <a:pt x="0" y="1268"/>
                  </a:lnTo>
                  <a:lnTo>
                    <a:pt x="1434" y="4203"/>
                  </a:lnTo>
                  <a:lnTo>
                    <a:pt x="4270" y="3469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024;p72"/>
            <p:cNvSpPr/>
            <p:nvPr/>
          </p:nvSpPr>
          <p:spPr>
            <a:xfrm>
              <a:off x="6296842" y="3219456"/>
              <a:ext cx="550175" cy="497494"/>
            </a:xfrm>
            <a:custGeom>
              <a:avLst/>
              <a:gdLst/>
              <a:ahLst/>
              <a:cxnLst/>
              <a:rect l="l" t="t" r="r" b="b"/>
              <a:pathLst>
                <a:path w="24752" h="22217" extrusionOk="0">
                  <a:moveTo>
                    <a:pt x="5971" y="1"/>
                  </a:moveTo>
                  <a:lnTo>
                    <a:pt x="901" y="2403"/>
                  </a:lnTo>
                  <a:lnTo>
                    <a:pt x="0" y="18481"/>
                  </a:lnTo>
                  <a:lnTo>
                    <a:pt x="20115" y="22217"/>
                  </a:lnTo>
                  <a:lnTo>
                    <a:pt x="24751" y="17847"/>
                  </a:lnTo>
                  <a:lnTo>
                    <a:pt x="24618" y="2770"/>
                  </a:lnTo>
                  <a:lnTo>
                    <a:pt x="597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025;p72"/>
            <p:cNvSpPr/>
            <p:nvPr/>
          </p:nvSpPr>
          <p:spPr>
            <a:xfrm>
              <a:off x="6296086" y="3219456"/>
              <a:ext cx="550931" cy="497494"/>
            </a:xfrm>
            <a:custGeom>
              <a:avLst/>
              <a:gdLst/>
              <a:ahLst/>
              <a:cxnLst/>
              <a:rect l="l" t="t" r="r" b="b"/>
              <a:pathLst>
                <a:path w="24786" h="22217" extrusionOk="0">
                  <a:moveTo>
                    <a:pt x="6005" y="1"/>
                  </a:moveTo>
                  <a:lnTo>
                    <a:pt x="3737" y="1068"/>
                  </a:lnTo>
                  <a:lnTo>
                    <a:pt x="3070" y="1369"/>
                  </a:lnTo>
                  <a:lnTo>
                    <a:pt x="935" y="2403"/>
                  </a:lnTo>
                  <a:lnTo>
                    <a:pt x="1" y="18481"/>
                  </a:lnTo>
                  <a:lnTo>
                    <a:pt x="20149" y="22217"/>
                  </a:lnTo>
                  <a:lnTo>
                    <a:pt x="22584" y="19949"/>
                  </a:lnTo>
                  <a:lnTo>
                    <a:pt x="22984" y="19548"/>
                  </a:lnTo>
                  <a:lnTo>
                    <a:pt x="24785" y="17847"/>
                  </a:lnTo>
                  <a:lnTo>
                    <a:pt x="24652" y="2770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026;p72"/>
            <p:cNvSpPr/>
            <p:nvPr/>
          </p:nvSpPr>
          <p:spPr>
            <a:xfrm>
              <a:off x="6364303" y="3243371"/>
              <a:ext cx="442683" cy="422793"/>
            </a:xfrm>
            <a:custGeom>
              <a:avLst/>
              <a:gdLst/>
              <a:ahLst/>
              <a:cxnLst/>
              <a:rect l="l" t="t" r="r" b="b"/>
              <a:pathLst>
                <a:path w="19916" h="18881" extrusionOk="0">
                  <a:moveTo>
                    <a:pt x="668" y="0"/>
                  </a:moveTo>
                  <a:lnTo>
                    <a:pt x="1" y="301"/>
                  </a:lnTo>
                  <a:lnTo>
                    <a:pt x="18781" y="3103"/>
                  </a:lnTo>
                  <a:lnTo>
                    <a:pt x="19515" y="18881"/>
                  </a:lnTo>
                  <a:lnTo>
                    <a:pt x="19915" y="18480"/>
                  </a:lnTo>
                  <a:lnTo>
                    <a:pt x="19215" y="2902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027;p72"/>
            <p:cNvSpPr/>
            <p:nvPr/>
          </p:nvSpPr>
          <p:spPr>
            <a:xfrm>
              <a:off x="6506670" y="3252328"/>
              <a:ext cx="130520" cy="29155"/>
            </a:xfrm>
            <a:custGeom>
              <a:avLst/>
              <a:gdLst/>
              <a:ahLst/>
              <a:cxnLst/>
              <a:rect l="l" t="t" r="r" b="b"/>
              <a:pathLst>
                <a:path w="5872" h="1302" extrusionOk="0">
                  <a:moveTo>
                    <a:pt x="1168" y="1"/>
                  </a:moveTo>
                  <a:lnTo>
                    <a:pt x="0" y="534"/>
                  </a:lnTo>
                  <a:lnTo>
                    <a:pt x="4804" y="1302"/>
                  </a:lnTo>
                  <a:lnTo>
                    <a:pt x="5871" y="668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028;p72"/>
            <p:cNvSpPr/>
            <p:nvPr/>
          </p:nvSpPr>
          <p:spPr>
            <a:xfrm>
              <a:off x="6465882" y="3146748"/>
              <a:ext cx="221719" cy="146693"/>
            </a:xfrm>
            <a:custGeom>
              <a:avLst/>
              <a:gdLst/>
              <a:ahLst/>
              <a:cxnLst/>
              <a:rect l="l" t="t" r="r" b="b"/>
              <a:pathLst>
                <a:path w="9975" h="6551" extrusionOk="0">
                  <a:moveTo>
                    <a:pt x="1892" y="1"/>
                  </a:moveTo>
                  <a:cubicBezTo>
                    <a:pt x="1710" y="1"/>
                    <a:pt x="1596" y="14"/>
                    <a:pt x="1569" y="46"/>
                  </a:cubicBezTo>
                  <a:cubicBezTo>
                    <a:pt x="1335" y="313"/>
                    <a:pt x="1" y="5049"/>
                    <a:pt x="1" y="5049"/>
                  </a:cubicBezTo>
                  <a:lnTo>
                    <a:pt x="1035" y="5183"/>
                  </a:lnTo>
                  <a:lnTo>
                    <a:pt x="1635" y="4716"/>
                  </a:lnTo>
                  <a:cubicBezTo>
                    <a:pt x="1635" y="4716"/>
                    <a:pt x="2269" y="980"/>
                    <a:pt x="2436" y="913"/>
                  </a:cubicBezTo>
                  <a:cubicBezTo>
                    <a:pt x="2440" y="912"/>
                    <a:pt x="2446" y="912"/>
                    <a:pt x="2454" y="912"/>
                  </a:cubicBezTo>
                  <a:cubicBezTo>
                    <a:pt x="2827" y="912"/>
                    <a:pt x="7709" y="1616"/>
                    <a:pt x="7840" y="1747"/>
                  </a:cubicBezTo>
                  <a:cubicBezTo>
                    <a:pt x="7973" y="1880"/>
                    <a:pt x="8173" y="6317"/>
                    <a:pt x="8173" y="6317"/>
                  </a:cubicBezTo>
                  <a:lnTo>
                    <a:pt x="9441" y="6550"/>
                  </a:lnTo>
                  <a:lnTo>
                    <a:pt x="9975" y="6117"/>
                  </a:lnTo>
                  <a:cubicBezTo>
                    <a:pt x="9975" y="6117"/>
                    <a:pt x="9374" y="913"/>
                    <a:pt x="8874" y="846"/>
                  </a:cubicBezTo>
                  <a:cubicBezTo>
                    <a:pt x="8432" y="787"/>
                    <a:pt x="3259" y="1"/>
                    <a:pt x="18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029;p72"/>
            <p:cNvSpPr/>
            <p:nvPr/>
          </p:nvSpPr>
          <p:spPr>
            <a:xfrm>
              <a:off x="6790648" y="3495085"/>
              <a:ext cx="44499" cy="97878"/>
            </a:xfrm>
            <a:custGeom>
              <a:avLst/>
              <a:gdLst/>
              <a:ahLst/>
              <a:cxnLst/>
              <a:rect l="l" t="t" r="r" b="b"/>
              <a:pathLst>
                <a:path w="2002" h="4371" extrusionOk="0">
                  <a:moveTo>
                    <a:pt x="0" y="1"/>
                  </a:moveTo>
                  <a:lnTo>
                    <a:pt x="34" y="668"/>
                  </a:lnTo>
                  <a:lnTo>
                    <a:pt x="34" y="1001"/>
                  </a:lnTo>
                  <a:lnTo>
                    <a:pt x="167" y="4004"/>
                  </a:lnTo>
                  <a:lnTo>
                    <a:pt x="167" y="4371"/>
                  </a:lnTo>
                  <a:lnTo>
                    <a:pt x="2002" y="3103"/>
                  </a:lnTo>
                  <a:cubicBezTo>
                    <a:pt x="1435" y="2569"/>
                    <a:pt x="934" y="1935"/>
                    <a:pt x="601" y="1202"/>
                  </a:cubicBezTo>
                  <a:cubicBezTo>
                    <a:pt x="267" y="5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030;p72"/>
            <p:cNvSpPr/>
            <p:nvPr/>
          </p:nvSpPr>
          <p:spPr>
            <a:xfrm>
              <a:off x="6791382" y="3510021"/>
              <a:ext cx="33386" cy="74724"/>
            </a:xfrm>
            <a:custGeom>
              <a:avLst/>
              <a:gdLst/>
              <a:ahLst/>
              <a:cxnLst/>
              <a:rect l="l" t="t" r="r" b="b"/>
              <a:pathLst>
                <a:path w="1502" h="3337" extrusionOk="0">
                  <a:moveTo>
                    <a:pt x="1" y="1"/>
                  </a:moveTo>
                  <a:lnTo>
                    <a:pt x="1" y="334"/>
                  </a:lnTo>
                  <a:lnTo>
                    <a:pt x="134" y="3337"/>
                  </a:lnTo>
                  <a:lnTo>
                    <a:pt x="1502" y="2403"/>
                  </a:lnTo>
                  <a:cubicBezTo>
                    <a:pt x="801" y="1902"/>
                    <a:pt x="267" y="70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031;p72"/>
            <p:cNvSpPr/>
            <p:nvPr/>
          </p:nvSpPr>
          <p:spPr>
            <a:xfrm>
              <a:off x="6789892" y="3495847"/>
              <a:ext cx="13381" cy="26893"/>
            </a:xfrm>
            <a:custGeom>
              <a:avLst/>
              <a:gdLst/>
              <a:ahLst/>
              <a:cxnLst/>
              <a:rect l="l" t="t" r="r" b="b"/>
              <a:pathLst>
                <a:path w="602" h="1201" extrusionOk="0">
                  <a:moveTo>
                    <a:pt x="1" y="0"/>
                  </a:moveTo>
                  <a:lnTo>
                    <a:pt x="68" y="967"/>
                  </a:lnTo>
                  <a:cubicBezTo>
                    <a:pt x="234" y="1034"/>
                    <a:pt x="434" y="1101"/>
                    <a:pt x="601" y="1201"/>
                  </a:cubicBezTo>
                  <a:cubicBezTo>
                    <a:pt x="268" y="53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032;p72"/>
            <p:cNvSpPr/>
            <p:nvPr/>
          </p:nvSpPr>
          <p:spPr>
            <a:xfrm>
              <a:off x="6789159" y="3451017"/>
              <a:ext cx="80841" cy="97878"/>
            </a:xfrm>
            <a:custGeom>
              <a:avLst/>
              <a:gdLst/>
              <a:ahLst/>
              <a:cxnLst/>
              <a:rect l="l" t="t" r="r" b="b"/>
              <a:pathLst>
                <a:path w="3637" h="4371" extrusionOk="0">
                  <a:moveTo>
                    <a:pt x="0" y="1"/>
                  </a:moveTo>
                  <a:lnTo>
                    <a:pt x="0" y="234"/>
                  </a:lnTo>
                  <a:lnTo>
                    <a:pt x="101" y="2536"/>
                  </a:lnTo>
                  <a:lnTo>
                    <a:pt x="101" y="2903"/>
                  </a:lnTo>
                  <a:cubicBezTo>
                    <a:pt x="1201" y="3070"/>
                    <a:pt x="2269" y="3603"/>
                    <a:pt x="3103" y="4370"/>
                  </a:cubicBezTo>
                  <a:lnTo>
                    <a:pt x="3636" y="1869"/>
                  </a:lnTo>
                  <a:cubicBezTo>
                    <a:pt x="2202" y="4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033;p72"/>
            <p:cNvSpPr/>
            <p:nvPr/>
          </p:nvSpPr>
          <p:spPr>
            <a:xfrm>
              <a:off x="6783958" y="3330008"/>
              <a:ext cx="60081" cy="94899"/>
            </a:xfrm>
            <a:custGeom>
              <a:avLst/>
              <a:gdLst/>
              <a:ahLst/>
              <a:cxnLst/>
              <a:rect l="l" t="t" r="r" b="b"/>
              <a:pathLst>
                <a:path w="2703" h="4238" extrusionOk="0">
                  <a:moveTo>
                    <a:pt x="1335" y="1"/>
                  </a:moveTo>
                  <a:cubicBezTo>
                    <a:pt x="935" y="434"/>
                    <a:pt x="468" y="868"/>
                    <a:pt x="1" y="1235"/>
                  </a:cubicBezTo>
                  <a:lnTo>
                    <a:pt x="1" y="1435"/>
                  </a:lnTo>
                  <a:lnTo>
                    <a:pt x="34" y="2002"/>
                  </a:lnTo>
                  <a:lnTo>
                    <a:pt x="68" y="3236"/>
                  </a:lnTo>
                  <a:lnTo>
                    <a:pt x="101" y="3970"/>
                  </a:lnTo>
                  <a:lnTo>
                    <a:pt x="101" y="4237"/>
                  </a:lnTo>
                  <a:cubicBezTo>
                    <a:pt x="1068" y="3770"/>
                    <a:pt x="1936" y="3170"/>
                    <a:pt x="2703" y="2403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034;p72"/>
            <p:cNvSpPr/>
            <p:nvPr/>
          </p:nvSpPr>
          <p:spPr>
            <a:xfrm>
              <a:off x="6706117" y="3252328"/>
              <a:ext cx="69728" cy="56048"/>
            </a:xfrm>
            <a:custGeom>
              <a:avLst/>
              <a:gdLst/>
              <a:ahLst/>
              <a:cxnLst/>
              <a:rect l="l" t="t" r="r" b="b"/>
              <a:pathLst>
                <a:path w="3137" h="2503" extrusionOk="0">
                  <a:moveTo>
                    <a:pt x="1768" y="1"/>
                  </a:moveTo>
                  <a:cubicBezTo>
                    <a:pt x="934" y="501"/>
                    <a:pt x="301" y="1268"/>
                    <a:pt x="0" y="2202"/>
                  </a:cubicBezTo>
                  <a:lnTo>
                    <a:pt x="201" y="2236"/>
                  </a:lnTo>
                  <a:lnTo>
                    <a:pt x="834" y="2302"/>
                  </a:lnTo>
                  <a:lnTo>
                    <a:pt x="1468" y="2402"/>
                  </a:lnTo>
                  <a:lnTo>
                    <a:pt x="1902" y="2469"/>
                  </a:lnTo>
                  <a:lnTo>
                    <a:pt x="2202" y="2502"/>
                  </a:lnTo>
                  <a:cubicBezTo>
                    <a:pt x="2469" y="2136"/>
                    <a:pt x="2769" y="1769"/>
                    <a:pt x="3136" y="1468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035;p72"/>
            <p:cNvSpPr/>
            <p:nvPr/>
          </p:nvSpPr>
          <p:spPr>
            <a:xfrm>
              <a:off x="6711296" y="3259807"/>
              <a:ext cx="55635" cy="47830"/>
            </a:xfrm>
            <a:custGeom>
              <a:avLst/>
              <a:gdLst/>
              <a:ahLst/>
              <a:cxnLst/>
              <a:rect l="l" t="t" r="r" b="b"/>
              <a:pathLst>
                <a:path w="2503" h="2136" extrusionOk="0">
                  <a:moveTo>
                    <a:pt x="1469" y="0"/>
                  </a:moveTo>
                  <a:cubicBezTo>
                    <a:pt x="701" y="401"/>
                    <a:pt x="201" y="1401"/>
                    <a:pt x="1" y="1902"/>
                  </a:cubicBezTo>
                  <a:lnTo>
                    <a:pt x="601" y="1968"/>
                  </a:lnTo>
                  <a:cubicBezTo>
                    <a:pt x="568" y="1902"/>
                    <a:pt x="535" y="1835"/>
                    <a:pt x="535" y="1735"/>
                  </a:cubicBezTo>
                  <a:cubicBezTo>
                    <a:pt x="535" y="1451"/>
                    <a:pt x="752" y="1310"/>
                    <a:pt x="968" y="1310"/>
                  </a:cubicBezTo>
                  <a:cubicBezTo>
                    <a:pt x="1185" y="1310"/>
                    <a:pt x="1402" y="1451"/>
                    <a:pt x="1402" y="1735"/>
                  </a:cubicBezTo>
                  <a:cubicBezTo>
                    <a:pt x="1402" y="1868"/>
                    <a:pt x="1369" y="2002"/>
                    <a:pt x="1269" y="2068"/>
                  </a:cubicBezTo>
                  <a:lnTo>
                    <a:pt x="1669" y="2135"/>
                  </a:lnTo>
                  <a:cubicBezTo>
                    <a:pt x="1902" y="1768"/>
                    <a:pt x="2203" y="1401"/>
                    <a:pt x="2503" y="1101"/>
                  </a:cubicBez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036;p72"/>
            <p:cNvSpPr/>
            <p:nvPr/>
          </p:nvSpPr>
          <p:spPr>
            <a:xfrm>
              <a:off x="6788425" y="3456257"/>
              <a:ext cx="77863" cy="82180"/>
            </a:xfrm>
            <a:custGeom>
              <a:avLst/>
              <a:gdLst/>
              <a:ahLst/>
              <a:cxnLst/>
              <a:rect l="l" t="t" r="r" b="b"/>
              <a:pathLst>
                <a:path w="3503" h="3670" extrusionOk="0">
                  <a:moveTo>
                    <a:pt x="1142" y="776"/>
                  </a:moveTo>
                  <a:cubicBezTo>
                    <a:pt x="1236" y="776"/>
                    <a:pt x="1334" y="794"/>
                    <a:pt x="1434" y="834"/>
                  </a:cubicBezTo>
                  <a:cubicBezTo>
                    <a:pt x="1768" y="934"/>
                    <a:pt x="1968" y="1301"/>
                    <a:pt x="1868" y="1635"/>
                  </a:cubicBezTo>
                  <a:cubicBezTo>
                    <a:pt x="1810" y="2042"/>
                    <a:pt x="1480" y="2269"/>
                    <a:pt x="1143" y="2269"/>
                  </a:cubicBezTo>
                  <a:cubicBezTo>
                    <a:pt x="900" y="2269"/>
                    <a:pt x="654" y="2152"/>
                    <a:pt x="500" y="1902"/>
                  </a:cubicBezTo>
                  <a:cubicBezTo>
                    <a:pt x="217" y="1363"/>
                    <a:pt x="608" y="776"/>
                    <a:pt x="1142" y="776"/>
                  </a:cubicBezTo>
                  <a:close/>
                  <a:moveTo>
                    <a:pt x="0" y="0"/>
                  </a:moveTo>
                  <a:lnTo>
                    <a:pt x="100" y="2302"/>
                  </a:lnTo>
                  <a:cubicBezTo>
                    <a:pt x="1501" y="2535"/>
                    <a:pt x="3036" y="3669"/>
                    <a:pt x="3036" y="3669"/>
                  </a:cubicBezTo>
                  <a:lnTo>
                    <a:pt x="3503" y="1701"/>
                  </a:lnTo>
                  <a:cubicBezTo>
                    <a:pt x="2502" y="834"/>
                    <a:pt x="1301" y="2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037;p72"/>
            <p:cNvSpPr/>
            <p:nvPr/>
          </p:nvSpPr>
          <p:spPr>
            <a:xfrm>
              <a:off x="6784713" y="3339726"/>
              <a:ext cx="51168" cy="79202"/>
            </a:xfrm>
            <a:custGeom>
              <a:avLst/>
              <a:gdLst/>
              <a:ahLst/>
              <a:cxnLst/>
              <a:rect l="l" t="t" r="r" b="b"/>
              <a:pathLst>
                <a:path w="2302" h="3537" extrusionOk="0">
                  <a:moveTo>
                    <a:pt x="1201" y="0"/>
                  </a:moveTo>
                  <a:cubicBezTo>
                    <a:pt x="834" y="401"/>
                    <a:pt x="434" y="734"/>
                    <a:pt x="0" y="1001"/>
                  </a:cubicBezTo>
                  <a:lnTo>
                    <a:pt x="0" y="1568"/>
                  </a:lnTo>
                  <a:lnTo>
                    <a:pt x="34" y="1568"/>
                  </a:lnTo>
                  <a:cubicBezTo>
                    <a:pt x="768" y="1668"/>
                    <a:pt x="768" y="2702"/>
                    <a:pt x="34" y="2802"/>
                  </a:cubicBezTo>
                  <a:lnTo>
                    <a:pt x="67" y="3536"/>
                  </a:lnTo>
                  <a:cubicBezTo>
                    <a:pt x="868" y="3103"/>
                    <a:pt x="1601" y="2569"/>
                    <a:pt x="2302" y="1969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038;p72"/>
            <p:cNvSpPr/>
            <p:nvPr/>
          </p:nvSpPr>
          <p:spPr>
            <a:xfrm>
              <a:off x="6440676" y="2481489"/>
              <a:ext cx="115694" cy="605784"/>
            </a:xfrm>
            <a:custGeom>
              <a:avLst/>
              <a:gdLst/>
              <a:ahLst/>
              <a:cxnLst/>
              <a:rect l="l" t="t" r="r" b="b"/>
              <a:pathLst>
                <a:path w="5205" h="27053" extrusionOk="0">
                  <a:moveTo>
                    <a:pt x="301" y="0"/>
                  </a:moveTo>
                  <a:cubicBezTo>
                    <a:pt x="301" y="0"/>
                    <a:pt x="1" y="12943"/>
                    <a:pt x="267" y="14677"/>
                  </a:cubicBezTo>
                  <a:cubicBezTo>
                    <a:pt x="1035" y="19180"/>
                    <a:pt x="3236" y="27053"/>
                    <a:pt x="3236" y="27053"/>
                  </a:cubicBezTo>
                  <a:lnTo>
                    <a:pt x="5204" y="26319"/>
                  </a:lnTo>
                  <a:cubicBezTo>
                    <a:pt x="5204" y="26319"/>
                    <a:pt x="3336" y="18080"/>
                    <a:pt x="3136" y="15111"/>
                  </a:cubicBezTo>
                  <a:cubicBezTo>
                    <a:pt x="2903" y="12142"/>
                    <a:pt x="2669" y="1601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039;p72"/>
            <p:cNvSpPr/>
            <p:nvPr/>
          </p:nvSpPr>
          <p:spPr>
            <a:xfrm>
              <a:off x="6586733" y="2664480"/>
              <a:ext cx="76396" cy="81845"/>
            </a:xfrm>
            <a:custGeom>
              <a:avLst/>
              <a:gdLst/>
              <a:ahLst/>
              <a:cxnLst/>
              <a:rect l="l" t="t" r="r" b="b"/>
              <a:pathLst>
                <a:path w="3437" h="3655" extrusionOk="0">
                  <a:moveTo>
                    <a:pt x="2870" y="1"/>
                  </a:moveTo>
                  <a:lnTo>
                    <a:pt x="1" y="1568"/>
                  </a:lnTo>
                  <a:lnTo>
                    <a:pt x="1" y="3336"/>
                  </a:lnTo>
                  <a:cubicBezTo>
                    <a:pt x="142" y="3571"/>
                    <a:pt x="474" y="3655"/>
                    <a:pt x="880" y="3655"/>
                  </a:cubicBezTo>
                  <a:cubicBezTo>
                    <a:pt x="1919" y="3655"/>
                    <a:pt x="3437" y="3103"/>
                    <a:pt x="3437" y="3103"/>
                  </a:cubicBezTo>
                  <a:lnTo>
                    <a:pt x="2870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040;p72"/>
            <p:cNvSpPr/>
            <p:nvPr/>
          </p:nvSpPr>
          <p:spPr>
            <a:xfrm>
              <a:off x="6650504" y="2664480"/>
              <a:ext cx="61570" cy="72485"/>
            </a:xfrm>
            <a:custGeom>
              <a:avLst/>
              <a:gdLst/>
              <a:ahLst/>
              <a:cxnLst/>
              <a:rect l="l" t="t" r="r" b="b"/>
              <a:pathLst>
                <a:path w="2770" h="3237" extrusionOk="0">
                  <a:moveTo>
                    <a:pt x="1" y="1"/>
                  </a:moveTo>
                  <a:lnTo>
                    <a:pt x="568" y="3103"/>
                  </a:lnTo>
                  <a:lnTo>
                    <a:pt x="2603" y="3236"/>
                  </a:lnTo>
                  <a:lnTo>
                    <a:pt x="2769" y="10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041;p72"/>
            <p:cNvSpPr/>
            <p:nvPr/>
          </p:nvSpPr>
          <p:spPr>
            <a:xfrm>
              <a:off x="6101618" y="2084761"/>
              <a:ext cx="304228" cy="335529"/>
            </a:xfrm>
            <a:custGeom>
              <a:avLst/>
              <a:gdLst/>
              <a:ahLst/>
              <a:cxnLst/>
              <a:rect l="l" t="t" r="r" b="b"/>
              <a:pathLst>
                <a:path w="13687" h="14984" extrusionOk="0">
                  <a:moveTo>
                    <a:pt x="7007" y="0"/>
                  </a:moveTo>
                  <a:cubicBezTo>
                    <a:pt x="3105" y="0"/>
                    <a:pt x="2345" y="2573"/>
                    <a:pt x="2345" y="2573"/>
                  </a:cubicBezTo>
                  <a:cubicBezTo>
                    <a:pt x="2256" y="2552"/>
                    <a:pt x="2168" y="2541"/>
                    <a:pt x="2081" y="2541"/>
                  </a:cubicBezTo>
                  <a:cubicBezTo>
                    <a:pt x="930" y="2541"/>
                    <a:pt x="1" y="4352"/>
                    <a:pt x="311" y="7143"/>
                  </a:cubicBezTo>
                  <a:cubicBezTo>
                    <a:pt x="644" y="10112"/>
                    <a:pt x="2479" y="10245"/>
                    <a:pt x="2779" y="11379"/>
                  </a:cubicBezTo>
                  <a:cubicBezTo>
                    <a:pt x="3079" y="12480"/>
                    <a:pt x="2512" y="14081"/>
                    <a:pt x="2512" y="14081"/>
                  </a:cubicBezTo>
                  <a:cubicBezTo>
                    <a:pt x="3046" y="13648"/>
                    <a:pt x="3213" y="12280"/>
                    <a:pt x="3213" y="12280"/>
                  </a:cubicBezTo>
                  <a:lnTo>
                    <a:pt x="3213" y="12280"/>
                  </a:lnTo>
                  <a:cubicBezTo>
                    <a:pt x="3279" y="13114"/>
                    <a:pt x="3079" y="13948"/>
                    <a:pt x="2612" y="14648"/>
                  </a:cubicBezTo>
                  <a:cubicBezTo>
                    <a:pt x="3449" y="14894"/>
                    <a:pt x="4512" y="14983"/>
                    <a:pt x="5615" y="14983"/>
                  </a:cubicBezTo>
                  <a:cubicBezTo>
                    <a:pt x="8557" y="14983"/>
                    <a:pt x="11785" y="14348"/>
                    <a:pt x="11785" y="14348"/>
                  </a:cubicBezTo>
                  <a:cubicBezTo>
                    <a:pt x="11552" y="13814"/>
                    <a:pt x="11452" y="13247"/>
                    <a:pt x="11519" y="12680"/>
                  </a:cubicBezTo>
                  <a:lnTo>
                    <a:pt x="11519" y="12680"/>
                  </a:lnTo>
                  <a:cubicBezTo>
                    <a:pt x="11652" y="13214"/>
                    <a:pt x="12052" y="13681"/>
                    <a:pt x="12553" y="13914"/>
                  </a:cubicBezTo>
                  <a:cubicBezTo>
                    <a:pt x="11719" y="12013"/>
                    <a:pt x="11685" y="9878"/>
                    <a:pt x="12453" y="7943"/>
                  </a:cubicBezTo>
                  <a:cubicBezTo>
                    <a:pt x="13687" y="4608"/>
                    <a:pt x="12486" y="438"/>
                    <a:pt x="7849" y="38"/>
                  </a:cubicBezTo>
                  <a:cubicBezTo>
                    <a:pt x="7553" y="12"/>
                    <a:pt x="7273" y="0"/>
                    <a:pt x="7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042;p72"/>
            <p:cNvSpPr/>
            <p:nvPr/>
          </p:nvSpPr>
          <p:spPr>
            <a:xfrm>
              <a:off x="6187838" y="2902759"/>
              <a:ext cx="349994" cy="1380139"/>
            </a:xfrm>
            <a:custGeom>
              <a:avLst/>
              <a:gdLst/>
              <a:ahLst/>
              <a:cxnLst/>
              <a:rect l="l" t="t" r="r" b="b"/>
              <a:pathLst>
                <a:path w="15746" h="61634" extrusionOk="0">
                  <a:moveTo>
                    <a:pt x="401" y="1"/>
                  </a:moveTo>
                  <a:cubicBezTo>
                    <a:pt x="401" y="1"/>
                    <a:pt x="1" y="10575"/>
                    <a:pt x="6906" y="27620"/>
                  </a:cubicBezTo>
                  <a:cubicBezTo>
                    <a:pt x="5905" y="43932"/>
                    <a:pt x="13744" y="61478"/>
                    <a:pt x="13744" y="61478"/>
                  </a:cubicBezTo>
                  <a:cubicBezTo>
                    <a:pt x="13894" y="61585"/>
                    <a:pt x="14151" y="61634"/>
                    <a:pt x="14432" y="61634"/>
                  </a:cubicBezTo>
                  <a:cubicBezTo>
                    <a:pt x="15024" y="61634"/>
                    <a:pt x="15723" y="61417"/>
                    <a:pt x="15745" y="61078"/>
                  </a:cubicBezTo>
                  <a:cubicBezTo>
                    <a:pt x="14578" y="58776"/>
                    <a:pt x="13977" y="37694"/>
                    <a:pt x="13210" y="27620"/>
                  </a:cubicBezTo>
                  <a:cubicBezTo>
                    <a:pt x="13410" y="16913"/>
                    <a:pt x="11242" y="1"/>
                    <a:pt x="1124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043;p72"/>
            <p:cNvSpPr/>
            <p:nvPr/>
          </p:nvSpPr>
          <p:spPr>
            <a:xfrm>
              <a:off x="5968386" y="2902759"/>
              <a:ext cx="403362" cy="1387887"/>
            </a:xfrm>
            <a:custGeom>
              <a:avLst/>
              <a:gdLst/>
              <a:ahLst/>
              <a:cxnLst/>
              <a:rect l="l" t="t" r="r" b="b"/>
              <a:pathLst>
                <a:path w="18147" h="61980" extrusionOk="0">
                  <a:moveTo>
                    <a:pt x="8640" y="1"/>
                  </a:moveTo>
                  <a:cubicBezTo>
                    <a:pt x="8640" y="1"/>
                    <a:pt x="2469" y="5571"/>
                    <a:pt x="4437" y="28854"/>
                  </a:cubicBezTo>
                  <a:cubicBezTo>
                    <a:pt x="0" y="39395"/>
                    <a:pt x="5237" y="61878"/>
                    <a:pt x="5237" y="61878"/>
                  </a:cubicBezTo>
                  <a:cubicBezTo>
                    <a:pt x="5473" y="61950"/>
                    <a:pt x="5667" y="61980"/>
                    <a:pt x="5832" y="61980"/>
                  </a:cubicBezTo>
                  <a:cubicBezTo>
                    <a:pt x="6439" y="61980"/>
                    <a:pt x="6652" y="61573"/>
                    <a:pt x="7072" y="61311"/>
                  </a:cubicBezTo>
                  <a:cubicBezTo>
                    <a:pt x="7105" y="50103"/>
                    <a:pt x="9207" y="38261"/>
                    <a:pt x="11275" y="28421"/>
                  </a:cubicBezTo>
                  <a:cubicBezTo>
                    <a:pt x="13210" y="19081"/>
                    <a:pt x="18146" y="1"/>
                    <a:pt x="18146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044;p72"/>
            <p:cNvSpPr/>
            <p:nvPr/>
          </p:nvSpPr>
          <p:spPr>
            <a:xfrm>
              <a:off x="6030668" y="2910977"/>
              <a:ext cx="455997" cy="618503"/>
            </a:xfrm>
            <a:custGeom>
              <a:avLst/>
              <a:gdLst/>
              <a:ahLst/>
              <a:cxnLst/>
              <a:rect l="l" t="t" r="r" b="b"/>
              <a:pathLst>
                <a:path w="20515" h="27621" extrusionOk="0">
                  <a:moveTo>
                    <a:pt x="18547" y="0"/>
                  </a:moveTo>
                  <a:cubicBezTo>
                    <a:pt x="18547" y="0"/>
                    <a:pt x="9140" y="234"/>
                    <a:pt x="5304" y="234"/>
                  </a:cubicBezTo>
                  <a:cubicBezTo>
                    <a:pt x="1134" y="5238"/>
                    <a:pt x="0" y="21249"/>
                    <a:pt x="767" y="24751"/>
                  </a:cubicBezTo>
                  <a:cubicBezTo>
                    <a:pt x="1101" y="25118"/>
                    <a:pt x="1501" y="25419"/>
                    <a:pt x="1935" y="25652"/>
                  </a:cubicBezTo>
                  <a:cubicBezTo>
                    <a:pt x="1968" y="23484"/>
                    <a:pt x="2602" y="22483"/>
                    <a:pt x="2602" y="22483"/>
                  </a:cubicBezTo>
                  <a:lnTo>
                    <a:pt x="2602" y="22483"/>
                  </a:lnTo>
                  <a:cubicBezTo>
                    <a:pt x="2502" y="23717"/>
                    <a:pt x="2602" y="24952"/>
                    <a:pt x="2936" y="26152"/>
                  </a:cubicBezTo>
                  <a:cubicBezTo>
                    <a:pt x="4891" y="26962"/>
                    <a:pt x="7912" y="27620"/>
                    <a:pt x="11699" y="27620"/>
                  </a:cubicBezTo>
                  <a:cubicBezTo>
                    <a:pt x="14306" y="27620"/>
                    <a:pt x="17277" y="27308"/>
                    <a:pt x="20515" y="26519"/>
                  </a:cubicBezTo>
                  <a:cubicBezTo>
                    <a:pt x="20515" y="17213"/>
                    <a:pt x="18680" y="1535"/>
                    <a:pt x="18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045;p72"/>
            <p:cNvSpPr/>
            <p:nvPr/>
          </p:nvSpPr>
          <p:spPr>
            <a:xfrm>
              <a:off x="6052895" y="4288362"/>
              <a:ext cx="125341" cy="191232"/>
            </a:xfrm>
            <a:custGeom>
              <a:avLst/>
              <a:gdLst/>
              <a:ahLst/>
              <a:cxnLst/>
              <a:rect l="l" t="t" r="r" b="b"/>
              <a:pathLst>
                <a:path w="5639" h="8540" extrusionOk="0">
                  <a:moveTo>
                    <a:pt x="1435" y="0"/>
                  </a:moveTo>
                  <a:cubicBezTo>
                    <a:pt x="1435" y="0"/>
                    <a:pt x="268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2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437" y="901"/>
                    <a:pt x="3337" y="167"/>
                    <a:pt x="3337" y="167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046;p72"/>
            <p:cNvSpPr/>
            <p:nvPr/>
          </p:nvSpPr>
          <p:spPr>
            <a:xfrm>
              <a:off x="6084792" y="4257729"/>
              <a:ext cx="61926" cy="173676"/>
            </a:xfrm>
            <a:custGeom>
              <a:avLst/>
              <a:gdLst/>
              <a:ahLst/>
              <a:cxnLst/>
              <a:rect l="l" t="t" r="r" b="b"/>
              <a:pathLst>
                <a:path w="2786" h="7756" extrusionOk="0">
                  <a:moveTo>
                    <a:pt x="1868" y="0"/>
                  </a:moveTo>
                  <a:lnTo>
                    <a:pt x="0" y="1368"/>
                  </a:lnTo>
                  <a:cubicBezTo>
                    <a:pt x="100" y="3703"/>
                    <a:pt x="934" y="6705"/>
                    <a:pt x="2002" y="7673"/>
                  </a:cubicBezTo>
                  <a:cubicBezTo>
                    <a:pt x="2083" y="7730"/>
                    <a:pt x="2173" y="7755"/>
                    <a:pt x="2261" y="7755"/>
                  </a:cubicBezTo>
                  <a:cubicBezTo>
                    <a:pt x="2532" y="7755"/>
                    <a:pt x="2786" y="7516"/>
                    <a:pt x="2735" y="7239"/>
                  </a:cubicBezTo>
                  <a:cubicBezTo>
                    <a:pt x="2202" y="4837"/>
                    <a:pt x="1902" y="2436"/>
                    <a:pt x="1868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047;p72"/>
            <p:cNvSpPr/>
            <p:nvPr/>
          </p:nvSpPr>
          <p:spPr>
            <a:xfrm>
              <a:off x="6469594" y="4288362"/>
              <a:ext cx="125319" cy="191232"/>
            </a:xfrm>
            <a:custGeom>
              <a:avLst/>
              <a:gdLst/>
              <a:ahLst/>
              <a:cxnLst/>
              <a:rect l="l" t="t" r="r" b="b"/>
              <a:pathLst>
                <a:path w="5638" h="8540" extrusionOk="0">
                  <a:moveTo>
                    <a:pt x="1435" y="0"/>
                  </a:moveTo>
                  <a:cubicBezTo>
                    <a:pt x="1435" y="0"/>
                    <a:pt x="267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1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603" y="1968"/>
                    <a:pt x="3403" y="967"/>
                    <a:pt x="3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48;p72"/>
            <p:cNvSpPr/>
            <p:nvPr/>
          </p:nvSpPr>
          <p:spPr>
            <a:xfrm>
              <a:off x="6491088" y="4250810"/>
              <a:ext cx="72306" cy="181021"/>
            </a:xfrm>
            <a:custGeom>
              <a:avLst/>
              <a:gdLst/>
              <a:ahLst/>
              <a:cxnLst/>
              <a:rect l="l" t="t" r="r" b="b"/>
              <a:pathLst>
                <a:path w="3253" h="8084" extrusionOk="0">
                  <a:moveTo>
                    <a:pt x="1692" y="0"/>
                  </a:moveTo>
                  <a:cubicBezTo>
                    <a:pt x="1202" y="0"/>
                    <a:pt x="1" y="1177"/>
                    <a:pt x="1" y="1177"/>
                  </a:cubicBezTo>
                  <a:cubicBezTo>
                    <a:pt x="101" y="3512"/>
                    <a:pt x="1402" y="7014"/>
                    <a:pt x="2503" y="7982"/>
                  </a:cubicBezTo>
                  <a:cubicBezTo>
                    <a:pt x="2591" y="8052"/>
                    <a:pt x="2686" y="8083"/>
                    <a:pt x="2777" y="8083"/>
                  </a:cubicBezTo>
                  <a:cubicBezTo>
                    <a:pt x="3030" y="8083"/>
                    <a:pt x="3252" y="7843"/>
                    <a:pt x="3203" y="7548"/>
                  </a:cubicBezTo>
                  <a:cubicBezTo>
                    <a:pt x="2369" y="4079"/>
                    <a:pt x="2436" y="1677"/>
                    <a:pt x="1869" y="109"/>
                  </a:cubicBezTo>
                  <a:cubicBezTo>
                    <a:pt x="1836" y="33"/>
                    <a:pt x="1774" y="0"/>
                    <a:pt x="1692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49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50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51;p72"/>
            <p:cNvSpPr/>
            <p:nvPr/>
          </p:nvSpPr>
          <p:spPr>
            <a:xfrm>
              <a:off x="6092949" y="2450834"/>
              <a:ext cx="412253" cy="560999"/>
            </a:xfrm>
            <a:custGeom>
              <a:avLst/>
              <a:gdLst/>
              <a:ahLst/>
              <a:cxnLst/>
              <a:rect l="l" t="t" r="r" b="b"/>
              <a:pathLst>
                <a:path w="18547" h="25053" extrusionOk="0">
                  <a:moveTo>
                    <a:pt x="4548" y="0"/>
                  </a:moveTo>
                  <a:cubicBezTo>
                    <a:pt x="414" y="0"/>
                    <a:pt x="37" y="3337"/>
                    <a:pt x="1" y="3337"/>
                  </a:cubicBezTo>
                  <a:cubicBezTo>
                    <a:pt x="0" y="3337"/>
                    <a:pt x="0" y="3337"/>
                    <a:pt x="0" y="3337"/>
                  </a:cubicBezTo>
                  <a:lnTo>
                    <a:pt x="0" y="3337"/>
                  </a:lnTo>
                  <a:cubicBezTo>
                    <a:pt x="2302" y="8007"/>
                    <a:pt x="3069" y="18248"/>
                    <a:pt x="3069" y="18248"/>
                  </a:cubicBezTo>
                  <a:lnTo>
                    <a:pt x="701" y="22684"/>
                  </a:lnTo>
                  <a:lnTo>
                    <a:pt x="9140" y="25053"/>
                  </a:lnTo>
                  <a:lnTo>
                    <a:pt x="10875" y="20650"/>
                  </a:lnTo>
                  <a:lnTo>
                    <a:pt x="12309" y="24853"/>
                  </a:lnTo>
                  <a:lnTo>
                    <a:pt x="16679" y="23518"/>
                  </a:lnTo>
                  <a:lnTo>
                    <a:pt x="15945" y="17747"/>
                  </a:lnTo>
                  <a:cubicBezTo>
                    <a:pt x="18547" y="5672"/>
                    <a:pt x="15945" y="1369"/>
                    <a:pt x="15945" y="1369"/>
                  </a:cubicBezTo>
                  <a:cubicBezTo>
                    <a:pt x="14246" y="331"/>
                    <a:pt x="11747" y="301"/>
                    <a:pt x="11467" y="301"/>
                  </a:cubicBezTo>
                  <a:cubicBezTo>
                    <a:pt x="11450" y="301"/>
                    <a:pt x="11442" y="302"/>
                    <a:pt x="11442" y="302"/>
                  </a:cubicBezTo>
                  <a:cubicBezTo>
                    <a:pt x="12075" y="3637"/>
                    <a:pt x="10875" y="7540"/>
                    <a:pt x="10875" y="7540"/>
                  </a:cubicBezTo>
                  <a:lnTo>
                    <a:pt x="4670" y="1"/>
                  </a:lnTo>
                  <a:cubicBezTo>
                    <a:pt x="4629" y="1"/>
                    <a:pt x="4588" y="0"/>
                    <a:pt x="4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052;p72"/>
            <p:cNvSpPr/>
            <p:nvPr/>
          </p:nvSpPr>
          <p:spPr>
            <a:xfrm>
              <a:off x="6168567" y="2442638"/>
              <a:ext cx="248415" cy="236801"/>
            </a:xfrm>
            <a:custGeom>
              <a:avLst/>
              <a:gdLst/>
              <a:ahLst/>
              <a:cxnLst/>
              <a:rect l="l" t="t" r="r" b="b"/>
              <a:pathLst>
                <a:path w="11176" h="10575" extrusionOk="0">
                  <a:moveTo>
                    <a:pt x="2169" y="0"/>
                  </a:moveTo>
                  <a:lnTo>
                    <a:pt x="1602" y="101"/>
                  </a:lnTo>
                  <a:cubicBezTo>
                    <a:pt x="1602" y="101"/>
                    <a:pt x="1" y="2502"/>
                    <a:pt x="67" y="4771"/>
                  </a:cubicBezTo>
                  <a:lnTo>
                    <a:pt x="3303" y="4771"/>
                  </a:lnTo>
                  <a:lnTo>
                    <a:pt x="2002" y="6538"/>
                  </a:lnTo>
                  <a:cubicBezTo>
                    <a:pt x="2002" y="6538"/>
                    <a:pt x="6172" y="7172"/>
                    <a:pt x="8373" y="10575"/>
                  </a:cubicBezTo>
                  <a:lnTo>
                    <a:pt x="7806" y="8607"/>
                  </a:lnTo>
                  <a:lnTo>
                    <a:pt x="10908" y="6538"/>
                  </a:lnTo>
                  <a:lnTo>
                    <a:pt x="9207" y="4804"/>
                  </a:lnTo>
                  <a:lnTo>
                    <a:pt x="11175" y="4203"/>
                  </a:lnTo>
                  <a:cubicBezTo>
                    <a:pt x="10308" y="2369"/>
                    <a:pt x="8740" y="934"/>
                    <a:pt x="6805" y="301"/>
                  </a:cubicBezTo>
                  <a:lnTo>
                    <a:pt x="6805" y="301"/>
                  </a:lnTo>
                  <a:cubicBezTo>
                    <a:pt x="8673" y="2402"/>
                    <a:pt x="7406" y="7439"/>
                    <a:pt x="7406" y="7439"/>
                  </a:cubicBezTo>
                  <a:cubicBezTo>
                    <a:pt x="4337" y="3736"/>
                    <a:pt x="2536" y="768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053;p72"/>
            <p:cNvSpPr/>
            <p:nvPr/>
          </p:nvSpPr>
          <p:spPr>
            <a:xfrm>
              <a:off x="6187483" y="2308193"/>
              <a:ext cx="202048" cy="246519"/>
            </a:xfrm>
            <a:custGeom>
              <a:avLst/>
              <a:gdLst/>
              <a:ahLst/>
              <a:cxnLst/>
              <a:rect l="l" t="t" r="r" b="b"/>
              <a:pathLst>
                <a:path w="9090" h="11009" extrusionOk="0">
                  <a:moveTo>
                    <a:pt x="884" y="0"/>
                  </a:moveTo>
                  <a:lnTo>
                    <a:pt x="884" y="0"/>
                  </a:lnTo>
                  <a:cubicBezTo>
                    <a:pt x="1418" y="1902"/>
                    <a:pt x="2018" y="5337"/>
                    <a:pt x="817" y="6605"/>
                  </a:cubicBezTo>
                  <a:cubicBezTo>
                    <a:pt x="817" y="6605"/>
                    <a:pt x="0" y="8118"/>
                    <a:pt x="4216" y="8118"/>
                  </a:cubicBezTo>
                  <a:cubicBezTo>
                    <a:pt x="4427" y="8118"/>
                    <a:pt x="4650" y="8114"/>
                    <a:pt x="4887" y="8106"/>
                  </a:cubicBezTo>
                  <a:cubicBezTo>
                    <a:pt x="5321" y="9140"/>
                    <a:pt x="6155" y="11008"/>
                    <a:pt x="6155" y="11008"/>
                  </a:cubicBezTo>
                  <a:cubicBezTo>
                    <a:pt x="6155" y="11008"/>
                    <a:pt x="6221" y="8806"/>
                    <a:pt x="5888" y="8039"/>
                  </a:cubicBezTo>
                  <a:cubicBezTo>
                    <a:pt x="9090" y="7772"/>
                    <a:pt x="6655" y="6572"/>
                    <a:pt x="6655" y="6572"/>
                  </a:cubicBezTo>
                  <a:cubicBezTo>
                    <a:pt x="4520" y="6071"/>
                    <a:pt x="4453" y="4537"/>
                    <a:pt x="4720" y="306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054;p72"/>
            <p:cNvSpPr/>
            <p:nvPr/>
          </p:nvSpPr>
          <p:spPr>
            <a:xfrm>
              <a:off x="6240495" y="2336565"/>
              <a:ext cx="51923" cy="63528"/>
            </a:xfrm>
            <a:custGeom>
              <a:avLst/>
              <a:gdLst/>
              <a:ahLst/>
              <a:cxnLst/>
              <a:rect l="l" t="t" r="r" b="b"/>
              <a:pathLst>
                <a:path w="2336" h="2837" extrusionOk="0">
                  <a:moveTo>
                    <a:pt x="67" y="1"/>
                  </a:moveTo>
                  <a:cubicBezTo>
                    <a:pt x="0" y="334"/>
                    <a:pt x="34" y="668"/>
                    <a:pt x="100" y="1001"/>
                  </a:cubicBezTo>
                  <a:cubicBezTo>
                    <a:pt x="234" y="1835"/>
                    <a:pt x="1401" y="2736"/>
                    <a:pt x="2235" y="2836"/>
                  </a:cubicBezTo>
                  <a:cubicBezTo>
                    <a:pt x="2235" y="2503"/>
                    <a:pt x="2268" y="2136"/>
                    <a:pt x="2335" y="1802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055;p72"/>
            <p:cNvSpPr/>
            <p:nvPr/>
          </p:nvSpPr>
          <p:spPr>
            <a:xfrm>
              <a:off x="6159143" y="2115237"/>
              <a:ext cx="220764" cy="263582"/>
            </a:xfrm>
            <a:custGeom>
              <a:avLst/>
              <a:gdLst/>
              <a:ahLst/>
              <a:cxnLst/>
              <a:rect l="l" t="t" r="r" b="b"/>
              <a:pathLst>
                <a:path w="9932" h="11771" extrusionOk="0">
                  <a:moveTo>
                    <a:pt x="4432" y="1"/>
                  </a:moveTo>
                  <a:cubicBezTo>
                    <a:pt x="2022" y="1"/>
                    <a:pt x="0" y="2258"/>
                    <a:pt x="591" y="4848"/>
                  </a:cubicBezTo>
                  <a:cubicBezTo>
                    <a:pt x="1158" y="7883"/>
                    <a:pt x="1325" y="9184"/>
                    <a:pt x="3093" y="10652"/>
                  </a:cubicBezTo>
                  <a:cubicBezTo>
                    <a:pt x="4011" y="11417"/>
                    <a:pt x="5049" y="11771"/>
                    <a:pt x="6025" y="11771"/>
                  </a:cubicBezTo>
                  <a:cubicBezTo>
                    <a:pt x="7815" y="11771"/>
                    <a:pt x="9394" y="10580"/>
                    <a:pt x="9631" y="8550"/>
                  </a:cubicBezTo>
                  <a:cubicBezTo>
                    <a:pt x="9931" y="5782"/>
                    <a:pt x="8931" y="1279"/>
                    <a:pt x="5795" y="245"/>
                  </a:cubicBezTo>
                  <a:cubicBezTo>
                    <a:pt x="5337" y="78"/>
                    <a:pt x="4878" y="1"/>
                    <a:pt x="443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056;p72"/>
            <p:cNvSpPr/>
            <p:nvPr/>
          </p:nvSpPr>
          <p:spPr>
            <a:xfrm>
              <a:off x="6115932" y="2132726"/>
              <a:ext cx="148013" cy="142797"/>
            </a:xfrm>
            <a:custGeom>
              <a:avLst/>
              <a:gdLst/>
              <a:ahLst/>
              <a:cxnLst/>
              <a:rect l="l" t="t" r="r" b="b"/>
              <a:pathLst>
                <a:path w="6659" h="6377" extrusionOk="0">
                  <a:moveTo>
                    <a:pt x="4288" y="0"/>
                  </a:moveTo>
                  <a:cubicBezTo>
                    <a:pt x="4065" y="0"/>
                    <a:pt x="3786" y="78"/>
                    <a:pt x="3436" y="264"/>
                  </a:cubicBezTo>
                  <a:cubicBezTo>
                    <a:pt x="1401" y="1365"/>
                    <a:pt x="0" y="6235"/>
                    <a:pt x="3436" y="6368"/>
                  </a:cubicBezTo>
                  <a:cubicBezTo>
                    <a:pt x="3545" y="6374"/>
                    <a:pt x="3648" y="6376"/>
                    <a:pt x="3743" y="6376"/>
                  </a:cubicBezTo>
                  <a:cubicBezTo>
                    <a:pt x="6658" y="6376"/>
                    <a:pt x="3489" y="3964"/>
                    <a:pt x="5104" y="1865"/>
                  </a:cubicBezTo>
                  <a:cubicBezTo>
                    <a:pt x="5104" y="1865"/>
                    <a:pt x="5380" y="0"/>
                    <a:pt x="4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057;p72"/>
            <p:cNvSpPr/>
            <p:nvPr/>
          </p:nvSpPr>
          <p:spPr>
            <a:xfrm>
              <a:off x="6192284" y="2107601"/>
              <a:ext cx="157971" cy="82539"/>
            </a:xfrm>
            <a:custGeom>
              <a:avLst/>
              <a:gdLst/>
              <a:ahLst/>
              <a:cxnLst/>
              <a:rect l="l" t="t" r="r" b="b"/>
              <a:pathLst>
                <a:path w="7107" h="3686" extrusionOk="0">
                  <a:moveTo>
                    <a:pt x="3410" y="1"/>
                  </a:moveTo>
                  <a:cubicBezTo>
                    <a:pt x="2343" y="1"/>
                    <a:pt x="1155" y="401"/>
                    <a:pt x="1" y="1419"/>
                  </a:cubicBezTo>
                  <a:cubicBezTo>
                    <a:pt x="330" y="3012"/>
                    <a:pt x="601" y="3685"/>
                    <a:pt x="1526" y="3685"/>
                  </a:cubicBezTo>
                  <a:cubicBezTo>
                    <a:pt x="1822" y="3685"/>
                    <a:pt x="2184" y="3617"/>
                    <a:pt x="2636" y="3488"/>
                  </a:cubicBezTo>
                  <a:cubicBezTo>
                    <a:pt x="2336" y="3054"/>
                    <a:pt x="2236" y="2554"/>
                    <a:pt x="2269" y="2053"/>
                  </a:cubicBezTo>
                  <a:lnTo>
                    <a:pt x="2269" y="2053"/>
                  </a:lnTo>
                  <a:cubicBezTo>
                    <a:pt x="2469" y="2554"/>
                    <a:pt x="2836" y="2954"/>
                    <a:pt x="3303" y="3187"/>
                  </a:cubicBezTo>
                  <a:cubicBezTo>
                    <a:pt x="3804" y="2987"/>
                    <a:pt x="4337" y="2820"/>
                    <a:pt x="4838" y="2720"/>
                  </a:cubicBezTo>
                  <a:cubicBezTo>
                    <a:pt x="4738" y="2454"/>
                    <a:pt x="4704" y="2120"/>
                    <a:pt x="4771" y="1820"/>
                  </a:cubicBezTo>
                  <a:lnTo>
                    <a:pt x="4771" y="1820"/>
                  </a:lnTo>
                  <a:cubicBezTo>
                    <a:pt x="4904" y="2187"/>
                    <a:pt x="5138" y="2454"/>
                    <a:pt x="5438" y="2654"/>
                  </a:cubicBezTo>
                  <a:cubicBezTo>
                    <a:pt x="6039" y="2687"/>
                    <a:pt x="6572" y="2787"/>
                    <a:pt x="7106" y="2954"/>
                  </a:cubicBezTo>
                  <a:cubicBezTo>
                    <a:pt x="7106" y="1521"/>
                    <a:pt x="5489" y="1"/>
                    <a:pt x="3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058;p72"/>
            <p:cNvSpPr/>
            <p:nvPr/>
          </p:nvSpPr>
          <p:spPr>
            <a:xfrm>
              <a:off x="6277571" y="2224445"/>
              <a:ext cx="14848" cy="20355"/>
            </a:xfrm>
            <a:custGeom>
              <a:avLst/>
              <a:gdLst/>
              <a:ahLst/>
              <a:cxnLst/>
              <a:rect l="l" t="t" r="r" b="b"/>
              <a:pathLst>
                <a:path w="668" h="909" extrusionOk="0">
                  <a:moveTo>
                    <a:pt x="304" y="1"/>
                  </a:moveTo>
                  <a:cubicBezTo>
                    <a:pt x="291" y="1"/>
                    <a:pt x="279" y="2"/>
                    <a:pt x="267" y="4"/>
                  </a:cubicBezTo>
                  <a:cubicBezTo>
                    <a:pt x="100" y="4"/>
                    <a:pt x="0" y="204"/>
                    <a:pt x="33" y="471"/>
                  </a:cubicBezTo>
                  <a:cubicBezTo>
                    <a:pt x="95" y="718"/>
                    <a:pt x="214" y="908"/>
                    <a:pt x="364" y="908"/>
                  </a:cubicBezTo>
                  <a:cubicBezTo>
                    <a:pt x="376" y="908"/>
                    <a:pt x="388" y="907"/>
                    <a:pt x="400" y="905"/>
                  </a:cubicBezTo>
                  <a:cubicBezTo>
                    <a:pt x="567" y="905"/>
                    <a:pt x="667" y="705"/>
                    <a:pt x="634" y="438"/>
                  </a:cubicBezTo>
                  <a:cubicBezTo>
                    <a:pt x="603" y="191"/>
                    <a:pt x="457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059;p72"/>
            <p:cNvSpPr/>
            <p:nvPr/>
          </p:nvSpPr>
          <p:spPr>
            <a:xfrm>
              <a:off x="6346521" y="2220057"/>
              <a:ext cx="15581" cy="20937"/>
            </a:xfrm>
            <a:custGeom>
              <a:avLst/>
              <a:gdLst/>
              <a:ahLst/>
              <a:cxnLst/>
              <a:rect l="l" t="t" r="r" b="b"/>
              <a:pathLst>
                <a:path w="701" h="935" extrusionOk="0">
                  <a:moveTo>
                    <a:pt x="300" y="0"/>
                  </a:moveTo>
                  <a:cubicBezTo>
                    <a:pt x="134" y="0"/>
                    <a:pt x="0" y="234"/>
                    <a:pt x="67" y="500"/>
                  </a:cubicBezTo>
                  <a:cubicBezTo>
                    <a:pt x="100" y="734"/>
                    <a:pt x="267" y="934"/>
                    <a:pt x="434" y="934"/>
                  </a:cubicBezTo>
                  <a:cubicBezTo>
                    <a:pt x="601" y="934"/>
                    <a:pt x="701" y="701"/>
                    <a:pt x="667" y="434"/>
                  </a:cubicBezTo>
                  <a:cubicBezTo>
                    <a:pt x="634" y="2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060;p72"/>
            <p:cNvSpPr/>
            <p:nvPr/>
          </p:nvSpPr>
          <p:spPr>
            <a:xfrm>
              <a:off x="6350966" y="2215556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81" y="300"/>
                    <a:pt x="155" y="326"/>
                    <a:pt x="222" y="326"/>
                  </a:cubicBezTo>
                  <a:cubicBezTo>
                    <a:pt x="459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061;p72"/>
            <p:cNvSpPr/>
            <p:nvPr/>
          </p:nvSpPr>
          <p:spPr>
            <a:xfrm>
              <a:off x="6329472" y="2241710"/>
              <a:ext cx="25228" cy="41292"/>
            </a:xfrm>
            <a:custGeom>
              <a:avLst/>
              <a:gdLst/>
              <a:ahLst/>
              <a:cxnLst/>
              <a:rect l="l" t="t" r="r" b="b"/>
              <a:pathLst>
                <a:path w="1135" h="1844" extrusionOk="0">
                  <a:moveTo>
                    <a:pt x="0" y="0"/>
                  </a:moveTo>
                  <a:lnTo>
                    <a:pt x="267" y="1835"/>
                  </a:lnTo>
                  <a:cubicBezTo>
                    <a:pt x="314" y="1840"/>
                    <a:pt x="363" y="1843"/>
                    <a:pt x="411" y="1843"/>
                  </a:cubicBezTo>
                  <a:cubicBezTo>
                    <a:pt x="670" y="1843"/>
                    <a:pt x="938" y="1765"/>
                    <a:pt x="1134" y="1568"/>
                  </a:cubicBezTo>
                  <a:cubicBezTo>
                    <a:pt x="701" y="1101"/>
                    <a:pt x="300" y="567"/>
                    <a:pt x="0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062;p72"/>
            <p:cNvSpPr/>
            <p:nvPr/>
          </p:nvSpPr>
          <p:spPr>
            <a:xfrm>
              <a:off x="6273103" y="2287279"/>
              <a:ext cx="43766" cy="19258"/>
            </a:xfrm>
            <a:custGeom>
              <a:avLst/>
              <a:gdLst/>
              <a:ahLst/>
              <a:cxnLst/>
              <a:rect l="l" t="t" r="r" b="b"/>
              <a:pathLst>
                <a:path w="1969" h="860" extrusionOk="0">
                  <a:moveTo>
                    <a:pt x="34" y="0"/>
                  </a:moveTo>
                  <a:cubicBezTo>
                    <a:pt x="1" y="34"/>
                    <a:pt x="1" y="100"/>
                    <a:pt x="34" y="134"/>
                  </a:cubicBezTo>
                  <a:cubicBezTo>
                    <a:pt x="435" y="534"/>
                    <a:pt x="935" y="801"/>
                    <a:pt x="1502" y="834"/>
                  </a:cubicBezTo>
                  <a:cubicBezTo>
                    <a:pt x="1569" y="851"/>
                    <a:pt x="1635" y="859"/>
                    <a:pt x="1702" y="859"/>
                  </a:cubicBezTo>
                  <a:cubicBezTo>
                    <a:pt x="1769" y="859"/>
                    <a:pt x="1836" y="851"/>
                    <a:pt x="1902" y="834"/>
                  </a:cubicBezTo>
                  <a:cubicBezTo>
                    <a:pt x="1969" y="834"/>
                    <a:pt x="1969" y="801"/>
                    <a:pt x="1969" y="767"/>
                  </a:cubicBezTo>
                  <a:cubicBezTo>
                    <a:pt x="1969" y="701"/>
                    <a:pt x="1936" y="701"/>
                    <a:pt x="1902" y="701"/>
                  </a:cubicBezTo>
                  <a:cubicBezTo>
                    <a:pt x="1861" y="703"/>
                    <a:pt x="1819" y="704"/>
                    <a:pt x="1778" y="704"/>
                  </a:cubicBezTo>
                  <a:cubicBezTo>
                    <a:pt x="1157" y="704"/>
                    <a:pt x="574" y="469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063;p72"/>
            <p:cNvSpPr/>
            <p:nvPr/>
          </p:nvSpPr>
          <p:spPr>
            <a:xfrm>
              <a:off x="6157453" y="2248002"/>
              <a:ext cx="58125" cy="67424"/>
            </a:xfrm>
            <a:custGeom>
              <a:avLst/>
              <a:gdLst/>
              <a:ahLst/>
              <a:cxnLst/>
              <a:rect l="l" t="t" r="r" b="b"/>
              <a:pathLst>
                <a:path w="2615" h="3011" extrusionOk="0">
                  <a:moveTo>
                    <a:pt x="1054" y="1"/>
                  </a:moveTo>
                  <a:cubicBezTo>
                    <a:pt x="1004" y="1"/>
                    <a:pt x="952" y="7"/>
                    <a:pt x="901" y="20"/>
                  </a:cubicBezTo>
                  <a:cubicBezTo>
                    <a:pt x="200" y="186"/>
                    <a:pt x="0" y="1154"/>
                    <a:pt x="334" y="1854"/>
                  </a:cubicBezTo>
                  <a:cubicBezTo>
                    <a:pt x="601" y="2388"/>
                    <a:pt x="1068" y="2788"/>
                    <a:pt x="1635" y="2988"/>
                  </a:cubicBezTo>
                  <a:cubicBezTo>
                    <a:pt x="1698" y="3003"/>
                    <a:pt x="1758" y="3011"/>
                    <a:pt x="1815" y="3011"/>
                  </a:cubicBezTo>
                  <a:cubicBezTo>
                    <a:pt x="2385" y="3011"/>
                    <a:pt x="2614" y="2282"/>
                    <a:pt x="2402" y="1554"/>
                  </a:cubicBezTo>
                  <a:cubicBezTo>
                    <a:pt x="2217" y="877"/>
                    <a:pt x="1663" y="1"/>
                    <a:pt x="1054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064;p72"/>
            <p:cNvSpPr/>
            <p:nvPr/>
          </p:nvSpPr>
          <p:spPr>
            <a:xfrm>
              <a:off x="6255321" y="2187610"/>
              <a:ext cx="31896" cy="16772"/>
            </a:xfrm>
            <a:custGeom>
              <a:avLst/>
              <a:gdLst/>
              <a:ahLst/>
              <a:cxnLst/>
              <a:rect l="l" t="t" r="r" b="b"/>
              <a:pathLst>
                <a:path w="1435" h="749" extrusionOk="0">
                  <a:moveTo>
                    <a:pt x="1100" y="0"/>
                  </a:moveTo>
                  <a:cubicBezTo>
                    <a:pt x="703" y="0"/>
                    <a:pt x="324" y="168"/>
                    <a:pt x="67" y="482"/>
                  </a:cubicBezTo>
                  <a:cubicBezTo>
                    <a:pt x="0" y="548"/>
                    <a:pt x="0" y="648"/>
                    <a:pt x="67" y="682"/>
                  </a:cubicBezTo>
                  <a:cubicBezTo>
                    <a:pt x="100" y="715"/>
                    <a:pt x="134" y="749"/>
                    <a:pt x="167" y="749"/>
                  </a:cubicBezTo>
                  <a:cubicBezTo>
                    <a:pt x="234" y="749"/>
                    <a:pt x="267" y="715"/>
                    <a:pt x="301" y="682"/>
                  </a:cubicBezTo>
                  <a:cubicBezTo>
                    <a:pt x="510" y="442"/>
                    <a:pt x="828" y="310"/>
                    <a:pt x="1157" y="310"/>
                  </a:cubicBezTo>
                  <a:cubicBezTo>
                    <a:pt x="1194" y="310"/>
                    <a:pt x="1231" y="311"/>
                    <a:pt x="1268" y="315"/>
                  </a:cubicBezTo>
                  <a:cubicBezTo>
                    <a:pt x="1368" y="315"/>
                    <a:pt x="1435" y="282"/>
                    <a:pt x="1435" y="181"/>
                  </a:cubicBezTo>
                  <a:cubicBezTo>
                    <a:pt x="1435" y="115"/>
                    <a:pt x="1401" y="48"/>
                    <a:pt x="1301" y="15"/>
                  </a:cubicBezTo>
                  <a:cubicBezTo>
                    <a:pt x="1234" y="5"/>
                    <a:pt x="1166" y="0"/>
                    <a:pt x="1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065;p72"/>
            <p:cNvSpPr/>
            <p:nvPr/>
          </p:nvSpPr>
          <p:spPr>
            <a:xfrm>
              <a:off x="6333918" y="2179638"/>
              <a:ext cx="32630" cy="18026"/>
            </a:xfrm>
            <a:custGeom>
              <a:avLst/>
              <a:gdLst/>
              <a:ahLst/>
              <a:cxnLst/>
              <a:rect l="l" t="t" r="r" b="b"/>
              <a:pathLst>
                <a:path w="1468" h="805" extrusionOk="0">
                  <a:moveTo>
                    <a:pt x="229" y="1"/>
                  </a:moveTo>
                  <a:cubicBezTo>
                    <a:pt x="197" y="1"/>
                    <a:pt x="165" y="2"/>
                    <a:pt x="134" y="4"/>
                  </a:cubicBezTo>
                  <a:cubicBezTo>
                    <a:pt x="67" y="4"/>
                    <a:pt x="0" y="70"/>
                    <a:pt x="0" y="171"/>
                  </a:cubicBezTo>
                  <a:cubicBezTo>
                    <a:pt x="34" y="237"/>
                    <a:pt x="100" y="304"/>
                    <a:pt x="200" y="304"/>
                  </a:cubicBezTo>
                  <a:cubicBezTo>
                    <a:pt x="227" y="302"/>
                    <a:pt x="254" y="300"/>
                    <a:pt x="281" y="300"/>
                  </a:cubicBezTo>
                  <a:cubicBezTo>
                    <a:pt x="625" y="300"/>
                    <a:pt x="985" y="493"/>
                    <a:pt x="1201" y="771"/>
                  </a:cubicBezTo>
                  <a:cubicBezTo>
                    <a:pt x="1234" y="804"/>
                    <a:pt x="1268" y="804"/>
                    <a:pt x="1334" y="804"/>
                  </a:cubicBezTo>
                  <a:cubicBezTo>
                    <a:pt x="1368" y="804"/>
                    <a:pt x="1401" y="804"/>
                    <a:pt x="1435" y="771"/>
                  </a:cubicBezTo>
                  <a:cubicBezTo>
                    <a:pt x="1468" y="738"/>
                    <a:pt x="1468" y="638"/>
                    <a:pt x="1435" y="571"/>
                  </a:cubicBezTo>
                  <a:cubicBezTo>
                    <a:pt x="1122" y="227"/>
                    <a:pt x="693" y="1"/>
                    <a:pt x="2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066;p72"/>
            <p:cNvSpPr/>
            <p:nvPr/>
          </p:nvSpPr>
          <p:spPr>
            <a:xfrm>
              <a:off x="6282016" y="2219295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73" y="300"/>
                    <a:pt x="143" y="326"/>
                    <a:pt x="208" y="326"/>
                  </a:cubicBezTo>
                  <a:cubicBezTo>
                    <a:pt x="438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067;p72"/>
            <p:cNvSpPr/>
            <p:nvPr/>
          </p:nvSpPr>
          <p:spPr>
            <a:xfrm>
              <a:off x="6504447" y="3080533"/>
              <a:ext cx="85287" cy="117583"/>
            </a:xfrm>
            <a:custGeom>
              <a:avLst/>
              <a:gdLst/>
              <a:ahLst/>
              <a:cxnLst/>
              <a:rect l="l" t="t" r="r" b="b"/>
              <a:pathLst>
                <a:path w="3837" h="5251" extrusionOk="0">
                  <a:moveTo>
                    <a:pt x="1201" y="1"/>
                  </a:moveTo>
                  <a:cubicBezTo>
                    <a:pt x="267" y="1301"/>
                    <a:pt x="200" y="3370"/>
                    <a:pt x="200" y="3370"/>
                  </a:cubicBezTo>
                  <a:lnTo>
                    <a:pt x="100" y="3970"/>
                  </a:lnTo>
                  <a:cubicBezTo>
                    <a:pt x="0" y="4470"/>
                    <a:pt x="367" y="4971"/>
                    <a:pt x="868" y="5071"/>
                  </a:cubicBezTo>
                  <a:lnTo>
                    <a:pt x="2035" y="5238"/>
                  </a:lnTo>
                  <a:cubicBezTo>
                    <a:pt x="2091" y="5246"/>
                    <a:pt x="2146" y="5250"/>
                    <a:pt x="2200" y="5250"/>
                  </a:cubicBezTo>
                  <a:cubicBezTo>
                    <a:pt x="2569" y="5250"/>
                    <a:pt x="2899" y="5057"/>
                    <a:pt x="3103" y="4737"/>
                  </a:cubicBezTo>
                  <a:lnTo>
                    <a:pt x="3636" y="3937"/>
                  </a:lnTo>
                  <a:cubicBezTo>
                    <a:pt x="3803" y="3636"/>
                    <a:pt x="3836" y="3236"/>
                    <a:pt x="3703" y="2903"/>
                  </a:cubicBezTo>
                  <a:lnTo>
                    <a:pt x="3069" y="1335"/>
                  </a:lnTo>
                  <a:cubicBezTo>
                    <a:pt x="2802" y="701"/>
                    <a:pt x="2269" y="234"/>
                    <a:pt x="1601" y="101"/>
                  </a:cubicBezTo>
                  <a:lnTo>
                    <a:pt x="120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068;p72"/>
            <p:cNvSpPr/>
            <p:nvPr/>
          </p:nvSpPr>
          <p:spPr>
            <a:xfrm>
              <a:off x="6139649" y="2893041"/>
              <a:ext cx="307718" cy="38403"/>
            </a:xfrm>
            <a:custGeom>
              <a:avLst/>
              <a:gdLst/>
              <a:ahLst/>
              <a:cxnLst/>
              <a:rect l="l" t="t" r="r" b="b"/>
              <a:pathLst>
                <a:path w="13844" h="1715" extrusionOk="0">
                  <a:moveTo>
                    <a:pt x="701" y="1"/>
                  </a:moveTo>
                  <a:cubicBezTo>
                    <a:pt x="568" y="1"/>
                    <a:pt x="468" y="68"/>
                    <a:pt x="401" y="201"/>
                  </a:cubicBezTo>
                  <a:cubicBezTo>
                    <a:pt x="301" y="435"/>
                    <a:pt x="201" y="668"/>
                    <a:pt x="101" y="935"/>
                  </a:cubicBezTo>
                  <a:cubicBezTo>
                    <a:pt x="1" y="1102"/>
                    <a:pt x="134" y="1302"/>
                    <a:pt x="334" y="1335"/>
                  </a:cubicBezTo>
                  <a:cubicBezTo>
                    <a:pt x="2574" y="1590"/>
                    <a:pt x="4822" y="1715"/>
                    <a:pt x="7070" y="1715"/>
                  </a:cubicBezTo>
                  <a:cubicBezTo>
                    <a:pt x="9242" y="1715"/>
                    <a:pt x="11413" y="1598"/>
                    <a:pt x="13577" y="1369"/>
                  </a:cubicBezTo>
                  <a:cubicBezTo>
                    <a:pt x="13744" y="1335"/>
                    <a:pt x="13844" y="1202"/>
                    <a:pt x="13844" y="1035"/>
                  </a:cubicBezTo>
                  <a:cubicBezTo>
                    <a:pt x="13810" y="801"/>
                    <a:pt x="13777" y="535"/>
                    <a:pt x="13744" y="268"/>
                  </a:cubicBezTo>
                  <a:cubicBezTo>
                    <a:pt x="13744" y="101"/>
                    <a:pt x="13610" y="1"/>
                    <a:pt x="13444" y="1"/>
                  </a:cubicBezTo>
                  <a:cubicBezTo>
                    <a:pt x="11325" y="234"/>
                    <a:pt x="9199" y="351"/>
                    <a:pt x="7072" y="351"/>
                  </a:cubicBezTo>
                  <a:cubicBezTo>
                    <a:pt x="4946" y="351"/>
                    <a:pt x="2819" y="234"/>
                    <a:pt x="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069;p72"/>
            <p:cNvSpPr/>
            <p:nvPr/>
          </p:nvSpPr>
          <p:spPr>
            <a:xfrm>
              <a:off x="6302021" y="2438898"/>
              <a:ext cx="64526" cy="59788"/>
            </a:xfrm>
            <a:custGeom>
              <a:avLst/>
              <a:gdLst/>
              <a:ahLst/>
              <a:cxnLst/>
              <a:rect l="l" t="t" r="r" b="b"/>
              <a:pathLst>
                <a:path w="2903" h="267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35" y="1001"/>
                    <a:pt x="735" y="2202"/>
                  </a:cubicBezTo>
                  <a:lnTo>
                    <a:pt x="2903" y="2669"/>
                  </a:lnTo>
                  <a:cubicBezTo>
                    <a:pt x="2669" y="1202"/>
                    <a:pt x="1469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070;p72"/>
            <p:cNvSpPr/>
            <p:nvPr/>
          </p:nvSpPr>
          <p:spPr>
            <a:xfrm>
              <a:off x="6179681" y="2432181"/>
              <a:ext cx="116428" cy="85920"/>
            </a:xfrm>
            <a:custGeom>
              <a:avLst/>
              <a:gdLst/>
              <a:ahLst/>
              <a:cxnLst/>
              <a:rect l="l" t="t" r="r" b="b"/>
              <a:pathLst>
                <a:path w="5238" h="3837" extrusionOk="0">
                  <a:moveTo>
                    <a:pt x="1702" y="0"/>
                  </a:moveTo>
                  <a:lnTo>
                    <a:pt x="401" y="968"/>
                  </a:lnTo>
                  <a:cubicBezTo>
                    <a:pt x="401" y="968"/>
                    <a:pt x="1" y="2469"/>
                    <a:pt x="1735" y="3837"/>
                  </a:cubicBezTo>
                  <a:lnTo>
                    <a:pt x="5238" y="2569"/>
                  </a:lnTo>
                  <a:cubicBezTo>
                    <a:pt x="5238" y="2569"/>
                    <a:pt x="2336" y="901"/>
                    <a:pt x="1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071;p72"/>
            <p:cNvSpPr/>
            <p:nvPr/>
          </p:nvSpPr>
          <p:spPr>
            <a:xfrm>
              <a:off x="6076634" y="2486124"/>
              <a:ext cx="514589" cy="296544"/>
            </a:xfrm>
            <a:custGeom>
              <a:avLst/>
              <a:gdLst/>
              <a:ahLst/>
              <a:cxnLst/>
              <a:rect l="l" t="t" r="r" b="b"/>
              <a:pathLst>
                <a:path w="23151" h="13243" extrusionOk="0">
                  <a:moveTo>
                    <a:pt x="1794" y="0"/>
                  </a:moveTo>
                  <a:cubicBezTo>
                    <a:pt x="1627" y="0"/>
                    <a:pt x="1461" y="29"/>
                    <a:pt x="1301" y="93"/>
                  </a:cubicBezTo>
                  <a:cubicBezTo>
                    <a:pt x="300" y="494"/>
                    <a:pt x="0" y="2128"/>
                    <a:pt x="401" y="3129"/>
                  </a:cubicBezTo>
                  <a:cubicBezTo>
                    <a:pt x="501" y="3329"/>
                    <a:pt x="534" y="3462"/>
                    <a:pt x="601" y="3596"/>
                  </a:cubicBezTo>
                  <a:lnTo>
                    <a:pt x="801" y="4029"/>
                  </a:lnTo>
                  <a:cubicBezTo>
                    <a:pt x="934" y="4263"/>
                    <a:pt x="1068" y="4530"/>
                    <a:pt x="1201" y="4797"/>
                  </a:cubicBezTo>
                  <a:cubicBezTo>
                    <a:pt x="1501" y="5297"/>
                    <a:pt x="1802" y="5797"/>
                    <a:pt x="2102" y="6264"/>
                  </a:cubicBezTo>
                  <a:cubicBezTo>
                    <a:pt x="2769" y="7198"/>
                    <a:pt x="3469" y="8099"/>
                    <a:pt x="4270" y="8966"/>
                  </a:cubicBezTo>
                  <a:cubicBezTo>
                    <a:pt x="5037" y="9800"/>
                    <a:pt x="5904" y="10567"/>
                    <a:pt x="6838" y="11268"/>
                  </a:cubicBezTo>
                  <a:cubicBezTo>
                    <a:pt x="7039" y="11435"/>
                    <a:pt x="7305" y="11601"/>
                    <a:pt x="7539" y="11768"/>
                  </a:cubicBezTo>
                  <a:lnTo>
                    <a:pt x="7906" y="12002"/>
                  </a:lnTo>
                  <a:lnTo>
                    <a:pt x="8073" y="12135"/>
                  </a:lnTo>
                  <a:lnTo>
                    <a:pt x="8340" y="12302"/>
                  </a:lnTo>
                  <a:cubicBezTo>
                    <a:pt x="8973" y="12636"/>
                    <a:pt x="9640" y="12869"/>
                    <a:pt x="10341" y="13002"/>
                  </a:cubicBezTo>
                  <a:cubicBezTo>
                    <a:pt x="11358" y="13148"/>
                    <a:pt x="12349" y="13242"/>
                    <a:pt x="13359" y="13242"/>
                  </a:cubicBezTo>
                  <a:cubicBezTo>
                    <a:pt x="13509" y="13242"/>
                    <a:pt x="13659" y="13240"/>
                    <a:pt x="13810" y="13236"/>
                  </a:cubicBezTo>
                  <a:cubicBezTo>
                    <a:pt x="14944" y="13203"/>
                    <a:pt x="16012" y="13136"/>
                    <a:pt x="17079" y="13002"/>
                  </a:cubicBezTo>
                  <a:cubicBezTo>
                    <a:pt x="19114" y="12769"/>
                    <a:pt x="21149" y="12435"/>
                    <a:pt x="23150" y="11968"/>
                  </a:cubicBezTo>
                  <a:lnTo>
                    <a:pt x="22983" y="9600"/>
                  </a:lnTo>
                  <a:cubicBezTo>
                    <a:pt x="22983" y="9600"/>
                    <a:pt x="18914" y="10200"/>
                    <a:pt x="16912" y="10200"/>
                  </a:cubicBezTo>
                  <a:cubicBezTo>
                    <a:pt x="15912" y="10167"/>
                    <a:pt x="14878" y="10167"/>
                    <a:pt x="13877" y="10100"/>
                  </a:cubicBezTo>
                  <a:cubicBezTo>
                    <a:pt x="12943" y="10034"/>
                    <a:pt x="12009" y="9900"/>
                    <a:pt x="11075" y="9667"/>
                  </a:cubicBezTo>
                  <a:cubicBezTo>
                    <a:pt x="10741" y="9600"/>
                    <a:pt x="10408" y="9467"/>
                    <a:pt x="10141" y="9300"/>
                  </a:cubicBezTo>
                  <a:lnTo>
                    <a:pt x="9640" y="8900"/>
                  </a:lnTo>
                  <a:cubicBezTo>
                    <a:pt x="9474" y="8733"/>
                    <a:pt x="9274" y="8599"/>
                    <a:pt x="9107" y="8433"/>
                  </a:cubicBezTo>
                  <a:cubicBezTo>
                    <a:pt x="8373" y="7799"/>
                    <a:pt x="7706" y="7132"/>
                    <a:pt x="7105" y="6398"/>
                  </a:cubicBezTo>
                  <a:cubicBezTo>
                    <a:pt x="6472" y="5664"/>
                    <a:pt x="5904" y="4897"/>
                    <a:pt x="5371" y="4096"/>
                  </a:cubicBezTo>
                  <a:cubicBezTo>
                    <a:pt x="5104" y="3696"/>
                    <a:pt x="4870" y="3296"/>
                    <a:pt x="4637" y="2862"/>
                  </a:cubicBezTo>
                  <a:cubicBezTo>
                    <a:pt x="4503" y="2662"/>
                    <a:pt x="4403" y="2462"/>
                    <a:pt x="4303" y="2261"/>
                  </a:cubicBezTo>
                  <a:lnTo>
                    <a:pt x="4137" y="1928"/>
                  </a:lnTo>
                  <a:lnTo>
                    <a:pt x="4036" y="1694"/>
                  </a:lnTo>
                  <a:lnTo>
                    <a:pt x="3970" y="1561"/>
                  </a:lnTo>
                  <a:cubicBezTo>
                    <a:pt x="3605" y="804"/>
                    <a:pt x="2676" y="0"/>
                    <a:pt x="1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072;p72"/>
            <p:cNvSpPr/>
            <p:nvPr/>
          </p:nvSpPr>
          <p:spPr>
            <a:xfrm>
              <a:off x="6563016" y="2692874"/>
              <a:ext cx="33386" cy="68723"/>
            </a:xfrm>
            <a:custGeom>
              <a:avLst/>
              <a:gdLst/>
              <a:ahLst/>
              <a:cxnLst/>
              <a:rect l="l" t="t" r="r" b="b"/>
              <a:pathLst>
                <a:path w="1502" h="3069" extrusionOk="0">
                  <a:moveTo>
                    <a:pt x="1301" y="0"/>
                  </a:moveTo>
                  <a:lnTo>
                    <a:pt x="1" y="33"/>
                  </a:lnTo>
                  <a:lnTo>
                    <a:pt x="234" y="3069"/>
                  </a:lnTo>
                  <a:lnTo>
                    <a:pt x="1502" y="2835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073;p72"/>
            <p:cNvSpPr/>
            <p:nvPr/>
          </p:nvSpPr>
          <p:spPr>
            <a:xfrm>
              <a:off x="6500735" y="3066336"/>
              <a:ext cx="70461" cy="41852"/>
            </a:xfrm>
            <a:custGeom>
              <a:avLst/>
              <a:gdLst/>
              <a:ahLst/>
              <a:cxnLst/>
              <a:rect l="l" t="t" r="r" b="b"/>
              <a:pathLst>
                <a:path w="3170" h="1869" extrusionOk="0">
                  <a:moveTo>
                    <a:pt x="2969" y="1"/>
                  </a:moveTo>
                  <a:lnTo>
                    <a:pt x="1" y="668"/>
                  </a:lnTo>
                  <a:lnTo>
                    <a:pt x="401" y="1869"/>
                  </a:lnTo>
                  <a:lnTo>
                    <a:pt x="3169" y="1268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397;p74"/>
          <p:cNvGrpSpPr/>
          <p:nvPr/>
        </p:nvGrpSpPr>
        <p:grpSpPr>
          <a:xfrm>
            <a:off x="467544" y="4011910"/>
            <a:ext cx="1080120" cy="996483"/>
            <a:chOff x="4937077" y="2833750"/>
            <a:chExt cx="1609074" cy="1428531"/>
          </a:xfrm>
        </p:grpSpPr>
        <p:sp>
          <p:nvSpPr>
            <p:cNvPr id="279" name="Google Shape;2398;p74"/>
            <p:cNvSpPr/>
            <p:nvPr/>
          </p:nvSpPr>
          <p:spPr>
            <a:xfrm>
              <a:off x="5150493" y="3342199"/>
              <a:ext cx="35183" cy="18298"/>
            </a:xfrm>
            <a:custGeom>
              <a:avLst/>
              <a:gdLst/>
              <a:ahLst/>
              <a:cxnLst/>
              <a:rect l="l" t="t" r="r" b="b"/>
              <a:pathLst>
                <a:path w="3536" h="1839" extrusionOk="0">
                  <a:moveTo>
                    <a:pt x="2581" y="1"/>
                  </a:moveTo>
                  <a:cubicBezTo>
                    <a:pt x="2148" y="1"/>
                    <a:pt x="1757" y="231"/>
                    <a:pt x="1601" y="638"/>
                  </a:cubicBezTo>
                  <a:cubicBezTo>
                    <a:pt x="1467" y="829"/>
                    <a:pt x="1366" y="987"/>
                    <a:pt x="1135" y="987"/>
                  </a:cubicBezTo>
                  <a:cubicBezTo>
                    <a:pt x="963" y="987"/>
                    <a:pt x="718" y="899"/>
                    <a:pt x="334" y="671"/>
                  </a:cubicBezTo>
                  <a:cubicBezTo>
                    <a:pt x="298" y="647"/>
                    <a:pt x="263" y="636"/>
                    <a:pt x="229" y="636"/>
                  </a:cubicBezTo>
                  <a:cubicBezTo>
                    <a:pt x="167" y="636"/>
                    <a:pt x="110" y="673"/>
                    <a:pt x="67" y="738"/>
                  </a:cubicBezTo>
                  <a:cubicBezTo>
                    <a:pt x="0" y="838"/>
                    <a:pt x="33" y="971"/>
                    <a:pt x="133" y="1038"/>
                  </a:cubicBezTo>
                  <a:cubicBezTo>
                    <a:pt x="574" y="1297"/>
                    <a:pt x="898" y="1400"/>
                    <a:pt x="1150" y="1400"/>
                  </a:cubicBezTo>
                  <a:cubicBezTo>
                    <a:pt x="1547" y="1400"/>
                    <a:pt x="1764" y="1144"/>
                    <a:pt x="1968" y="838"/>
                  </a:cubicBezTo>
                  <a:cubicBezTo>
                    <a:pt x="2123" y="621"/>
                    <a:pt x="2220" y="434"/>
                    <a:pt x="2525" y="434"/>
                  </a:cubicBezTo>
                  <a:cubicBezTo>
                    <a:pt x="2549" y="434"/>
                    <a:pt x="2575" y="435"/>
                    <a:pt x="2602" y="437"/>
                  </a:cubicBezTo>
                  <a:cubicBezTo>
                    <a:pt x="2769" y="437"/>
                    <a:pt x="2935" y="504"/>
                    <a:pt x="3036" y="638"/>
                  </a:cubicBezTo>
                  <a:cubicBezTo>
                    <a:pt x="3136" y="938"/>
                    <a:pt x="3102" y="1271"/>
                    <a:pt x="2969" y="1572"/>
                  </a:cubicBezTo>
                  <a:cubicBezTo>
                    <a:pt x="2935" y="1672"/>
                    <a:pt x="2969" y="1805"/>
                    <a:pt x="3102" y="1838"/>
                  </a:cubicBezTo>
                  <a:lnTo>
                    <a:pt x="3169" y="1838"/>
                  </a:lnTo>
                  <a:cubicBezTo>
                    <a:pt x="3236" y="1838"/>
                    <a:pt x="3302" y="1805"/>
                    <a:pt x="3336" y="1738"/>
                  </a:cubicBezTo>
                  <a:cubicBezTo>
                    <a:pt x="3536" y="1338"/>
                    <a:pt x="3536" y="838"/>
                    <a:pt x="3369" y="437"/>
                  </a:cubicBezTo>
                  <a:cubicBezTo>
                    <a:pt x="3202" y="171"/>
                    <a:pt x="2935" y="37"/>
                    <a:pt x="2669" y="4"/>
                  </a:cubicBezTo>
                  <a:cubicBezTo>
                    <a:pt x="2639" y="2"/>
                    <a:pt x="2610" y="1"/>
                    <a:pt x="2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399;p74"/>
            <p:cNvSpPr/>
            <p:nvPr/>
          </p:nvSpPr>
          <p:spPr>
            <a:xfrm>
              <a:off x="4937077" y="4168343"/>
              <a:ext cx="1609074" cy="93938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400;p74"/>
            <p:cNvSpPr/>
            <p:nvPr/>
          </p:nvSpPr>
          <p:spPr>
            <a:xfrm>
              <a:off x="5522550" y="2960872"/>
              <a:ext cx="939957" cy="655188"/>
            </a:xfrm>
            <a:custGeom>
              <a:avLst/>
              <a:gdLst/>
              <a:ahLst/>
              <a:cxnLst/>
              <a:rect l="l" t="t" r="r" b="b"/>
              <a:pathLst>
                <a:path w="94468" h="65848" extrusionOk="0">
                  <a:moveTo>
                    <a:pt x="8039" y="0"/>
                  </a:moveTo>
                  <a:cubicBezTo>
                    <a:pt x="6071" y="0"/>
                    <a:pt x="4303" y="1968"/>
                    <a:pt x="4137" y="4370"/>
                  </a:cubicBezTo>
                  <a:lnTo>
                    <a:pt x="167" y="61444"/>
                  </a:lnTo>
                  <a:cubicBezTo>
                    <a:pt x="0" y="63879"/>
                    <a:pt x="1501" y="65847"/>
                    <a:pt x="3470" y="65847"/>
                  </a:cubicBezTo>
                  <a:lnTo>
                    <a:pt x="86462" y="65847"/>
                  </a:lnTo>
                  <a:cubicBezTo>
                    <a:pt x="88430" y="65847"/>
                    <a:pt x="90165" y="63879"/>
                    <a:pt x="90332" y="61444"/>
                  </a:cubicBezTo>
                  <a:lnTo>
                    <a:pt x="94301" y="4370"/>
                  </a:lnTo>
                  <a:cubicBezTo>
                    <a:pt x="94468" y="1968"/>
                    <a:pt x="93000" y="0"/>
                    <a:pt x="90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401;p74"/>
            <p:cNvSpPr/>
            <p:nvPr/>
          </p:nvSpPr>
          <p:spPr>
            <a:xfrm>
              <a:off x="5574986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896" y="1"/>
                    <a:pt x="4854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21" y="34"/>
                    <a:pt x="4979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402;p74"/>
            <p:cNvSpPr/>
            <p:nvPr/>
          </p:nvSpPr>
          <p:spPr>
            <a:xfrm>
              <a:off x="562743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9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21" y="34"/>
                    <a:pt x="4970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403;p74"/>
            <p:cNvSpPr/>
            <p:nvPr/>
          </p:nvSpPr>
          <p:spPr>
            <a:xfrm>
              <a:off x="5679868" y="2959210"/>
              <a:ext cx="49800" cy="657516"/>
            </a:xfrm>
            <a:custGeom>
              <a:avLst/>
              <a:gdLst/>
              <a:ahLst/>
              <a:cxnLst/>
              <a:rect l="l" t="t" r="r" b="b"/>
              <a:pathLst>
                <a:path w="5005" h="66082" extrusionOk="0">
                  <a:moveTo>
                    <a:pt x="4938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404;p74"/>
            <p:cNvSpPr/>
            <p:nvPr/>
          </p:nvSpPr>
          <p:spPr>
            <a:xfrm>
              <a:off x="5731976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904" y="1"/>
                    <a:pt x="4838" y="34"/>
                    <a:pt x="4838" y="101"/>
                  </a:cubicBezTo>
                  <a:lnTo>
                    <a:pt x="34" y="65981"/>
                  </a:lnTo>
                  <a:cubicBezTo>
                    <a:pt x="1" y="66014"/>
                    <a:pt x="67" y="66081"/>
                    <a:pt x="101" y="66081"/>
                  </a:cubicBezTo>
                  <a:cubicBezTo>
                    <a:pt x="168" y="66081"/>
                    <a:pt x="201" y="66048"/>
                    <a:pt x="234" y="65981"/>
                  </a:cubicBezTo>
                  <a:lnTo>
                    <a:pt x="5038" y="101"/>
                  </a:lnTo>
                  <a:cubicBezTo>
                    <a:pt x="5038" y="34"/>
                    <a:pt x="5004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405;p74"/>
            <p:cNvSpPr/>
            <p:nvPr/>
          </p:nvSpPr>
          <p:spPr>
            <a:xfrm>
              <a:off x="578442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870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406;p74"/>
            <p:cNvSpPr/>
            <p:nvPr/>
          </p:nvSpPr>
          <p:spPr>
            <a:xfrm>
              <a:off x="5836858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871" y="1"/>
                    <a:pt x="4837" y="34"/>
                    <a:pt x="4837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407;p74"/>
            <p:cNvSpPr/>
            <p:nvPr/>
          </p:nvSpPr>
          <p:spPr>
            <a:xfrm>
              <a:off x="5889304" y="2959210"/>
              <a:ext cx="49790" cy="657516"/>
            </a:xfrm>
            <a:custGeom>
              <a:avLst/>
              <a:gdLst/>
              <a:ahLst/>
              <a:cxnLst/>
              <a:rect l="l" t="t" r="r" b="b"/>
              <a:pathLst>
                <a:path w="5004" h="66082" extrusionOk="0">
                  <a:moveTo>
                    <a:pt x="4937" y="1"/>
                  </a:moveTo>
                  <a:cubicBezTo>
                    <a:pt x="4870" y="1"/>
                    <a:pt x="4837" y="34"/>
                    <a:pt x="4803" y="101"/>
                  </a:cubicBezTo>
                  <a:lnTo>
                    <a:pt x="0" y="65981"/>
                  </a:lnTo>
                  <a:cubicBezTo>
                    <a:pt x="0" y="66014"/>
                    <a:pt x="33" y="66081"/>
                    <a:pt x="100" y="66081"/>
                  </a:cubicBezTo>
                  <a:cubicBezTo>
                    <a:pt x="133" y="66081"/>
                    <a:pt x="167" y="66014"/>
                    <a:pt x="167" y="65981"/>
                  </a:cubicBezTo>
                  <a:lnTo>
                    <a:pt x="5004" y="101"/>
                  </a:lnTo>
                  <a:cubicBezTo>
                    <a:pt x="5004" y="34"/>
                    <a:pt x="4970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408;p74"/>
            <p:cNvSpPr/>
            <p:nvPr/>
          </p:nvSpPr>
          <p:spPr>
            <a:xfrm>
              <a:off x="594141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409;p74"/>
            <p:cNvSpPr/>
            <p:nvPr/>
          </p:nvSpPr>
          <p:spPr>
            <a:xfrm>
              <a:off x="5993848" y="2959210"/>
              <a:ext cx="49800" cy="657516"/>
            </a:xfrm>
            <a:custGeom>
              <a:avLst/>
              <a:gdLst/>
              <a:ahLst/>
              <a:cxnLst/>
              <a:rect l="l" t="t" r="r" b="b"/>
              <a:pathLst>
                <a:path w="5005" h="66082" extrusionOk="0">
                  <a:moveTo>
                    <a:pt x="4937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410;p74"/>
            <p:cNvSpPr/>
            <p:nvPr/>
          </p:nvSpPr>
          <p:spPr>
            <a:xfrm>
              <a:off x="6046284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871" y="1"/>
                    <a:pt x="4838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5" y="101"/>
                  </a:lnTo>
                  <a:cubicBezTo>
                    <a:pt x="5038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411;p74"/>
            <p:cNvSpPr/>
            <p:nvPr/>
          </p:nvSpPr>
          <p:spPr>
            <a:xfrm>
              <a:off x="6098401" y="2959210"/>
              <a:ext cx="50118" cy="657516"/>
            </a:xfrm>
            <a:custGeom>
              <a:avLst/>
              <a:gdLst/>
              <a:ahLst/>
              <a:cxnLst/>
              <a:rect l="l" t="t" r="r" b="b"/>
              <a:pathLst>
                <a:path w="5037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34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412;p74"/>
            <p:cNvSpPr/>
            <p:nvPr/>
          </p:nvSpPr>
          <p:spPr>
            <a:xfrm>
              <a:off x="6150837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1" y="66081"/>
                  </a:cubicBezTo>
                  <a:cubicBezTo>
                    <a:pt x="167" y="66081"/>
                    <a:pt x="201" y="66048"/>
                    <a:pt x="201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413;p74"/>
            <p:cNvSpPr/>
            <p:nvPr/>
          </p:nvSpPr>
          <p:spPr>
            <a:xfrm>
              <a:off x="6203274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1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414;p74"/>
            <p:cNvSpPr/>
            <p:nvPr/>
          </p:nvSpPr>
          <p:spPr>
            <a:xfrm>
              <a:off x="6255720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0" y="1"/>
                    <a:pt x="4820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34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415;p74"/>
            <p:cNvSpPr/>
            <p:nvPr/>
          </p:nvSpPr>
          <p:spPr>
            <a:xfrm>
              <a:off x="6307827" y="2959210"/>
              <a:ext cx="50297" cy="657516"/>
            </a:xfrm>
            <a:custGeom>
              <a:avLst/>
              <a:gdLst/>
              <a:ahLst/>
              <a:cxnLst/>
              <a:rect l="l" t="t" r="r" b="b"/>
              <a:pathLst>
                <a:path w="5055" h="66082" extrusionOk="0">
                  <a:moveTo>
                    <a:pt x="4950" y="1"/>
                  </a:moveTo>
                  <a:cubicBezTo>
                    <a:pt x="4896" y="1"/>
                    <a:pt x="4837" y="34"/>
                    <a:pt x="4837" y="101"/>
                  </a:cubicBezTo>
                  <a:lnTo>
                    <a:pt x="34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1" y="66048"/>
                    <a:pt x="234" y="65981"/>
                  </a:cubicBezTo>
                  <a:lnTo>
                    <a:pt x="5037" y="101"/>
                  </a:lnTo>
                  <a:cubicBezTo>
                    <a:pt x="5054" y="34"/>
                    <a:pt x="5004" y="1"/>
                    <a:pt x="49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416;p74"/>
            <p:cNvSpPr/>
            <p:nvPr/>
          </p:nvSpPr>
          <p:spPr>
            <a:xfrm>
              <a:off x="6360263" y="2959210"/>
              <a:ext cx="50297" cy="657516"/>
            </a:xfrm>
            <a:custGeom>
              <a:avLst/>
              <a:gdLst/>
              <a:ahLst/>
              <a:cxnLst/>
              <a:rect l="l" t="t" r="r" b="b"/>
              <a:pathLst>
                <a:path w="5055" h="66082" extrusionOk="0">
                  <a:moveTo>
                    <a:pt x="4938" y="1"/>
                  </a:moveTo>
                  <a:cubicBezTo>
                    <a:pt x="4879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54" y="34"/>
                    <a:pt x="4996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417;p74"/>
            <p:cNvSpPr/>
            <p:nvPr/>
          </p:nvSpPr>
          <p:spPr>
            <a:xfrm>
              <a:off x="5520222" y="2958882"/>
              <a:ext cx="950255" cy="658839"/>
            </a:xfrm>
            <a:custGeom>
              <a:avLst/>
              <a:gdLst/>
              <a:ahLst/>
              <a:cxnLst/>
              <a:rect l="l" t="t" r="r" b="b"/>
              <a:pathLst>
                <a:path w="95503" h="66215" extrusionOk="0">
                  <a:moveTo>
                    <a:pt x="91233" y="367"/>
                  </a:moveTo>
                  <a:cubicBezTo>
                    <a:pt x="93134" y="367"/>
                    <a:pt x="94535" y="2268"/>
                    <a:pt x="94402" y="4570"/>
                  </a:cubicBezTo>
                  <a:lnTo>
                    <a:pt x="90465" y="61644"/>
                  </a:lnTo>
                  <a:cubicBezTo>
                    <a:pt x="90265" y="63946"/>
                    <a:pt x="88597" y="65814"/>
                    <a:pt x="86696" y="65814"/>
                  </a:cubicBezTo>
                  <a:lnTo>
                    <a:pt x="3737" y="65814"/>
                  </a:lnTo>
                  <a:cubicBezTo>
                    <a:pt x="1836" y="65814"/>
                    <a:pt x="401" y="63979"/>
                    <a:pt x="568" y="61644"/>
                  </a:cubicBezTo>
                  <a:lnTo>
                    <a:pt x="4504" y="4570"/>
                  </a:lnTo>
                  <a:cubicBezTo>
                    <a:pt x="4704" y="2268"/>
                    <a:pt x="6372" y="367"/>
                    <a:pt x="8273" y="367"/>
                  </a:cubicBezTo>
                  <a:close/>
                  <a:moveTo>
                    <a:pt x="8173" y="0"/>
                  </a:moveTo>
                  <a:cubicBezTo>
                    <a:pt x="6105" y="0"/>
                    <a:pt x="4304" y="2068"/>
                    <a:pt x="4137" y="4570"/>
                  </a:cubicBezTo>
                  <a:lnTo>
                    <a:pt x="168" y="61644"/>
                  </a:lnTo>
                  <a:cubicBezTo>
                    <a:pt x="1" y="64179"/>
                    <a:pt x="1535" y="66214"/>
                    <a:pt x="3603" y="66214"/>
                  </a:cubicBezTo>
                  <a:lnTo>
                    <a:pt x="87297" y="66214"/>
                  </a:lnTo>
                  <a:cubicBezTo>
                    <a:pt x="89398" y="66214"/>
                    <a:pt x="91199" y="64179"/>
                    <a:pt x="91366" y="61644"/>
                  </a:cubicBezTo>
                  <a:lnTo>
                    <a:pt x="95302" y="4570"/>
                  </a:lnTo>
                  <a:cubicBezTo>
                    <a:pt x="95502" y="2068"/>
                    <a:pt x="93968" y="0"/>
                    <a:pt x="91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418;p74"/>
            <p:cNvSpPr/>
            <p:nvPr/>
          </p:nvSpPr>
          <p:spPr>
            <a:xfrm>
              <a:off x="5558061" y="2985767"/>
              <a:ext cx="691037" cy="456705"/>
            </a:xfrm>
            <a:custGeom>
              <a:avLst/>
              <a:gdLst/>
              <a:ahLst/>
              <a:cxnLst/>
              <a:rect l="l" t="t" r="r" b="b"/>
              <a:pathLst>
                <a:path w="69451" h="45900" extrusionOk="0">
                  <a:moveTo>
                    <a:pt x="1068" y="0"/>
                  </a:moveTo>
                  <a:lnTo>
                    <a:pt x="601" y="1434"/>
                  </a:lnTo>
                  <a:lnTo>
                    <a:pt x="1" y="10107"/>
                  </a:lnTo>
                  <a:lnTo>
                    <a:pt x="26119" y="44799"/>
                  </a:lnTo>
                  <a:cubicBezTo>
                    <a:pt x="26586" y="45466"/>
                    <a:pt x="27387" y="45866"/>
                    <a:pt x="28187" y="45900"/>
                  </a:cubicBezTo>
                  <a:cubicBezTo>
                    <a:pt x="29055" y="45866"/>
                    <a:pt x="29889" y="45466"/>
                    <a:pt x="30456" y="44799"/>
                  </a:cubicBezTo>
                  <a:lnTo>
                    <a:pt x="49036" y="23951"/>
                  </a:lnTo>
                  <a:lnTo>
                    <a:pt x="64747" y="44799"/>
                  </a:lnTo>
                  <a:lnTo>
                    <a:pt x="69450" y="39562"/>
                  </a:lnTo>
                  <a:lnTo>
                    <a:pt x="51771" y="16045"/>
                  </a:lnTo>
                  <a:cubicBezTo>
                    <a:pt x="51271" y="15378"/>
                    <a:pt x="50503" y="14977"/>
                    <a:pt x="49669" y="14944"/>
                  </a:cubicBezTo>
                  <a:cubicBezTo>
                    <a:pt x="48802" y="14977"/>
                    <a:pt x="48002" y="15378"/>
                    <a:pt x="47434" y="16045"/>
                  </a:cubicBezTo>
                  <a:lnTo>
                    <a:pt x="28821" y="3689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419;p74"/>
            <p:cNvSpPr/>
            <p:nvPr/>
          </p:nvSpPr>
          <p:spPr>
            <a:xfrm>
              <a:off x="6138559" y="3304060"/>
              <a:ext cx="171936" cy="214094"/>
            </a:xfrm>
            <a:custGeom>
              <a:avLst/>
              <a:gdLst/>
              <a:ahLst/>
              <a:cxnLst/>
              <a:rect l="l" t="t" r="r" b="b"/>
              <a:pathLst>
                <a:path w="17280" h="21517" extrusionOk="0">
                  <a:moveTo>
                    <a:pt x="14044" y="1"/>
                  </a:moveTo>
                  <a:lnTo>
                    <a:pt x="0" y="15745"/>
                  </a:lnTo>
                  <a:lnTo>
                    <a:pt x="17279" y="21516"/>
                  </a:lnTo>
                  <a:lnTo>
                    <a:pt x="140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420;p74"/>
            <p:cNvSpPr/>
            <p:nvPr/>
          </p:nvSpPr>
          <p:spPr>
            <a:xfrm>
              <a:off x="5129906" y="3063766"/>
              <a:ext cx="103570" cy="250929"/>
            </a:xfrm>
            <a:custGeom>
              <a:avLst/>
              <a:gdLst/>
              <a:ahLst/>
              <a:cxnLst/>
              <a:rect l="l" t="t" r="r" b="b"/>
              <a:pathLst>
                <a:path w="10409" h="25219" extrusionOk="0">
                  <a:moveTo>
                    <a:pt x="5905" y="0"/>
                  </a:moveTo>
                  <a:cubicBezTo>
                    <a:pt x="4871" y="1868"/>
                    <a:pt x="3937" y="3769"/>
                    <a:pt x="3003" y="5704"/>
                  </a:cubicBezTo>
                  <a:cubicBezTo>
                    <a:pt x="2569" y="6705"/>
                    <a:pt x="2136" y="7672"/>
                    <a:pt x="1702" y="8673"/>
                  </a:cubicBezTo>
                  <a:cubicBezTo>
                    <a:pt x="1302" y="9674"/>
                    <a:pt x="868" y="10674"/>
                    <a:pt x="501" y="11809"/>
                  </a:cubicBezTo>
                  <a:cubicBezTo>
                    <a:pt x="435" y="12075"/>
                    <a:pt x="334" y="12376"/>
                    <a:pt x="234" y="12676"/>
                  </a:cubicBezTo>
                  <a:cubicBezTo>
                    <a:pt x="134" y="13109"/>
                    <a:pt x="68" y="13510"/>
                    <a:pt x="34" y="13943"/>
                  </a:cubicBezTo>
                  <a:cubicBezTo>
                    <a:pt x="1" y="14177"/>
                    <a:pt x="1" y="14410"/>
                    <a:pt x="34" y="14644"/>
                  </a:cubicBezTo>
                  <a:lnTo>
                    <a:pt x="101" y="15144"/>
                  </a:lnTo>
                  <a:cubicBezTo>
                    <a:pt x="134" y="15444"/>
                    <a:pt x="201" y="15745"/>
                    <a:pt x="268" y="16045"/>
                  </a:cubicBezTo>
                  <a:cubicBezTo>
                    <a:pt x="501" y="17179"/>
                    <a:pt x="835" y="18246"/>
                    <a:pt x="1268" y="19347"/>
                  </a:cubicBezTo>
                  <a:cubicBezTo>
                    <a:pt x="2036" y="21382"/>
                    <a:pt x="3003" y="23350"/>
                    <a:pt x="4104" y="25218"/>
                  </a:cubicBezTo>
                  <a:lnTo>
                    <a:pt x="6439" y="24251"/>
                  </a:lnTo>
                  <a:cubicBezTo>
                    <a:pt x="5972" y="22249"/>
                    <a:pt x="5471" y="20215"/>
                    <a:pt x="5105" y="18213"/>
                  </a:cubicBezTo>
                  <a:cubicBezTo>
                    <a:pt x="4904" y="17279"/>
                    <a:pt x="4738" y="16312"/>
                    <a:pt x="4671" y="15344"/>
                  </a:cubicBezTo>
                  <a:lnTo>
                    <a:pt x="4604" y="14711"/>
                  </a:lnTo>
                  <a:lnTo>
                    <a:pt x="4604" y="14410"/>
                  </a:lnTo>
                  <a:lnTo>
                    <a:pt x="4604" y="14310"/>
                  </a:lnTo>
                  <a:cubicBezTo>
                    <a:pt x="4604" y="14329"/>
                    <a:pt x="4606" y="14337"/>
                    <a:pt x="4610" y="14337"/>
                  </a:cubicBezTo>
                  <a:cubicBezTo>
                    <a:pt x="4629" y="14337"/>
                    <a:pt x="4683" y="14173"/>
                    <a:pt x="4738" y="14010"/>
                  </a:cubicBezTo>
                  <a:cubicBezTo>
                    <a:pt x="4804" y="13843"/>
                    <a:pt x="4871" y="13643"/>
                    <a:pt x="4971" y="13410"/>
                  </a:cubicBezTo>
                  <a:cubicBezTo>
                    <a:pt x="5338" y="12542"/>
                    <a:pt x="5772" y="11642"/>
                    <a:pt x="6205" y="10708"/>
                  </a:cubicBezTo>
                  <a:cubicBezTo>
                    <a:pt x="6672" y="9774"/>
                    <a:pt x="7139" y="8840"/>
                    <a:pt x="7606" y="7939"/>
                  </a:cubicBezTo>
                  <a:lnTo>
                    <a:pt x="10408" y="2368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421;p74"/>
            <p:cNvSpPr/>
            <p:nvPr/>
          </p:nvSpPr>
          <p:spPr>
            <a:xfrm>
              <a:off x="5157786" y="3297095"/>
              <a:ext cx="45820" cy="33193"/>
            </a:xfrm>
            <a:custGeom>
              <a:avLst/>
              <a:gdLst/>
              <a:ahLst/>
              <a:cxnLst/>
              <a:rect l="l" t="t" r="r" b="b"/>
              <a:pathLst>
                <a:path w="4605" h="3336" extrusionOk="0">
                  <a:moveTo>
                    <a:pt x="1102" y="0"/>
                  </a:moveTo>
                  <a:cubicBezTo>
                    <a:pt x="1" y="1234"/>
                    <a:pt x="735" y="3336"/>
                    <a:pt x="735" y="3336"/>
                  </a:cubicBezTo>
                  <a:lnTo>
                    <a:pt x="4604" y="2969"/>
                  </a:lnTo>
                  <a:lnTo>
                    <a:pt x="3503" y="36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422;p74"/>
            <p:cNvSpPr/>
            <p:nvPr/>
          </p:nvSpPr>
          <p:spPr>
            <a:xfrm>
              <a:off x="5165089" y="3326627"/>
              <a:ext cx="42825" cy="28566"/>
            </a:xfrm>
            <a:custGeom>
              <a:avLst/>
              <a:gdLst/>
              <a:ahLst/>
              <a:cxnLst/>
              <a:rect l="l" t="t" r="r" b="b"/>
              <a:pathLst>
                <a:path w="4304" h="2871" extrusionOk="0">
                  <a:moveTo>
                    <a:pt x="3870" y="1"/>
                  </a:moveTo>
                  <a:lnTo>
                    <a:pt x="1" y="368"/>
                  </a:lnTo>
                  <a:lnTo>
                    <a:pt x="935" y="2269"/>
                  </a:lnTo>
                  <a:cubicBezTo>
                    <a:pt x="1100" y="2627"/>
                    <a:pt x="1469" y="2871"/>
                    <a:pt x="1874" y="2871"/>
                  </a:cubicBezTo>
                  <a:cubicBezTo>
                    <a:pt x="1960" y="2871"/>
                    <a:pt x="2048" y="2860"/>
                    <a:pt x="2136" y="2836"/>
                  </a:cubicBezTo>
                  <a:lnTo>
                    <a:pt x="3403" y="2503"/>
                  </a:lnTo>
                  <a:cubicBezTo>
                    <a:pt x="3970" y="2369"/>
                    <a:pt x="4304" y="1769"/>
                    <a:pt x="4170" y="1202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423;p74"/>
            <p:cNvSpPr/>
            <p:nvPr/>
          </p:nvSpPr>
          <p:spPr>
            <a:xfrm>
              <a:off x="5367550" y="2933947"/>
              <a:ext cx="7642" cy="9711"/>
            </a:xfrm>
            <a:custGeom>
              <a:avLst/>
              <a:gdLst/>
              <a:ahLst/>
              <a:cxnLst/>
              <a:rect l="l" t="t" r="r" b="b"/>
              <a:pathLst>
                <a:path w="768" h="976" extrusionOk="0">
                  <a:moveTo>
                    <a:pt x="458" y="0"/>
                  </a:moveTo>
                  <a:cubicBezTo>
                    <a:pt x="306" y="0"/>
                    <a:pt x="159" y="161"/>
                    <a:pt x="67" y="405"/>
                  </a:cubicBezTo>
                  <a:cubicBezTo>
                    <a:pt x="1" y="672"/>
                    <a:pt x="67" y="905"/>
                    <a:pt x="234" y="972"/>
                  </a:cubicBezTo>
                  <a:cubicBezTo>
                    <a:pt x="248" y="975"/>
                    <a:pt x="263" y="976"/>
                    <a:pt x="277" y="976"/>
                  </a:cubicBezTo>
                  <a:cubicBezTo>
                    <a:pt x="434" y="976"/>
                    <a:pt x="607" y="816"/>
                    <a:pt x="668" y="571"/>
                  </a:cubicBezTo>
                  <a:cubicBezTo>
                    <a:pt x="768" y="305"/>
                    <a:pt x="668" y="71"/>
                    <a:pt x="501" y="4"/>
                  </a:cubicBezTo>
                  <a:cubicBezTo>
                    <a:pt x="487" y="2"/>
                    <a:pt x="473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424;p74"/>
            <p:cNvSpPr/>
            <p:nvPr/>
          </p:nvSpPr>
          <p:spPr>
            <a:xfrm>
              <a:off x="5361242" y="2942952"/>
              <a:ext cx="12955" cy="26815"/>
            </a:xfrm>
            <a:custGeom>
              <a:avLst/>
              <a:gdLst/>
              <a:ahLst/>
              <a:cxnLst/>
              <a:rect l="l" t="t" r="r" b="b"/>
              <a:pathLst>
                <a:path w="1302" h="2695" extrusionOk="0">
                  <a:moveTo>
                    <a:pt x="701" y="0"/>
                  </a:moveTo>
                  <a:lnTo>
                    <a:pt x="1" y="2468"/>
                  </a:lnTo>
                  <a:cubicBezTo>
                    <a:pt x="229" y="2614"/>
                    <a:pt x="509" y="2695"/>
                    <a:pt x="793" y="2695"/>
                  </a:cubicBezTo>
                  <a:cubicBezTo>
                    <a:pt x="965" y="2695"/>
                    <a:pt x="1138" y="2665"/>
                    <a:pt x="1302" y="2602"/>
                  </a:cubicBezTo>
                  <a:cubicBezTo>
                    <a:pt x="968" y="1768"/>
                    <a:pt x="768" y="901"/>
                    <a:pt x="701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425;p74"/>
            <p:cNvSpPr/>
            <p:nvPr/>
          </p:nvSpPr>
          <p:spPr>
            <a:xfrm>
              <a:off x="5366535" y="2915977"/>
              <a:ext cx="15293" cy="9393"/>
            </a:xfrm>
            <a:custGeom>
              <a:avLst/>
              <a:gdLst/>
              <a:ahLst/>
              <a:cxnLst/>
              <a:rect l="l" t="t" r="r" b="b"/>
              <a:pathLst>
                <a:path w="1537" h="944" extrusionOk="0">
                  <a:moveTo>
                    <a:pt x="208" y="0"/>
                  </a:moveTo>
                  <a:cubicBezTo>
                    <a:pt x="104" y="0"/>
                    <a:pt x="1" y="106"/>
                    <a:pt x="69" y="243"/>
                  </a:cubicBezTo>
                  <a:cubicBezTo>
                    <a:pt x="336" y="676"/>
                    <a:pt x="803" y="943"/>
                    <a:pt x="1303" y="943"/>
                  </a:cubicBezTo>
                  <a:cubicBezTo>
                    <a:pt x="1470" y="943"/>
                    <a:pt x="1537" y="810"/>
                    <a:pt x="1437" y="676"/>
                  </a:cubicBezTo>
                  <a:cubicBezTo>
                    <a:pt x="1437" y="643"/>
                    <a:pt x="1370" y="643"/>
                    <a:pt x="1337" y="643"/>
                  </a:cubicBezTo>
                  <a:cubicBezTo>
                    <a:pt x="937" y="610"/>
                    <a:pt x="570" y="409"/>
                    <a:pt x="336" y="76"/>
                  </a:cubicBezTo>
                  <a:cubicBezTo>
                    <a:pt x="304" y="23"/>
                    <a:pt x="256" y="0"/>
                    <a:pt x="2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426;p74"/>
            <p:cNvSpPr/>
            <p:nvPr/>
          </p:nvSpPr>
          <p:spPr>
            <a:xfrm>
              <a:off x="5267653" y="2960355"/>
              <a:ext cx="102893" cy="94127"/>
            </a:xfrm>
            <a:custGeom>
              <a:avLst/>
              <a:gdLst/>
              <a:ahLst/>
              <a:cxnLst/>
              <a:rect l="l" t="t" r="r" b="b"/>
              <a:pathLst>
                <a:path w="10341" h="9460" extrusionOk="0">
                  <a:moveTo>
                    <a:pt x="1723" y="0"/>
                  </a:moveTo>
                  <a:cubicBezTo>
                    <a:pt x="1362" y="0"/>
                    <a:pt x="1049" y="330"/>
                    <a:pt x="1101" y="719"/>
                  </a:cubicBezTo>
                  <a:cubicBezTo>
                    <a:pt x="1434" y="2988"/>
                    <a:pt x="1434" y="5590"/>
                    <a:pt x="0" y="6957"/>
                  </a:cubicBezTo>
                  <a:cubicBezTo>
                    <a:pt x="0" y="6957"/>
                    <a:pt x="701" y="9459"/>
                    <a:pt x="5304" y="9459"/>
                  </a:cubicBezTo>
                  <a:cubicBezTo>
                    <a:pt x="10341" y="9459"/>
                    <a:pt x="7706" y="7257"/>
                    <a:pt x="7706" y="7257"/>
                  </a:cubicBezTo>
                  <a:cubicBezTo>
                    <a:pt x="5604" y="6590"/>
                    <a:pt x="5571" y="4222"/>
                    <a:pt x="6038" y="2287"/>
                  </a:cubicBezTo>
                  <a:lnTo>
                    <a:pt x="2035" y="86"/>
                  </a:lnTo>
                  <a:cubicBezTo>
                    <a:pt x="1932" y="27"/>
                    <a:pt x="1825" y="0"/>
                    <a:pt x="172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427;p74"/>
            <p:cNvSpPr/>
            <p:nvPr/>
          </p:nvSpPr>
          <p:spPr>
            <a:xfrm>
              <a:off x="5245743" y="3017786"/>
              <a:ext cx="115848" cy="28059"/>
            </a:xfrm>
            <a:custGeom>
              <a:avLst/>
              <a:gdLst/>
              <a:ahLst/>
              <a:cxnLst/>
              <a:rect l="l" t="t" r="r" b="b"/>
              <a:pathLst>
                <a:path w="11643" h="2820" extrusionOk="0">
                  <a:moveTo>
                    <a:pt x="8453" y="0"/>
                  </a:moveTo>
                  <a:cubicBezTo>
                    <a:pt x="7712" y="0"/>
                    <a:pt x="6882" y="106"/>
                    <a:pt x="6038" y="285"/>
                  </a:cubicBezTo>
                  <a:cubicBezTo>
                    <a:pt x="5590" y="374"/>
                    <a:pt x="5145" y="408"/>
                    <a:pt x="4713" y="408"/>
                  </a:cubicBezTo>
                  <a:cubicBezTo>
                    <a:pt x="3343" y="408"/>
                    <a:pt x="2105" y="66"/>
                    <a:pt x="1328" y="66"/>
                  </a:cubicBezTo>
                  <a:cubicBezTo>
                    <a:pt x="1164" y="66"/>
                    <a:pt x="1021" y="81"/>
                    <a:pt x="901" y="118"/>
                  </a:cubicBezTo>
                  <a:cubicBezTo>
                    <a:pt x="1" y="418"/>
                    <a:pt x="434" y="1719"/>
                    <a:pt x="868" y="2786"/>
                  </a:cubicBezTo>
                  <a:lnTo>
                    <a:pt x="11575" y="2820"/>
                  </a:lnTo>
                  <a:cubicBezTo>
                    <a:pt x="11642" y="2153"/>
                    <a:pt x="11442" y="1485"/>
                    <a:pt x="11042" y="952"/>
                  </a:cubicBezTo>
                  <a:cubicBezTo>
                    <a:pt x="10610" y="273"/>
                    <a:pt x="9645" y="0"/>
                    <a:pt x="8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428;p74"/>
            <p:cNvSpPr/>
            <p:nvPr/>
          </p:nvSpPr>
          <p:spPr>
            <a:xfrm>
              <a:off x="5370207" y="4174811"/>
              <a:ext cx="21253" cy="8149"/>
            </a:xfrm>
            <a:custGeom>
              <a:avLst/>
              <a:gdLst/>
              <a:ahLst/>
              <a:cxnLst/>
              <a:rect l="l" t="t" r="r" b="b"/>
              <a:pathLst>
                <a:path w="2136" h="819" extrusionOk="0">
                  <a:moveTo>
                    <a:pt x="1768" y="151"/>
                  </a:moveTo>
                  <a:cubicBezTo>
                    <a:pt x="1835" y="185"/>
                    <a:pt x="1868" y="218"/>
                    <a:pt x="1935" y="285"/>
                  </a:cubicBezTo>
                  <a:cubicBezTo>
                    <a:pt x="1969" y="385"/>
                    <a:pt x="1969" y="418"/>
                    <a:pt x="1935" y="452"/>
                  </a:cubicBezTo>
                  <a:cubicBezTo>
                    <a:pt x="1834" y="593"/>
                    <a:pt x="1478" y="649"/>
                    <a:pt x="1079" y="649"/>
                  </a:cubicBezTo>
                  <a:cubicBezTo>
                    <a:pt x="818" y="649"/>
                    <a:pt x="538" y="625"/>
                    <a:pt x="301" y="585"/>
                  </a:cubicBezTo>
                  <a:cubicBezTo>
                    <a:pt x="701" y="352"/>
                    <a:pt x="1135" y="218"/>
                    <a:pt x="1602" y="151"/>
                  </a:cubicBezTo>
                  <a:close/>
                  <a:moveTo>
                    <a:pt x="1634" y="0"/>
                  </a:moveTo>
                  <a:cubicBezTo>
                    <a:pt x="1032" y="0"/>
                    <a:pt x="64" y="555"/>
                    <a:pt x="34" y="585"/>
                  </a:cubicBezTo>
                  <a:cubicBezTo>
                    <a:pt x="0" y="585"/>
                    <a:pt x="0" y="618"/>
                    <a:pt x="0" y="652"/>
                  </a:cubicBezTo>
                  <a:cubicBezTo>
                    <a:pt x="0" y="685"/>
                    <a:pt x="34" y="718"/>
                    <a:pt x="67" y="718"/>
                  </a:cubicBezTo>
                  <a:cubicBezTo>
                    <a:pt x="401" y="785"/>
                    <a:pt x="734" y="819"/>
                    <a:pt x="1068" y="819"/>
                  </a:cubicBezTo>
                  <a:cubicBezTo>
                    <a:pt x="1502" y="819"/>
                    <a:pt x="1902" y="752"/>
                    <a:pt x="2069" y="552"/>
                  </a:cubicBezTo>
                  <a:cubicBezTo>
                    <a:pt x="2135" y="452"/>
                    <a:pt x="2135" y="318"/>
                    <a:pt x="2069" y="218"/>
                  </a:cubicBezTo>
                  <a:cubicBezTo>
                    <a:pt x="2002" y="118"/>
                    <a:pt x="1935" y="51"/>
                    <a:pt x="1802" y="18"/>
                  </a:cubicBezTo>
                  <a:cubicBezTo>
                    <a:pt x="1750" y="6"/>
                    <a:pt x="1694" y="0"/>
                    <a:pt x="16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429;p74"/>
            <p:cNvSpPr/>
            <p:nvPr/>
          </p:nvSpPr>
          <p:spPr>
            <a:xfrm>
              <a:off x="5369878" y="4166930"/>
              <a:ext cx="13283" cy="15034"/>
            </a:xfrm>
            <a:custGeom>
              <a:avLst/>
              <a:gdLst/>
              <a:ahLst/>
              <a:cxnLst/>
              <a:rect l="l" t="t" r="r" b="b"/>
              <a:pathLst>
                <a:path w="1335" h="1511" extrusionOk="0">
                  <a:moveTo>
                    <a:pt x="934" y="143"/>
                  </a:moveTo>
                  <a:cubicBezTo>
                    <a:pt x="1101" y="143"/>
                    <a:pt x="1101" y="210"/>
                    <a:pt x="1101" y="243"/>
                  </a:cubicBezTo>
                  <a:cubicBezTo>
                    <a:pt x="1134" y="476"/>
                    <a:pt x="601" y="1043"/>
                    <a:pt x="200" y="1310"/>
                  </a:cubicBezTo>
                  <a:cubicBezTo>
                    <a:pt x="234" y="910"/>
                    <a:pt x="367" y="543"/>
                    <a:pt x="601" y="243"/>
                  </a:cubicBezTo>
                  <a:cubicBezTo>
                    <a:pt x="701" y="176"/>
                    <a:pt x="801" y="143"/>
                    <a:pt x="901" y="143"/>
                  </a:cubicBezTo>
                  <a:close/>
                  <a:moveTo>
                    <a:pt x="879" y="1"/>
                  </a:moveTo>
                  <a:cubicBezTo>
                    <a:pt x="744" y="1"/>
                    <a:pt x="616" y="61"/>
                    <a:pt x="534" y="143"/>
                  </a:cubicBezTo>
                  <a:cubicBezTo>
                    <a:pt x="100" y="476"/>
                    <a:pt x="33" y="1377"/>
                    <a:pt x="0" y="1444"/>
                  </a:cubicBezTo>
                  <a:cubicBezTo>
                    <a:pt x="0" y="1444"/>
                    <a:pt x="33" y="1477"/>
                    <a:pt x="33" y="1510"/>
                  </a:cubicBezTo>
                  <a:lnTo>
                    <a:pt x="134" y="1510"/>
                  </a:lnTo>
                  <a:cubicBezTo>
                    <a:pt x="534" y="1344"/>
                    <a:pt x="1334" y="610"/>
                    <a:pt x="1268" y="210"/>
                  </a:cubicBezTo>
                  <a:cubicBezTo>
                    <a:pt x="1268" y="143"/>
                    <a:pt x="1168" y="9"/>
                    <a:pt x="967" y="9"/>
                  </a:cubicBezTo>
                  <a:cubicBezTo>
                    <a:pt x="938" y="4"/>
                    <a:pt x="908" y="1"/>
                    <a:pt x="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430;p74"/>
            <p:cNvSpPr/>
            <p:nvPr/>
          </p:nvSpPr>
          <p:spPr>
            <a:xfrm>
              <a:off x="5333362" y="4103628"/>
              <a:ext cx="37183" cy="77670"/>
            </a:xfrm>
            <a:custGeom>
              <a:avLst/>
              <a:gdLst/>
              <a:ahLst/>
              <a:cxnLst/>
              <a:rect l="l" t="t" r="r" b="b"/>
              <a:pathLst>
                <a:path w="3737" h="7806" extrusionOk="0">
                  <a:moveTo>
                    <a:pt x="368" y="0"/>
                  </a:moveTo>
                  <a:lnTo>
                    <a:pt x="1" y="7806"/>
                  </a:lnTo>
                  <a:lnTo>
                    <a:pt x="3370" y="7806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431;p74"/>
            <p:cNvSpPr/>
            <p:nvPr/>
          </p:nvSpPr>
          <p:spPr>
            <a:xfrm>
              <a:off x="5320756" y="4177308"/>
              <a:ext cx="117838" cy="38178"/>
            </a:xfrm>
            <a:custGeom>
              <a:avLst/>
              <a:gdLst/>
              <a:ahLst/>
              <a:cxnLst/>
              <a:rect l="l" t="t" r="r" b="b"/>
              <a:pathLst>
                <a:path w="11843" h="3837" extrusionOk="0">
                  <a:moveTo>
                    <a:pt x="1001" y="0"/>
                  </a:moveTo>
                  <a:cubicBezTo>
                    <a:pt x="868" y="0"/>
                    <a:pt x="734" y="101"/>
                    <a:pt x="701" y="234"/>
                  </a:cubicBezTo>
                  <a:lnTo>
                    <a:pt x="67" y="3236"/>
                  </a:lnTo>
                  <a:cubicBezTo>
                    <a:pt x="0" y="3536"/>
                    <a:pt x="267" y="3837"/>
                    <a:pt x="567" y="3837"/>
                  </a:cubicBezTo>
                  <a:cubicBezTo>
                    <a:pt x="1902" y="3803"/>
                    <a:pt x="3803" y="3737"/>
                    <a:pt x="5471" y="3737"/>
                  </a:cubicBezTo>
                  <a:cubicBezTo>
                    <a:pt x="7439" y="3737"/>
                    <a:pt x="7806" y="3837"/>
                    <a:pt x="10107" y="3837"/>
                  </a:cubicBezTo>
                  <a:cubicBezTo>
                    <a:pt x="11475" y="3837"/>
                    <a:pt x="11842" y="2436"/>
                    <a:pt x="11275" y="2302"/>
                  </a:cubicBezTo>
                  <a:cubicBezTo>
                    <a:pt x="8640" y="1735"/>
                    <a:pt x="7772" y="1668"/>
                    <a:pt x="5471" y="267"/>
                  </a:cubicBezTo>
                  <a:cubicBezTo>
                    <a:pt x="5237" y="101"/>
                    <a:pt x="4970" y="0"/>
                    <a:pt x="46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432;p74"/>
            <p:cNvSpPr/>
            <p:nvPr/>
          </p:nvSpPr>
          <p:spPr>
            <a:xfrm>
              <a:off x="5152483" y="3033836"/>
              <a:ext cx="105132" cy="138803"/>
            </a:xfrm>
            <a:custGeom>
              <a:avLst/>
              <a:gdLst/>
              <a:ahLst/>
              <a:cxnLst/>
              <a:rect l="l" t="t" r="r" b="b"/>
              <a:pathLst>
                <a:path w="10566" h="13950" extrusionOk="0">
                  <a:moveTo>
                    <a:pt x="7630" y="0"/>
                  </a:moveTo>
                  <a:cubicBezTo>
                    <a:pt x="7425" y="0"/>
                    <a:pt x="7206" y="24"/>
                    <a:pt x="6972" y="73"/>
                  </a:cubicBezTo>
                  <a:cubicBezTo>
                    <a:pt x="1902" y="1173"/>
                    <a:pt x="0" y="9179"/>
                    <a:pt x="0" y="9179"/>
                  </a:cubicBezTo>
                  <a:lnTo>
                    <a:pt x="5738" y="13949"/>
                  </a:lnTo>
                  <a:cubicBezTo>
                    <a:pt x="7639" y="12315"/>
                    <a:pt x="8973" y="10146"/>
                    <a:pt x="9607" y="7711"/>
                  </a:cubicBezTo>
                  <a:cubicBezTo>
                    <a:pt x="10566" y="3784"/>
                    <a:pt x="10234" y="0"/>
                    <a:pt x="7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433;p74"/>
            <p:cNvSpPr/>
            <p:nvPr/>
          </p:nvSpPr>
          <p:spPr>
            <a:xfrm>
              <a:off x="5209237" y="3028334"/>
              <a:ext cx="210104" cy="300301"/>
            </a:xfrm>
            <a:custGeom>
              <a:avLst/>
              <a:gdLst/>
              <a:ahLst/>
              <a:cxnLst/>
              <a:rect l="l" t="t" r="r" b="b"/>
              <a:pathLst>
                <a:path w="21116" h="30181" extrusionOk="0">
                  <a:moveTo>
                    <a:pt x="9695" y="0"/>
                  </a:moveTo>
                  <a:cubicBezTo>
                    <a:pt x="8415" y="0"/>
                    <a:pt x="7139" y="42"/>
                    <a:pt x="5871" y="125"/>
                  </a:cubicBezTo>
                  <a:cubicBezTo>
                    <a:pt x="4370" y="192"/>
                    <a:pt x="2902" y="359"/>
                    <a:pt x="1435" y="592"/>
                  </a:cubicBezTo>
                  <a:cubicBezTo>
                    <a:pt x="567" y="726"/>
                    <a:pt x="0" y="1560"/>
                    <a:pt x="167" y="2394"/>
                  </a:cubicBezTo>
                  <a:cubicBezTo>
                    <a:pt x="2569" y="14936"/>
                    <a:pt x="1134" y="27512"/>
                    <a:pt x="1301" y="30180"/>
                  </a:cubicBezTo>
                  <a:lnTo>
                    <a:pt x="19314" y="30180"/>
                  </a:lnTo>
                  <a:cubicBezTo>
                    <a:pt x="21115" y="15370"/>
                    <a:pt x="20582" y="7897"/>
                    <a:pt x="19848" y="4262"/>
                  </a:cubicBezTo>
                  <a:cubicBezTo>
                    <a:pt x="19447" y="2293"/>
                    <a:pt x="17913" y="792"/>
                    <a:pt x="15945" y="425"/>
                  </a:cubicBezTo>
                  <a:cubicBezTo>
                    <a:pt x="15211" y="325"/>
                    <a:pt x="14377" y="192"/>
                    <a:pt x="13543" y="125"/>
                  </a:cubicBezTo>
                  <a:cubicBezTo>
                    <a:pt x="12259" y="42"/>
                    <a:pt x="10975" y="0"/>
                    <a:pt x="96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434;p74"/>
            <p:cNvSpPr/>
            <p:nvPr/>
          </p:nvSpPr>
          <p:spPr>
            <a:xfrm>
              <a:off x="5335024" y="4103628"/>
              <a:ext cx="35521" cy="40168"/>
            </a:xfrm>
            <a:custGeom>
              <a:avLst/>
              <a:gdLst/>
              <a:ahLst/>
              <a:cxnLst/>
              <a:rect l="l" t="t" r="r" b="b"/>
              <a:pathLst>
                <a:path w="3570" h="4037" extrusionOk="0">
                  <a:moveTo>
                    <a:pt x="201" y="0"/>
                  </a:moveTo>
                  <a:lnTo>
                    <a:pt x="1" y="4036"/>
                  </a:lnTo>
                  <a:lnTo>
                    <a:pt x="3370" y="4036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435;p74"/>
            <p:cNvSpPr/>
            <p:nvPr/>
          </p:nvSpPr>
          <p:spPr>
            <a:xfrm>
              <a:off x="5270638" y="2870525"/>
              <a:ext cx="112853" cy="130942"/>
            </a:xfrm>
            <a:custGeom>
              <a:avLst/>
              <a:gdLst/>
              <a:ahLst/>
              <a:cxnLst/>
              <a:rect l="l" t="t" r="r" b="b"/>
              <a:pathLst>
                <a:path w="11342" h="13160" extrusionOk="0">
                  <a:moveTo>
                    <a:pt x="5736" y="1"/>
                  </a:moveTo>
                  <a:cubicBezTo>
                    <a:pt x="3713" y="1"/>
                    <a:pt x="1771" y="1361"/>
                    <a:pt x="1301" y="3576"/>
                  </a:cubicBezTo>
                  <a:cubicBezTo>
                    <a:pt x="601" y="6845"/>
                    <a:pt x="0" y="8713"/>
                    <a:pt x="1134" y="10848"/>
                  </a:cubicBezTo>
                  <a:cubicBezTo>
                    <a:pt x="1962" y="12423"/>
                    <a:pt x="3422" y="13160"/>
                    <a:pt x="4895" y="13160"/>
                  </a:cubicBezTo>
                  <a:cubicBezTo>
                    <a:pt x="6448" y="13160"/>
                    <a:pt x="8017" y="12339"/>
                    <a:pt x="8873" y="10815"/>
                  </a:cubicBezTo>
                  <a:cubicBezTo>
                    <a:pt x="10408" y="8146"/>
                    <a:pt x="11342" y="3276"/>
                    <a:pt x="8606" y="1041"/>
                  </a:cubicBezTo>
                  <a:cubicBezTo>
                    <a:pt x="7739" y="328"/>
                    <a:pt x="6728" y="1"/>
                    <a:pt x="573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436;p74"/>
            <p:cNvSpPr/>
            <p:nvPr/>
          </p:nvSpPr>
          <p:spPr>
            <a:xfrm>
              <a:off x="5240430" y="2837252"/>
              <a:ext cx="165707" cy="153499"/>
            </a:xfrm>
            <a:custGeom>
              <a:avLst/>
              <a:gdLst/>
              <a:ahLst/>
              <a:cxnLst/>
              <a:rect l="l" t="t" r="r" b="b"/>
              <a:pathLst>
                <a:path w="16654" h="15427" extrusionOk="0">
                  <a:moveTo>
                    <a:pt x="7832" y="1"/>
                  </a:moveTo>
                  <a:cubicBezTo>
                    <a:pt x="6142" y="1"/>
                    <a:pt x="4481" y="1232"/>
                    <a:pt x="4170" y="2617"/>
                  </a:cubicBezTo>
                  <a:cubicBezTo>
                    <a:pt x="3869" y="2517"/>
                    <a:pt x="3546" y="2449"/>
                    <a:pt x="3220" y="2449"/>
                  </a:cubicBezTo>
                  <a:cubicBezTo>
                    <a:pt x="2465" y="2449"/>
                    <a:pt x="1694" y="2810"/>
                    <a:pt x="1135" y="3952"/>
                  </a:cubicBezTo>
                  <a:cubicBezTo>
                    <a:pt x="1" y="6287"/>
                    <a:pt x="2436" y="7654"/>
                    <a:pt x="2136" y="10223"/>
                  </a:cubicBezTo>
                  <a:cubicBezTo>
                    <a:pt x="1837" y="12775"/>
                    <a:pt x="2824" y="15427"/>
                    <a:pt x="6372" y="15427"/>
                  </a:cubicBezTo>
                  <a:cubicBezTo>
                    <a:pt x="6394" y="15427"/>
                    <a:pt x="6416" y="15427"/>
                    <a:pt x="6439" y="15426"/>
                  </a:cubicBezTo>
                  <a:cubicBezTo>
                    <a:pt x="8540" y="15393"/>
                    <a:pt x="10141" y="13158"/>
                    <a:pt x="11175" y="11057"/>
                  </a:cubicBezTo>
                  <a:cubicBezTo>
                    <a:pt x="11276" y="10823"/>
                    <a:pt x="12310" y="10590"/>
                    <a:pt x="12410" y="10356"/>
                  </a:cubicBezTo>
                  <a:cubicBezTo>
                    <a:pt x="12777" y="9656"/>
                    <a:pt x="12743" y="8788"/>
                    <a:pt x="12343" y="8088"/>
                  </a:cubicBezTo>
                  <a:cubicBezTo>
                    <a:pt x="16654" y="6509"/>
                    <a:pt x="16047" y="2665"/>
                    <a:pt x="15400" y="2665"/>
                  </a:cubicBezTo>
                  <a:cubicBezTo>
                    <a:pt x="15336" y="2665"/>
                    <a:pt x="15272" y="2703"/>
                    <a:pt x="15212" y="2784"/>
                  </a:cubicBezTo>
                  <a:cubicBezTo>
                    <a:pt x="15069" y="2977"/>
                    <a:pt x="14834" y="3063"/>
                    <a:pt x="14533" y="3063"/>
                  </a:cubicBezTo>
                  <a:cubicBezTo>
                    <a:pt x="13428" y="3063"/>
                    <a:pt x="11426" y="1907"/>
                    <a:pt x="9774" y="649"/>
                  </a:cubicBezTo>
                  <a:cubicBezTo>
                    <a:pt x="9178" y="194"/>
                    <a:pt x="8503" y="1"/>
                    <a:pt x="7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437;p74"/>
            <p:cNvSpPr/>
            <p:nvPr/>
          </p:nvSpPr>
          <p:spPr>
            <a:xfrm>
              <a:off x="5270300" y="2833750"/>
              <a:ext cx="15950" cy="40506"/>
            </a:xfrm>
            <a:custGeom>
              <a:avLst/>
              <a:gdLst/>
              <a:ahLst/>
              <a:cxnLst/>
              <a:rect l="l" t="t" r="r" b="b"/>
              <a:pathLst>
                <a:path w="1603" h="4071" extrusionOk="0">
                  <a:moveTo>
                    <a:pt x="1035" y="1"/>
                  </a:moveTo>
                  <a:lnTo>
                    <a:pt x="1035" y="1"/>
                  </a:lnTo>
                  <a:cubicBezTo>
                    <a:pt x="1" y="3103"/>
                    <a:pt x="1602" y="4070"/>
                    <a:pt x="1602" y="4070"/>
                  </a:cubicBezTo>
                  <a:lnTo>
                    <a:pt x="10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438;p74"/>
            <p:cNvSpPr/>
            <p:nvPr/>
          </p:nvSpPr>
          <p:spPr>
            <a:xfrm>
              <a:off x="5332039" y="2924355"/>
              <a:ext cx="26557" cy="41054"/>
            </a:xfrm>
            <a:custGeom>
              <a:avLst/>
              <a:gdLst/>
              <a:ahLst/>
              <a:cxnLst/>
              <a:rect l="l" t="t" r="r" b="b"/>
              <a:pathLst>
                <a:path w="2669" h="4126" extrusionOk="0">
                  <a:moveTo>
                    <a:pt x="1179" y="1"/>
                  </a:moveTo>
                  <a:cubicBezTo>
                    <a:pt x="642" y="1"/>
                    <a:pt x="195" y="492"/>
                    <a:pt x="100" y="1202"/>
                  </a:cubicBezTo>
                  <a:cubicBezTo>
                    <a:pt x="0" y="2036"/>
                    <a:pt x="201" y="2870"/>
                    <a:pt x="601" y="3570"/>
                  </a:cubicBezTo>
                  <a:cubicBezTo>
                    <a:pt x="835" y="3956"/>
                    <a:pt x="1121" y="4126"/>
                    <a:pt x="1397" y="4126"/>
                  </a:cubicBezTo>
                  <a:cubicBezTo>
                    <a:pt x="1788" y="4126"/>
                    <a:pt x="2159" y="3785"/>
                    <a:pt x="2335" y="3237"/>
                  </a:cubicBezTo>
                  <a:cubicBezTo>
                    <a:pt x="2636" y="2403"/>
                    <a:pt x="2669" y="902"/>
                    <a:pt x="1868" y="268"/>
                  </a:cubicBezTo>
                  <a:cubicBezTo>
                    <a:pt x="1635" y="83"/>
                    <a:pt x="1400" y="1"/>
                    <a:pt x="117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439;p74"/>
            <p:cNvSpPr/>
            <p:nvPr/>
          </p:nvSpPr>
          <p:spPr>
            <a:xfrm>
              <a:off x="5105678" y="4093996"/>
              <a:ext cx="53451" cy="83650"/>
            </a:xfrm>
            <a:custGeom>
              <a:avLst/>
              <a:gdLst/>
              <a:ahLst/>
              <a:cxnLst/>
              <a:rect l="l" t="t" r="r" b="b"/>
              <a:pathLst>
                <a:path w="5372" h="8407" extrusionOk="0">
                  <a:moveTo>
                    <a:pt x="2136" y="1"/>
                  </a:moveTo>
                  <a:lnTo>
                    <a:pt x="1" y="7606"/>
                  </a:lnTo>
                  <a:lnTo>
                    <a:pt x="3236" y="8407"/>
                  </a:lnTo>
                  <a:lnTo>
                    <a:pt x="5371" y="801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440;p74"/>
            <p:cNvSpPr/>
            <p:nvPr/>
          </p:nvSpPr>
          <p:spPr>
            <a:xfrm>
              <a:off x="5142523" y="4171846"/>
              <a:ext cx="21253" cy="7880"/>
            </a:xfrm>
            <a:custGeom>
              <a:avLst/>
              <a:gdLst/>
              <a:ahLst/>
              <a:cxnLst/>
              <a:rect l="l" t="t" r="r" b="b"/>
              <a:pathLst>
                <a:path w="2136" h="792" extrusionOk="0">
                  <a:moveTo>
                    <a:pt x="1404" y="174"/>
                  </a:moveTo>
                  <a:cubicBezTo>
                    <a:pt x="1480" y="174"/>
                    <a:pt x="1557" y="177"/>
                    <a:pt x="1635" y="183"/>
                  </a:cubicBezTo>
                  <a:cubicBezTo>
                    <a:pt x="1668" y="183"/>
                    <a:pt x="1735" y="183"/>
                    <a:pt x="1768" y="216"/>
                  </a:cubicBezTo>
                  <a:cubicBezTo>
                    <a:pt x="1835" y="249"/>
                    <a:pt x="1902" y="283"/>
                    <a:pt x="1935" y="349"/>
                  </a:cubicBezTo>
                  <a:cubicBezTo>
                    <a:pt x="1969" y="483"/>
                    <a:pt x="1969" y="516"/>
                    <a:pt x="1935" y="549"/>
                  </a:cubicBezTo>
                  <a:cubicBezTo>
                    <a:pt x="1882" y="602"/>
                    <a:pt x="1763" y="625"/>
                    <a:pt x="1603" y="625"/>
                  </a:cubicBezTo>
                  <a:cubicBezTo>
                    <a:pt x="1260" y="625"/>
                    <a:pt x="734" y="519"/>
                    <a:pt x="301" y="383"/>
                  </a:cubicBezTo>
                  <a:cubicBezTo>
                    <a:pt x="662" y="244"/>
                    <a:pt x="1023" y="174"/>
                    <a:pt x="1404" y="174"/>
                  </a:cubicBezTo>
                  <a:close/>
                  <a:moveTo>
                    <a:pt x="1391" y="0"/>
                  </a:moveTo>
                  <a:cubicBezTo>
                    <a:pt x="807" y="0"/>
                    <a:pt x="86" y="290"/>
                    <a:pt x="34" y="316"/>
                  </a:cubicBezTo>
                  <a:cubicBezTo>
                    <a:pt x="0" y="316"/>
                    <a:pt x="0" y="349"/>
                    <a:pt x="0" y="383"/>
                  </a:cubicBezTo>
                  <a:cubicBezTo>
                    <a:pt x="0" y="416"/>
                    <a:pt x="34" y="449"/>
                    <a:pt x="67" y="449"/>
                  </a:cubicBezTo>
                  <a:cubicBezTo>
                    <a:pt x="401" y="583"/>
                    <a:pt x="734" y="683"/>
                    <a:pt x="1068" y="750"/>
                  </a:cubicBezTo>
                  <a:cubicBezTo>
                    <a:pt x="1236" y="775"/>
                    <a:pt x="1399" y="791"/>
                    <a:pt x="1545" y="791"/>
                  </a:cubicBezTo>
                  <a:cubicBezTo>
                    <a:pt x="1777" y="791"/>
                    <a:pt x="1966" y="752"/>
                    <a:pt x="2069" y="650"/>
                  </a:cubicBezTo>
                  <a:cubicBezTo>
                    <a:pt x="2135" y="549"/>
                    <a:pt x="2135" y="416"/>
                    <a:pt x="2069" y="316"/>
                  </a:cubicBezTo>
                  <a:cubicBezTo>
                    <a:pt x="2002" y="183"/>
                    <a:pt x="1935" y="116"/>
                    <a:pt x="1835" y="82"/>
                  </a:cubicBezTo>
                  <a:cubicBezTo>
                    <a:pt x="1710" y="24"/>
                    <a:pt x="1556" y="0"/>
                    <a:pt x="1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41;p74"/>
            <p:cNvSpPr/>
            <p:nvPr/>
          </p:nvSpPr>
          <p:spPr>
            <a:xfrm>
              <a:off x="5142851" y="4162503"/>
              <a:ext cx="12955" cy="14149"/>
            </a:xfrm>
            <a:custGeom>
              <a:avLst/>
              <a:gdLst/>
              <a:ahLst/>
              <a:cxnLst/>
              <a:rect l="l" t="t" r="r" b="b"/>
              <a:pathLst>
                <a:path w="1302" h="1422" extrusionOk="0">
                  <a:moveTo>
                    <a:pt x="935" y="154"/>
                  </a:moveTo>
                  <a:cubicBezTo>
                    <a:pt x="1068" y="188"/>
                    <a:pt x="1068" y="254"/>
                    <a:pt x="1068" y="254"/>
                  </a:cubicBezTo>
                  <a:cubicBezTo>
                    <a:pt x="1102" y="521"/>
                    <a:pt x="568" y="988"/>
                    <a:pt x="134" y="1188"/>
                  </a:cubicBezTo>
                  <a:cubicBezTo>
                    <a:pt x="168" y="821"/>
                    <a:pt x="334" y="454"/>
                    <a:pt x="601" y="188"/>
                  </a:cubicBezTo>
                  <a:cubicBezTo>
                    <a:pt x="701" y="154"/>
                    <a:pt x="801" y="154"/>
                    <a:pt x="901" y="154"/>
                  </a:cubicBezTo>
                  <a:close/>
                  <a:moveTo>
                    <a:pt x="797" y="1"/>
                  </a:moveTo>
                  <a:cubicBezTo>
                    <a:pt x="704" y="1"/>
                    <a:pt x="619" y="24"/>
                    <a:pt x="535" y="87"/>
                  </a:cubicBezTo>
                  <a:cubicBezTo>
                    <a:pt x="134" y="354"/>
                    <a:pt x="1" y="1255"/>
                    <a:pt x="1" y="1288"/>
                  </a:cubicBezTo>
                  <a:cubicBezTo>
                    <a:pt x="1" y="1322"/>
                    <a:pt x="1" y="1355"/>
                    <a:pt x="34" y="1388"/>
                  </a:cubicBezTo>
                  <a:cubicBezTo>
                    <a:pt x="34" y="1388"/>
                    <a:pt x="34" y="1388"/>
                    <a:pt x="34" y="1422"/>
                  </a:cubicBezTo>
                  <a:lnTo>
                    <a:pt x="68" y="1422"/>
                  </a:lnTo>
                  <a:cubicBezTo>
                    <a:pt x="501" y="1288"/>
                    <a:pt x="1302" y="688"/>
                    <a:pt x="1235" y="288"/>
                  </a:cubicBezTo>
                  <a:cubicBezTo>
                    <a:pt x="1235" y="188"/>
                    <a:pt x="1168" y="87"/>
                    <a:pt x="968" y="21"/>
                  </a:cubicBezTo>
                  <a:cubicBezTo>
                    <a:pt x="907" y="9"/>
                    <a:pt x="851" y="1"/>
                    <a:pt x="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42;p74"/>
            <p:cNvSpPr/>
            <p:nvPr/>
          </p:nvSpPr>
          <p:spPr>
            <a:xfrm>
              <a:off x="5090743" y="4164632"/>
              <a:ext cx="98804" cy="51123"/>
            </a:xfrm>
            <a:custGeom>
              <a:avLst/>
              <a:gdLst/>
              <a:ahLst/>
              <a:cxnLst/>
              <a:rect l="l" t="t" r="r" b="b"/>
              <a:pathLst>
                <a:path w="9930" h="5138" extrusionOk="0">
                  <a:moveTo>
                    <a:pt x="1248" y="0"/>
                  </a:moveTo>
                  <a:cubicBezTo>
                    <a:pt x="1134" y="0"/>
                    <a:pt x="1030" y="87"/>
                    <a:pt x="1001" y="174"/>
                  </a:cubicBezTo>
                  <a:lnTo>
                    <a:pt x="101" y="3076"/>
                  </a:lnTo>
                  <a:cubicBezTo>
                    <a:pt x="1" y="3376"/>
                    <a:pt x="201" y="3676"/>
                    <a:pt x="501" y="3743"/>
                  </a:cubicBezTo>
                  <a:cubicBezTo>
                    <a:pt x="1802" y="3976"/>
                    <a:pt x="3703" y="4210"/>
                    <a:pt x="5371" y="4510"/>
                  </a:cubicBezTo>
                  <a:cubicBezTo>
                    <a:pt x="7273" y="4844"/>
                    <a:pt x="5872" y="4710"/>
                    <a:pt x="8140" y="5111"/>
                  </a:cubicBezTo>
                  <a:cubicBezTo>
                    <a:pt x="8246" y="5129"/>
                    <a:pt x="8348" y="5138"/>
                    <a:pt x="8444" y="5138"/>
                  </a:cubicBezTo>
                  <a:cubicBezTo>
                    <a:pt x="9547" y="5138"/>
                    <a:pt x="9929" y="3991"/>
                    <a:pt x="9407" y="3776"/>
                  </a:cubicBezTo>
                  <a:cubicBezTo>
                    <a:pt x="6872" y="2742"/>
                    <a:pt x="6639" y="2208"/>
                    <a:pt x="5671" y="1041"/>
                  </a:cubicBezTo>
                  <a:cubicBezTo>
                    <a:pt x="5471" y="841"/>
                    <a:pt x="5204" y="707"/>
                    <a:pt x="4904" y="641"/>
                  </a:cubicBezTo>
                  <a:lnTo>
                    <a:pt x="1302" y="7"/>
                  </a:lnTo>
                  <a:cubicBezTo>
                    <a:pt x="1284" y="2"/>
                    <a:pt x="1266" y="0"/>
                    <a:pt x="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43;p74"/>
            <p:cNvSpPr/>
            <p:nvPr/>
          </p:nvSpPr>
          <p:spPr>
            <a:xfrm>
              <a:off x="5115966" y="4093996"/>
              <a:ext cx="43163" cy="46815"/>
            </a:xfrm>
            <a:custGeom>
              <a:avLst/>
              <a:gdLst/>
              <a:ahLst/>
              <a:cxnLst/>
              <a:rect l="l" t="t" r="r" b="b"/>
              <a:pathLst>
                <a:path w="4338" h="4705" extrusionOk="0">
                  <a:moveTo>
                    <a:pt x="1102" y="1"/>
                  </a:moveTo>
                  <a:lnTo>
                    <a:pt x="1" y="3904"/>
                  </a:lnTo>
                  <a:lnTo>
                    <a:pt x="3237" y="4704"/>
                  </a:lnTo>
                  <a:lnTo>
                    <a:pt x="4337" y="801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44;p74"/>
            <p:cNvSpPr/>
            <p:nvPr/>
          </p:nvSpPr>
          <p:spPr>
            <a:xfrm>
              <a:off x="5186660" y="3333273"/>
              <a:ext cx="42835" cy="63063"/>
            </a:xfrm>
            <a:custGeom>
              <a:avLst/>
              <a:gdLst/>
              <a:ahLst/>
              <a:cxnLst/>
              <a:rect l="l" t="t" r="r" b="b"/>
              <a:pathLst>
                <a:path w="4305" h="6338" extrusionOk="0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45;p74"/>
            <p:cNvSpPr/>
            <p:nvPr/>
          </p:nvSpPr>
          <p:spPr>
            <a:xfrm>
              <a:off x="5186660" y="3333273"/>
              <a:ext cx="42835" cy="63063"/>
            </a:xfrm>
            <a:custGeom>
              <a:avLst/>
              <a:gdLst/>
              <a:ahLst/>
              <a:cxnLst/>
              <a:rect l="l" t="t" r="r" b="b"/>
              <a:pathLst>
                <a:path w="4305" h="6338" extrusionOk="0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46;p74"/>
            <p:cNvSpPr/>
            <p:nvPr/>
          </p:nvSpPr>
          <p:spPr>
            <a:xfrm>
              <a:off x="5106345" y="3328627"/>
              <a:ext cx="231347" cy="796905"/>
            </a:xfrm>
            <a:custGeom>
              <a:avLst/>
              <a:gdLst/>
              <a:ahLst/>
              <a:cxnLst/>
              <a:rect l="l" t="t" r="r" b="b"/>
              <a:pathLst>
                <a:path w="23251" h="80091" extrusionOk="0">
                  <a:moveTo>
                    <a:pt x="11642" y="0"/>
                  </a:moveTo>
                  <a:cubicBezTo>
                    <a:pt x="11642" y="0"/>
                    <a:pt x="8306" y="26119"/>
                    <a:pt x="6772" y="37427"/>
                  </a:cubicBezTo>
                  <a:cubicBezTo>
                    <a:pt x="4771" y="52171"/>
                    <a:pt x="1" y="78623"/>
                    <a:pt x="1" y="78623"/>
                  </a:cubicBezTo>
                  <a:lnTo>
                    <a:pt x="5871" y="80091"/>
                  </a:lnTo>
                  <a:cubicBezTo>
                    <a:pt x="5871" y="80091"/>
                    <a:pt x="14511" y="47167"/>
                    <a:pt x="16879" y="36660"/>
                  </a:cubicBezTo>
                  <a:cubicBezTo>
                    <a:pt x="19014" y="27053"/>
                    <a:pt x="23250" y="0"/>
                    <a:pt x="23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47;p74"/>
            <p:cNvSpPr/>
            <p:nvPr/>
          </p:nvSpPr>
          <p:spPr>
            <a:xfrm>
              <a:off x="5099380" y="4096991"/>
              <a:ext cx="78336" cy="38507"/>
            </a:xfrm>
            <a:custGeom>
              <a:avLst/>
              <a:gdLst/>
              <a:ahLst/>
              <a:cxnLst/>
              <a:rect l="l" t="t" r="r" b="b"/>
              <a:pathLst>
                <a:path w="7873" h="3870" extrusionOk="0">
                  <a:moveTo>
                    <a:pt x="300" y="0"/>
                  </a:moveTo>
                  <a:lnTo>
                    <a:pt x="0" y="2102"/>
                  </a:lnTo>
                  <a:lnTo>
                    <a:pt x="6972" y="3869"/>
                  </a:lnTo>
                  <a:cubicBezTo>
                    <a:pt x="6972" y="3869"/>
                    <a:pt x="7872" y="1668"/>
                    <a:pt x="7839" y="1668"/>
                  </a:cubicBezTo>
                  <a:lnTo>
                    <a:pt x="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48;p74"/>
            <p:cNvSpPr/>
            <p:nvPr/>
          </p:nvSpPr>
          <p:spPr>
            <a:xfrm>
              <a:off x="5283583" y="3328627"/>
              <a:ext cx="117838" cy="807194"/>
            </a:xfrm>
            <a:custGeom>
              <a:avLst/>
              <a:gdLst/>
              <a:ahLst/>
              <a:cxnLst/>
              <a:rect l="l" t="t" r="r" b="b"/>
              <a:pathLst>
                <a:path w="11843" h="81125" extrusionOk="0">
                  <a:moveTo>
                    <a:pt x="0" y="0"/>
                  </a:moveTo>
                  <a:cubicBezTo>
                    <a:pt x="0" y="0"/>
                    <a:pt x="1401" y="24818"/>
                    <a:pt x="1835" y="36259"/>
                  </a:cubicBezTo>
                  <a:cubicBezTo>
                    <a:pt x="2202" y="46767"/>
                    <a:pt x="4070" y="81125"/>
                    <a:pt x="4070" y="81125"/>
                  </a:cubicBezTo>
                  <a:lnTo>
                    <a:pt x="9807" y="81125"/>
                  </a:lnTo>
                  <a:cubicBezTo>
                    <a:pt x="9807" y="81125"/>
                    <a:pt x="11242" y="46133"/>
                    <a:pt x="11508" y="35459"/>
                  </a:cubicBezTo>
                  <a:cubicBezTo>
                    <a:pt x="11742" y="25185"/>
                    <a:pt x="11842" y="0"/>
                    <a:pt x="118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49;p74"/>
            <p:cNvSpPr/>
            <p:nvPr/>
          </p:nvSpPr>
          <p:spPr>
            <a:xfrm>
              <a:off x="5317432" y="4113250"/>
              <a:ext cx="74356" cy="23572"/>
            </a:xfrm>
            <a:custGeom>
              <a:avLst/>
              <a:gdLst/>
              <a:ahLst/>
              <a:cxnLst/>
              <a:rect l="l" t="t" r="r" b="b"/>
              <a:pathLst>
                <a:path w="7473" h="2369" extrusionOk="0">
                  <a:moveTo>
                    <a:pt x="7473" y="1"/>
                  </a:moveTo>
                  <a:lnTo>
                    <a:pt x="1" y="267"/>
                  </a:lnTo>
                  <a:lnTo>
                    <a:pt x="234" y="2369"/>
                  </a:lnTo>
                  <a:lnTo>
                    <a:pt x="7172" y="2369"/>
                  </a:lnTo>
                  <a:cubicBezTo>
                    <a:pt x="7172" y="2369"/>
                    <a:pt x="7473" y="1"/>
                    <a:pt x="7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50;p74"/>
            <p:cNvSpPr/>
            <p:nvPr/>
          </p:nvSpPr>
          <p:spPr>
            <a:xfrm>
              <a:off x="5362237" y="3061766"/>
              <a:ext cx="125141" cy="260561"/>
            </a:xfrm>
            <a:custGeom>
              <a:avLst/>
              <a:gdLst/>
              <a:ahLst/>
              <a:cxnLst/>
              <a:rect l="l" t="t" r="r" b="b"/>
              <a:pathLst>
                <a:path w="12577" h="26187" extrusionOk="0">
                  <a:moveTo>
                    <a:pt x="4004" y="1"/>
                  </a:moveTo>
                  <a:lnTo>
                    <a:pt x="1" y="3203"/>
                  </a:lnTo>
                  <a:cubicBezTo>
                    <a:pt x="768" y="4271"/>
                    <a:pt x="1569" y="5305"/>
                    <a:pt x="2336" y="6339"/>
                  </a:cubicBezTo>
                  <a:cubicBezTo>
                    <a:pt x="3103" y="7406"/>
                    <a:pt x="3837" y="8474"/>
                    <a:pt x="4537" y="9541"/>
                  </a:cubicBezTo>
                  <a:cubicBezTo>
                    <a:pt x="5271" y="10609"/>
                    <a:pt x="5938" y="11676"/>
                    <a:pt x="6539" y="12777"/>
                  </a:cubicBezTo>
                  <a:cubicBezTo>
                    <a:pt x="7089" y="13724"/>
                    <a:pt x="7555" y="14726"/>
                    <a:pt x="7962" y="15759"/>
                  </a:cubicBezTo>
                  <a:lnTo>
                    <a:pt x="7962" y="15759"/>
                  </a:lnTo>
                  <a:cubicBezTo>
                    <a:pt x="7938" y="16356"/>
                    <a:pt x="7875" y="16968"/>
                    <a:pt x="7773" y="17580"/>
                  </a:cubicBezTo>
                  <a:cubicBezTo>
                    <a:pt x="7673" y="18381"/>
                    <a:pt x="7506" y="19248"/>
                    <a:pt x="7373" y="20082"/>
                  </a:cubicBezTo>
                  <a:cubicBezTo>
                    <a:pt x="7206" y="20949"/>
                    <a:pt x="7039" y="21817"/>
                    <a:pt x="6872" y="22684"/>
                  </a:cubicBezTo>
                  <a:lnTo>
                    <a:pt x="6339" y="25252"/>
                  </a:lnTo>
                  <a:lnTo>
                    <a:pt x="8707" y="26186"/>
                  </a:lnTo>
                  <a:cubicBezTo>
                    <a:pt x="9174" y="25352"/>
                    <a:pt x="9574" y="24518"/>
                    <a:pt x="9975" y="23685"/>
                  </a:cubicBezTo>
                  <a:cubicBezTo>
                    <a:pt x="10375" y="22851"/>
                    <a:pt x="10742" y="21983"/>
                    <a:pt x="11042" y="21116"/>
                  </a:cubicBezTo>
                  <a:cubicBezTo>
                    <a:pt x="11376" y="20249"/>
                    <a:pt x="11709" y="19348"/>
                    <a:pt x="11943" y="18414"/>
                  </a:cubicBezTo>
                  <a:cubicBezTo>
                    <a:pt x="12210" y="17447"/>
                    <a:pt x="12443" y="16446"/>
                    <a:pt x="12543" y="15445"/>
                  </a:cubicBezTo>
                  <a:lnTo>
                    <a:pt x="12577" y="15112"/>
                  </a:lnTo>
                  <a:lnTo>
                    <a:pt x="12443" y="14645"/>
                  </a:lnTo>
                  <a:cubicBezTo>
                    <a:pt x="12043" y="13210"/>
                    <a:pt x="11509" y="11843"/>
                    <a:pt x="10842" y="10508"/>
                  </a:cubicBezTo>
                  <a:cubicBezTo>
                    <a:pt x="10242" y="9241"/>
                    <a:pt x="9541" y="7973"/>
                    <a:pt x="8807" y="6772"/>
                  </a:cubicBezTo>
                  <a:cubicBezTo>
                    <a:pt x="8073" y="5572"/>
                    <a:pt x="7306" y="4437"/>
                    <a:pt x="6506" y="3303"/>
                  </a:cubicBezTo>
                  <a:cubicBezTo>
                    <a:pt x="5672" y="2169"/>
                    <a:pt x="4871" y="1068"/>
                    <a:pt x="4004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451;p74"/>
            <p:cNvSpPr/>
            <p:nvPr/>
          </p:nvSpPr>
          <p:spPr>
            <a:xfrm>
              <a:off x="5331372" y="3032433"/>
              <a:ext cx="117838" cy="137877"/>
            </a:xfrm>
            <a:custGeom>
              <a:avLst/>
              <a:gdLst/>
              <a:ahLst/>
              <a:cxnLst/>
              <a:rect l="l" t="t" r="r" b="b"/>
              <a:pathLst>
                <a:path w="11843" h="13857" extrusionOk="0">
                  <a:moveTo>
                    <a:pt x="3283" y="0"/>
                  </a:moveTo>
                  <a:cubicBezTo>
                    <a:pt x="1221" y="0"/>
                    <a:pt x="56" y="1849"/>
                    <a:pt x="34" y="4150"/>
                  </a:cubicBezTo>
                  <a:cubicBezTo>
                    <a:pt x="1" y="8987"/>
                    <a:pt x="5204" y="13857"/>
                    <a:pt x="5204" y="13857"/>
                  </a:cubicBezTo>
                  <a:lnTo>
                    <a:pt x="11842" y="8319"/>
                  </a:lnTo>
                  <a:cubicBezTo>
                    <a:pt x="10975" y="5751"/>
                    <a:pt x="9441" y="3516"/>
                    <a:pt x="7339" y="1815"/>
                  </a:cubicBezTo>
                  <a:cubicBezTo>
                    <a:pt x="5755" y="533"/>
                    <a:pt x="4390" y="0"/>
                    <a:pt x="32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452;p74"/>
            <p:cNvSpPr/>
            <p:nvPr/>
          </p:nvSpPr>
          <p:spPr>
            <a:xfrm>
              <a:off x="5422643" y="3099278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34"/>
                    <a:pt x="1" y="267"/>
                    <a:pt x="68" y="567"/>
                  </a:cubicBezTo>
                  <a:cubicBezTo>
                    <a:pt x="68" y="834"/>
                    <a:pt x="268" y="1101"/>
                    <a:pt x="568" y="1101"/>
                  </a:cubicBezTo>
                  <a:cubicBezTo>
                    <a:pt x="868" y="1101"/>
                    <a:pt x="1068" y="834"/>
                    <a:pt x="1035" y="567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453;p74"/>
            <p:cNvSpPr/>
            <p:nvPr/>
          </p:nvSpPr>
          <p:spPr>
            <a:xfrm>
              <a:off x="5376177" y="3078034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35" y="834"/>
                    <a:pt x="1002" y="534"/>
                  </a:cubicBezTo>
                  <a:cubicBezTo>
                    <a:pt x="1002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454;p74"/>
            <p:cNvSpPr/>
            <p:nvPr/>
          </p:nvSpPr>
          <p:spPr>
            <a:xfrm>
              <a:off x="5379828" y="3132799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34" y="0"/>
                    <a:pt x="1" y="267"/>
                    <a:pt x="68" y="534"/>
                  </a:cubicBezTo>
                  <a:cubicBezTo>
                    <a:pt x="68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455;p74"/>
            <p:cNvSpPr/>
            <p:nvPr/>
          </p:nvSpPr>
          <p:spPr>
            <a:xfrm>
              <a:off x="5383818" y="3187565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500" y="0"/>
                  </a:moveTo>
                  <a:cubicBezTo>
                    <a:pt x="200" y="0"/>
                    <a:pt x="0" y="267"/>
                    <a:pt x="33" y="567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456;p74"/>
            <p:cNvSpPr/>
            <p:nvPr/>
          </p:nvSpPr>
          <p:spPr>
            <a:xfrm>
              <a:off x="5387470" y="3242330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0" y="0"/>
                  </a:moveTo>
                  <a:cubicBezTo>
                    <a:pt x="200" y="0"/>
                    <a:pt x="0" y="267"/>
                    <a:pt x="67" y="567"/>
                  </a:cubicBezTo>
                  <a:cubicBezTo>
                    <a:pt x="67" y="834"/>
                    <a:pt x="300" y="1068"/>
                    <a:pt x="567" y="1101"/>
                  </a:cubicBezTo>
                  <a:cubicBezTo>
                    <a:pt x="867" y="1101"/>
                    <a:pt x="1067" y="834"/>
                    <a:pt x="1034" y="567"/>
                  </a:cubicBezTo>
                  <a:cubicBezTo>
                    <a:pt x="1001" y="267"/>
                    <a:pt x="801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457;p74"/>
            <p:cNvSpPr/>
            <p:nvPr/>
          </p:nvSpPr>
          <p:spPr>
            <a:xfrm>
              <a:off x="5379172" y="3297095"/>
              <a:ext cx="10627" cy="10955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500" y="0"/>
                  </a:moveTo>
                  <a:cubicBezTo>
                    <a:pt x="200" y="0"/>
                    <a:pt x="0" y="267"/>
                    <a:pt x="33" y="534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068"/>
                    <a:pt x="1068" y="834"/>
                    <a:pt x="1001" y="534"/>
                  </a:cubicBezTo>
                  <a:cubicBezTo>
                    <a:pt x="1001" y="267"/>
                    <a:pt x="767" y="0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458;p74"/>
            <p:cNvSpPr/>
            <p:nvPr/>
          </p:nvSpPr>
          <p:spPr>
            <a:xfrm>
              <a:off x="5325731" y="3041189"/>
              <a:ext cx="10298" cy="1129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468" y="1"/>
                  </a:moveTo>
                  <a:cubicBezTo>
                    <a:pt x="201" y="34"/>
                    <a:pt x="1" y="301"/>
                    <a:pt x="34" y="568"/>
                  </a:cubicBezTo>
                  <a:cubicBezTo>
                    <a:pt x="34" y="868"/>
                    <a:pt x="267" y="1102"/>
                    <a:pt x="568" y="1135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459;p74"/>
            <p:cNvSpPr/>
            <p:nvPr/>
          </p:nvSpPr>
          <p:spPr>
            <a:xfrm>
              <a:off x="5329382" y="3096293"/>
              <a:ext cx="10627" cy="10955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501" y="0"/>
                  </a:moveTo>
                  <a:cubicBezTo>
                    <a:pt x="201" y="0"/>
                    <a:pt x="1" y="267"/>
                    <a:pt x="67" y="534"/>
                  </a:cubicBezTo>
                  <a:cubicBezTo>
                    <a:pt x="67" y="834"/>
                    <a:pt x="267" y="1067"/>
                    <a:pt x="568" y="1101"/>
                  </a:cubicBezTo>
                  <a:cubicBezTo>
                    <a:pt x="868" y="1067"/>
                    <a:pt x="1068" y="834"/>
                    <a:pt x="1035" y="534"/>
                  </a:cubicBezTo>
                  <a:cubicBezTo>
                    <a:pt x="1001" y="267"/>
                    <a:pt x="801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460;p74"/>
            <p:cNvSpPr/>
            <p:nvPr/>
          </p:nvSpPr>
          <p:spPr>
            <a:xfrm>
              <a:off x="5333362" y="315104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8" y="1068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461;p74"/>
            <p:cNvSpPr/>
            <p:nvPr/>
          </p:nvSpPr>
          <p:spPr>
            <a:xfrm>
              <a:off x="5337014" y="3205813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268" y="1068"/>
                    <a:pt x="568" y="1102"/>
                  </a:cubicBezTo>
                  <a:cubicBezTo>
                    <a:pt x="868" y="1102"/>
                    <a:pt x="1068" y="835"/>
                    <a:pt x="1001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462;p74"/>
            <p:cNvSpPr/>
            <p:nvPr/>
          </p:nvSpPr>
          <p:spPr>
            <a:xfrm>
              <a:off x="5341004" y="326057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7" y="1"/>
                  </a:moveTo>
                  <a:cubicBezTo>
                    <a:pt x="200" y="34"/>
                    <a:pt x="0" y="268"/>
                    <a:pt x="33" y="568"/>
                  </a:cubicBezTo>
                  <a:cubicBezTo>
                    <a:pt x="33" y="835"/>
                    <a:pt x="267" y="1102"/>
                    <a:pt x="567" y="1102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7" y="34"/>
                    <a:pt x="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463;p74"/>
            <p:cNvSpPr/>
            <p:nvPr/>
          </p:nvSpPr>
          <p:spPr>
            <a:xfrm>
              <a:off x="5295533" y="3297095"/>
              <a:ext cx="10627" cy="11293"/>
            </a:xfrm>
            <a:custGeom>
              <a:avLst/>
              <a:gdLst/>
              <a:ahLst/>
              <a:cxnLst/>
              <a:rect l="l" t="t" r="r" b="b"/>
              <a:pathLst>
                <a:path w="1068" h="1135" extrusionOk="0">
                  <a:moveTo>
                    <a:pt x="500" y="0"/>
                  </a:moveTo>
                  <a:cubicBezTo>
                    <a:pt x="200" y="34"/>
                    <a:pt x="0" y="267"/>
                    <a:pt x="33" y="567"/>
                  </a:cubicBezTo>
                  <a:cubicBezTo>
                    <a:pt x="33" y="867"/>
                    <a:pt x="267" y="1101"/>
                    <a:pt x="567" y="1134"/>
                  </a:cubicBezTo>
                  <a:cubicBezTo>
                    <a:pt x="834" y="1101"/>
                    <a:pt x="1068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464;p74"/>
            <p:cNvSpPr/>
            <p:nvPr/>
          </p:nvSpPr>
          <p:spPr>
            <a:xfrm>
              <a:off x="5291881" y="3242330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7" y="0"/>
                  </a:moveTo>
                  <a:cubicBezTo>
                    <a:pt x="200" y="0"/>
                    <a:pt x="0" y="267"/>
                    <a:pt x="34" y="567"/>
                  </a:cubicBezTo>
                  <a:cubicBezTo>
                    <a:pt x="34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4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465;p74"/>
            <p:cNvSpPr/>
            <p:nvPr/>
          </p:nvSpPr>
          <p:spPr>
            <a:xfrm>
              <a:off x="5287891" y="3187565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67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101"/>
                    <a:pt x="1068" y="834"/>
                    <a:pt x="1002" y="567"/>
                  </a:cubicBezTo>
                  <a:cubicBezTo>
                    <a:pt x="1002" y="267"/>
                    <a:pt x="768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466;p74"/>
            <p:cNvSpPr/>
            <p:nvPr/>
          </p:nvSpPr>
          <p:spPr>
            <a:xfrm>
              <a:off x="5283911" y="3132799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34" y="0"/>
                    <a:pt x="1" y="267"/>
                    <a:pt x="67" y="534"/>
                  </a:cubicBezTo>
                  <a:cubicBezTo>
                    <a:pt x="67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35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467;p74"/>
            <p:cNvSpPr/>
            <p:nvPr/>
          </p:nvSpPr>
          <p:spPr>
            <a:xfrm>
              <a:off x="5280259" y="3078034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468;p74"/>
            <p:cNvSpPr/>
            <p:nvPr/>
          </p:nvSpPr>
          <p:spPr>
            <a:xfrm>
              <a:off x="5245076" y="326057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34"/>
                    <a:pt x="1" y="268"/>
                    <a:pt x="34" y="568"/>
                  </a:cubicBezTo>
                  <a:cubicBezTo>
                    <a:pt x="34" y="835"/>
                    <a:pt x="268" y="1102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469;p74"/>
            <p:cNvSpPr/>
            <p:nvPr/>
          </p:nvSpPr>
          <p:spPr>
            <a:xfrm>
              <a:off x="5241097" y="3205813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301" y="1068"/>
                    <a:pt x="568" y="1102"/>
                  </a:cubicBezTo>
                  <a:cubicBezTo>
                    <a:pt x="868" y="1102"/>
                    <a:pt x="1068" y="835"/>
                    <a:pt x="1035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470;p74"/>
            <p:cNvSpPr/>
            <p:nvPr/>
          </p:nvSpPr>
          <p:spPr>
            <a:xfrm>
              <a:off x="5237445" y="315104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7" y="1068"/>
                    <a:pt x="568" y="1102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2471;p74"/>
            <p:cNvSpPr/>
            <p:nvPr/>
          </p:nvSpPr>
          <p:spPr>
            <a:xfrm>
              <a:off x="5233793" y="3096293"/>
              <a:ext cx="10298" cy="1095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468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7"/>
                    <a:pt x="568" y="1101"/>
                  </a:cubicBezTo>
                  <a:cubicBezTo>
                    <a:pt x="835" y="1067"/>
                    <a:pt x="1035" y="834"/>
                    <a:pt x="1001" y="534"/>
                  </a:cubicBezTo>
                  <a:cubicBezTo>
                    <a:pt x="1001" y="267"/>
                    <a:pt x="768" y="0"/>
                    <a:pt x="4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2472;p74"/>
            <p:cNvSpPr/>
            <p:nvPr/>
          </p:nvSpPr>
          <p:spPr>
            <a:xfrm>
              <a:off x="5229813" y="3041189"/>
              <a:ext cx="10298" cy="1129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501" y="1"/>
                  </a:moveTo>
                  <a:cubicBezTo>
                    <a:pt x="201" y="34"/>
                    <a:pt x="0" y="301"/>
                    <a:pt x="34" y="568"/>
                  </a:cubicBezTo>
                  <a:cubicBezTo>
                    <a:pt x="34" y="868"/>
                    <a:pt x="267" y="1102"/>
                    <a:pt x="567" y="1135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8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2473;p74"/>
            <p:cNvSpPr/>
            <p:nvPr/>
          </p:nvSpPr>
          <p:spPr>
            <a:xfrm>
              <a:off x="5187994" y="3132799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0"/>
                  </a:moveTo>
                  <a:cubicBezTo>
                    <a:pt x="201" y="0"/>
                    <a:pt x="0" y="267"/>
                    <a:pt x="67" y="534"/>
                  </a:cubicBezTo>
                  <a:cubicBezTo>
                    <a:pt x="67" y="834"/>
                    <a:pt x="267" y="1068"/>
                    <a:pt x="567" y="1101"/>
                  </a:cubicBezTo>
                  <a:cubicBezTo>
                    <a:pt x="868" y="1068"/>
                    <a:pt x="1068" y="834"/>
                    <a:pt x="1034" y="534"/>
                  </a:cubicBezTo>
                  <a:cubicBezTo>
                    <a:pt x="1001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2474;p74"/>
            <p:cNvSpPr/>
            <p:nvPr/>
          </p:nvSpPr>
          <p:spPr>
            <a:xfrm>
              <a:off x="5184342" y="3078034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0"/>
                  </a:moveTo>
                  <a:cubicBezTo>
                    <a:pt x="201" y="0"/>
                    <a:pt x="0" y="267"/>
                    <a:pt x="34" y="534"/>
                  </a:cubicBezTo>
                  <a:cubicBezTo>
                    <a:pt x="67" y="834"/>
                    <a:pt x="267" y="1068"/>
                    <a:pt x="568" y="1101"/>
                  </a:cubicBezTo>
                  <a:cubicBezTo>
                    <a:pt x="834" y="1101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2475;p74"/>
            <p:cNvSpPr/>
            <p:nvPr/>
          </p:nvSpPr>
          <p:spPr>
            <a:xfrm>
              <a:off x="5414344" y="3302398"/>
              <a:ext cx="50466" cy="61183"/>
            </a:xfrm>
            <a:custGeom>
              <a:avLst/>
              <a:gdLst/>
              <a:ahLst/>
              <a:cxnLst/>
              <a:rect l="l" t="t" r="r" b="b"/>
              <a:pathLst>
                <a:path w="5072" h="6149" extrusionOk="0">
                  <a:moveTo>
                    <a:pt x="3670" y="1"/>
                  </a:moveTo>
                  <a:lnTo>
                    <a:pt x="1669" y="101"/>
                  </a:lnTo>
                  <a:cubicBezTo>
                    <a:pt x="1" y="1869"/>
                    <a:pt x="868" y="4271"/>
                    <a:pt x="868" y="4271"/>
                  </a:cubicBezTo>
                  <a:lnTo>
                    <a:pt x="1168" y="5371"/>
                  </a:lnTo>
                  <a:cubicBezTo>
                    <a:pt x="1279" y="5839"/>
                    <a:pt x="1684" y="6148"/>
                    <a:pt x="2141" y="6148"/>
                  </a:cubicBezTo>
                  <a:cubicBezTo>
                    <a:pt x="2238" y="6148"/>
                    <a:pt x="2337" y="6134"/>
                    <a:pt x="2436" y="6105"/>
                  </a:cubicBezTo>
                  <a:lnTo>
                    <a:pt x="4204" y="5638"/>
                  </a:lnTo>
                  <a:cubicBezTo>
                    <a:pt x="4638" y="5505"/>
                    <a:pt x="4938" y="5138"/>
                    <a:pt x="4971" y="4704"/>
                  </a:cubicBezTo>
                  <a:lnTo>
                    <a:pt x="5005" y="4404"/>
                  </a:lnTo>
                  <a:cubicBezTo>
                    <a:pt x="5071" y="3337"/>
                    <a:pt x="4871" y="2236"/>
                    <a:pt x="4337" y="1302"/>
                  </a:cubicBezTo>
                  <a:lnTo>
                    <a:pt x="36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6156;p83"/>
          <p:cNvSpPr/>
          <p:nvPr/>
        </p:nvSpPr>
        <p:spPr>
          <a:xfrm>
            <a:off x="5724128" y="987574"/>
            <a:ext cx="2160240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交易次數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多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(&gt;57)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61" name="Google Shape;6156;p83"/>
          <p:cNvSpPr/>
          <p:nvPr/>
        </p:nvSpPr>
        <p:spPr>
          <a:xfrm>
            <a:off x="5724128" y="1347614"/>
            <a:ext cx="2160240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(&lt;=5238)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cxnSp>
        <p:nvCxnSpPr>
          <p:cNvPr id="363" name="直線接點 362"/>
          <p:cNvCxnSpPr/>
          <p:nvPr/>
        </p:nvCxnSpPr>
        <p:spPr>
          <a:xfrm>
            <a:off x="5436096" y="1131590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接點 364"/>
          <p:cNvCxnSpPr/>
          <p:nvPr/>
        </p:nvCxnSpPr>
        <p:spPr>
          <a:xfrm>
            <a:off x="5436096" y="1491630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直線單箭頭接點 369"/>
          <p:cNvCxnSpPr/>
          <p:nvPr/>
        </p:nvCxnSpPr>
        <p:spPr>
          <a:xfrm>
            <a:off x="5436096" y="1059582"/>
            <a:ext cx="0" cy="316835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文字方塊 371"/>
          <p:cNvSpPr txBox="1"/>
          <p:nvPr/>
        </p:nvSpPr>
        <p:spPr>
          <a:xfrm>
            <a:off x="4860032" y="4227934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留下客戶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75" name="Google Shape;6156;p83"/>
          <p:cNvSpPr/>
          <p:nvPr/>
        </p:nvSpPr>
        <p:spPr>
          <a:xfrm>
            <a:off x="5724128" y="2571750"/>
            <a:ext cx="1008112" cy="273496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微軟正黑體" pitchFamily="34" charset="-120"/>
                <a:ea typeface="微軟正黑體" pitchFamily="34" charset="-120"/>
              </a:rPr>
              <a:t>3889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27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76" name="文字方塊 375"/>
          <p:cNvSpPr txBox="1"/>
          <p:nvPr/>
        </p:nvSpPr>
        <p:spPr>
          <a:xfrm>
            <a:off x="2411760" y="4227934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流失客戶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  <p:cxnSp>
        <p:nvCxnSpPr>
          <p:cNvPr id="377" name="直線單箭頭接點 376"/>
          <p:cNvCxnSpPr/>
          <p:nvPr/>
        </p:nvCxnSpPr>
        <p:spPr>
          <a:xfrm>
            <a:off x="3275856" y="1059582"/>
            <a:ext cx="0" cy="316835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8" name="Google Shape;6156;p83"/>
          <p:cNvSpPr/>
          <p:nvPr/>
        </p:nvSpPr>
        <p:spPr>
          <a:xfrm>
            <a:off x="539552" y="1059582"/>
            <a:ext cx="2448272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交易次數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(&lt;=57)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79" name="Google Shape;6156;p83"/>
          <p:cNvSpPr/>
          <p:nvPr/>
        </p:nvSpPr>
        <p:spPr>
          <a:xfrm>
            <a:off x="539552" y="1419622"/>
            <a:ext cx="2448272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循環結餘總額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(&lt;=615)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cxnSp>
        <p:nvCxnSpPr>
          <p:cNvPr id="380" name="直線接點 379"/>
          <p:cNvCxnSpPr/>
          <p:nvPr/>
        </p:nvCxnSpPr>
        <p:spPr>
          <a:xfrm>
            <a:off x="2987824" y="1203598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直線接點 380"/>
          <p:cNvCxnSpPr/>
          <p:nvPr/>
        </p:nvCxnSpPr>
        <p:spPr>
          <a:xfrm>
            <a:off x="2987824" y="1563638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2" name="Google Shape;6156;p83"/>
          <p:cNvSpPr/>
          <p:nvPr/>
        </p:nvSpPr>
        <p:spPr>
          <a:xfrm>
            <a:off x="539552" y="1779662"/>
            <a:ext cx="2448272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交易金額變化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(&lt;=0.646)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83" name="Google Shape;6156;p83"/>
          <p:cNvSpPr/>
          <p:nvPr/>
        </p:nvSpPr>
        <p:spPr>
          <a:xfrm>
            <a:off x="539552" y="2139702"/>
            <a:ext cx="2448272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4.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多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(&gt;2050)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84" name="Google Shape;6156;p83"/>
          <p:cNvSpPr/>
          <p:nvPr/>
        </p:nvSpPr>
        <p:spPr>
          <a:xfrm>
            <a:off x="539552" y="2499742"/>
            <a:ext cx="2448272" cy="27349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5.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與銀行合作時間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長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(&gt;21)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cxnSp>
        <p:nvCxnSpPr>
          <p:cNvPr id="385" name="直線接點 384"/>
          <p:cNvCxnSpPr/>
          <p:nvPr/>
        </p:nvCxnSpPr>
        <p:spPr>
          <a:xfrm>
            <a:off x="2987824" y="1923678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接點 385"/>
          <p:cNvCxnSpPr/>
          <p:nvPr/>
        </p:nvCxnSpPr>
        <p:spPr>
          <a:xfrm>
            <a:off x="2987824" y="2283718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接點 386"/>
          <p:cNvCxnSpPr/>
          <p:nvPr/>
        </p:nvCxnSpPr>
        <p:spPr>
          <a:xfrm>
            <a:off x="2987824" y="2643758"/>
            <a:ext cx="288032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" name="Google Shape;6156;p83"/>
          <p:cNvSpPr/>
          <p:nvPr/>
        </p:nvSpPr>
        <p:spPr>
          <a:xfrm>
            <a:off x="2195736" y="2859782"/>
            <a:ext cx="1008112" cy="273496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微軟正黑體" pitchFamily="34" charset="-120"/>
                <a:ea typeface="微軟正黑體" pitchFamily="34" charset="-120"/>
              </a:rPr>
              <a:t>339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18</a:t>
            </a:r>
            <a:endParaRPr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90" name="Google Shape;6156;p83"/>
          <p:cNvSpPr/>
          <p:nvPr/>
        </p:nvSpPr>
        <p:spPr>
          <a:xfrm>
            <a:off x="3779912" y="1563638"/>
            <a:ext cx="1368152" cy="1152128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altLang="zh-TW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All Attribute</a:t>
            </a:r>
          </a:p>
          <a:p>
            <a:pPr algn="ctr"/>
            <a:r>
              <a:rPr lang="en-US" altLang="zh-TW" dirty="0" smtClean="0">
                <a:latin typeface="微軟正黑體" pitchFamily="34" charset="-120"/>
                <a:ea typeface="微軟正黑體" pitchFamily="34" charset="-120"/>
                <a:sym typeface="Poppins"/>
              </a:rPr>
              <a:t>M=7</a:t>
            </a:r>
          </a:p>
          <a:p>
            <a:pPr lvl="0" algn="ctr"/>
            <a:r>
              <a:rPr lang="zh-TW" altLang="en-US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測試正確率：</a:t>
            </a:r>
          </a:p>
          <a:p>
            <a:pPr lvl="0" algn="ctr"/>
            <a:r>
              <a:rPr lang="en-US" altLang="zh-TW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94.4691%</a:t>
            </a:r>
            <a:endParaRPr lang="zh-TW" altLang="en-US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086;p47"/>
          <p:cNvSpPr txBox="1">
            <a:spLocks noGrp="1"/>
          </p:cNvSpPr>
          <p:nvPr>
            <p:ph type="title" idx="4294967295"/>
          </p:nvPr>
        </p:nvSpPr>
        <p:spPr>
          <a:xfrm>
            <a:off x="683568" y="123478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b="1" dirty="0" err="1" smtClean="0">
                <a:latin typeface="標楷體" pitchFamily="65" charset="-120"/>
                <a:ea typeface="標楷體" pitchFamily="65" charset="-120"/>
              </a:rPr>
              <a:t>Kmeans</a:t>
            </a:r>
            <a:endParaRPr b="1" dirty="0"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9" name="Google Shape;3238;p81"/>
          <p:cNvGrpSpPr/>
          <p:nvPr/>
        </p:nvGrpSpPr>
        <p:grpSpPr>
          <a:xfrm>
            <a:off x="323528" y="699542"/>
            <a:ext cx="2520280" cy="288032"/>
            <a:chOff x="6336019" y="3733725"/>
            <a:chExt cx="2566206" cy="351310"/>
          </a:xfrm>
          <a:solidFill>
            <a:srgbClr val="FFC000"/>
          </a:solidFill>
        </p:grpSpPr>
        <p:sp>
          <p:nvSpPr>
            <p:cNvPr id="10" name="Google Shape;3239;p8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dirty="0" smtClean="0">
                  <a:latin typeface="微軟正黑體" pitchFamily="34" charset="-120"/>
                  <a:ea typeface="微軟正黑體" pitchFamily="34" charset="-120"/>
                </a:rPr>
                <a:t>1.</a:t>
              </a: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信用卡額度</a:t>
              </a:r>
              <a:r>
                <a:rPr lang="zh-TW" altLang="en-US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高</a:t>
              </a:r>
              <a:endParaRPr b="1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11" name="Google Shape;3240;p8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41;p8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42;p8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3238;p81"/>
          <p:cNvGrpSpPr/>
          <p:nvPr/>
        </p:nvGrpSpPr>
        <p:grpSpPr>
          <a:xfrm>
            <a:off x="323528" y="1059582"/>
            <a:ext cx="2520280" cy="288032"/>
            <a:chOff x="6336019" y="3733725"/>
            <a:chExt cx="2566206" cy="351310"/>
          </a:xfrm>
          <a:solidFill>
            <a:srgbClr val="FFC000"/>
          </a:solidFill>
        </p:grpSpPr>
        <p:sp>
          <p:nvSpPr>
            <p:cNvPr id="16" name="Google Shape;3239;p8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>
                  <a:latin typeface="微軟正黑體" pitchFamily="34" charset="-120"/>
                  <a:ea typeface="微軟正黑體" pitchFamily="34" charset="-120"/>
                </a:rPr>
                <a:t>2.</a:t>
              </a: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交易金額</a:t>
              </a:r>
              <a:r>
                <a:rPr lang="zh-TW" altLang="en-US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多</a:t>
              </a:r>
              <a:endParaRPr b="1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17" name="Google Shape;3240;p8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41;p8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42;p8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3238;p81"/>
          <p:cNvGrpSpPr/>
          <p:nvPr/>
        </p:nvGrpSpPr>
        <p:grpSpPr>
          <a:xfrm>
            <a:off x="323528" y="1419622"/>
            <a:ext cx="2520280" cy="288032"/>
            <a:chOff x="6336019" y="3733725"/>
            <a:chExt cx="2566206" cy="351310"/>
          </a:xfrm>
          <a:solidFill>
            <a:srgbClr val="FFC000"/>
          </a:solidFill>
        </p:grpSpPr>
        <p:sp>
          <p:nvSpPr>
            <p:cNvPr id="21" name="Google Shape;3239;p8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>
                  <a:latin typeface="微軟正黑體" pitchFamily="34" charset="-120"/>
                  <a:ea typeface="微軟正黑體" pitchFamily="34" charset="-120"/>
                </a:rPr>
                <a:t>3.</a:t>
              </a: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交易次數</a:t>
              </a:r>
              <a:r>
                <a:rPr lang="zh-TW" altLang="en-US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多</a:t>
              </a:r>
              <a:endParaRPr b="1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Google Shape;3240;p8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41;p8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42;p8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3238;p81"/>
          <p:cNvGrpSpPr/>
          <p:nvPr/>
        </p:nvGrpSpPr>
        <p:grpSpPr>
          <a:xfrm>
            <a:off x="323528" y="1779662"/>
            <a:ext cx="2520280" cy="288032"/>
            <a:chOff x="6336019" y="3733725"/>
            <a:chExt cx="2566206" cy="351310"/>
          </a:xfrm>
          <a:solidFill>
            <a:srgbClr val="FFC000"/>
          </a:solidFill>
        </p:grpSpPr>
        <p:sp>
          <p:nvSpPr>
            <p:cNvPr id="26" name="Google Shape;3239;p8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>
                  <a:latin typeface="微軟正黑體" pitchFamily="34" charset="-120"/>
                  <a:ea typeface="微軟正黑體" pitchFamily="34" charset="-120"/>
                </a:rPr>
                <a:t>4.</a:t>
              </a: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距上次使用時間</a:t>
              </a:r>
              <a:r>
                <a:rPr lang="zh-TW" altLang="en-US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短</a:t>
              </a:r>
              <a:endParaRPr b="1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7" name="Google Shape;3240;p8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41;p8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42;p8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238;p81"/>
          <p:cNvGrpSpPr/>
          <p:nvPr/>
        </p:nvGrpSpPr>
        <p:grpSpPr>
          <a:xfrm>
            <a:off x="323528" y="2139702"/>
            <a:ext cx="2520280" cy="504056"/>
            <a:chOff x="6336019" y="3733725"/>
            <a:chExt cx="2566206" cy="351310"/>
          </a:xfrm>
          <a:solidFill>
            <a:srgbClr val="FFC000"/>
          </a:solidFill>
        </p:grpSpPr>
        <p:sp>
          <p:nvSpPr>
            <p:cNvPr id="31" name="Google Shape;3239;p81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 smtClean="0">
                  <a:latin typeface="微軟正黑體" pitchFamily="34" charset="-120"/>
                  <a:ea typeface="微軟正黑體" pitchFamily="34" charset="-120"/>
                </a:rPr>
                <a:t>5.</a:t>
              </a: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信用額度與當前  </a:t>
              </a:r>
              <a:endParaRPr lang="en-US" altLang="zh-TW" dirty="0" smtClean="0">
                <a:latin typeface="微軟正黑體" pitchFamily="34" charset="-120"/>
                <a:ea typeface="微軟正黑體" pitchFamily="34" charset="-12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dirty="0" smtClean="0">
                  <a:latin typeface="微軟正黑體" pitchFamily="34" charset="-120"/>
                  <a:ea typeface="微軟正黑體" pitchFamily="34" charset="-120"/>
                </a:rPr>
                <a:t>    餘額的差額</a:t>
              </a:r>
              <a:r>
                <a:rPr lang="zh-TW" altLang="en-US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高</a:t>
              </a:r>
              <a:endParaRPr b="1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32" name="Google Shape;3240;p8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41;p8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42;p8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976;p72"/>
          <p:cNvGrpSpPr/>
          <p:nvPr/>
        </p:nvGrpSpPr>
        <p:grpSpPr>
          <a:xfrm>
            <a:off x="7524328" y="267494"/>
            <a:ext cx="1440160" cy="1067465"/>
            <a:chOff x="5032675" y="1881795"/>
            <a:chExt cx="3594542" cy="2703111"/>
          </a:xfrm>
        </p:grpSpPr>
        <p:sp>
          <p:nvSpPr>
            <p:cNvPr id="41" name="Google Shape;1977;p72"/>
            <p:cNvSpPr/>
            <p:nvPr/>
          </p:nvSpPr>
          <p:spPr>
            <a:xfrm>
              <a:off x="5032675" y="4373498"/>
              <a:ext cx="3594542" cy="211408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78;p72"/>
            <p:cNvSpPr/>
            <p:nvPr/>
          </p:nvSpPr>
          <p:spPr>
            <a:xfrm>
              <a:off x="6781001" y="2326107"/>
              <a:ext cx="424123" cy="416836"/>
            </a:xfrm>
            <a:custGeom>
              <a:avLst/>
              <a:gdLst/>
              <a:ahLst/>
              <a:cxnLst/>
              <a:rect l="l" t="t" r="r" b="b"/>
              <a:pathLst>
                <a:path w="19081" h="18615" extrusionOk="0">
                  <a:moveTo>
                    <a:pt x="14844" y="1"/>
                  </a:moveTo>
                  <a:cubicBezTo>
                    <a:pt x="14744" y="401"/>
                    <a:pt x="14644" y="935"/>
                    <a:pt x="14511" y="1402"/>
                  </a:cubicBezTo>
                  <a:cubicBezTo>
                    <a:pt x="14377" y="1902"/>
                    <a:pt x="14244" y="2369"/>
                    <a:pt x="14111" y="2869"/>
                  </a:cubicBezTo>
                  <a:cubicBezTo>
                    <a:pt x="13810" y="3837"/>
                    <a:pt x="13510" y="4771"/>
                    <a:pt x="13143" y="5705"/>
                  </a:cubicBezTo>
                  <a:cubicBezTo>
                    <a:pt x="12409" y="7506"/>
                    <a:pt x="11509" y="9274"/>
                    <a:pt x="10375" y="10508"/>
                  </a:cubicBezTo>
                  <a:cubicBezTo>
                    <a:pt x="10108" y="10808"/>
                    <a:pt x="9808" y="11075"/>
                    <a:pt x="9474" y="11309"/>
                  </a:cubicBezTo>
                  <a:cubicBezTo>
                    <a:pt x="9407" y="11342"/>
                    <a:pt x="9341" y="11409"/>
                    <a:pt x="9240" y="11476"/>
                  </a:cubicBezTo>
                  <a:lnTo>
                    <a:pt x="8940" y="11642"/>
                  </a:lnTo>
                  <a:cubicBezTo>
                    <a:pt x="8707" y="11776"/>
                    <a:pt x="8507" y="11909"/>
                    <a:pt x="8273" y="12043"/>
                  </a:cubicBezTo>
                  <a:cubicBezTo>
                    <a:pt x="7406" y="12576"/>
                    <a:pt x="6505" y="13077"/>
                    <a:pt x="5571" y="13577"/>
                  </a:cubicBezTo>
                  <a:cubicBezTo>
                    <a:pt x="3737" y="14578"/>
                    <a:pt x="1835" y="15579"/>
                    <a:pt x="1" y="16613"/>
                  </a:cubicBezTo>
                  <a:lnTo>
                    <a:pt x="768" y="18614"/>
                  </a:lnTo>
                  <a:cubicBezTo>
                    <a:pt x="2869" y="18080"/>
                    <a:pt x="4937" y="17413"/>
                    <a:pt x="6972" y="16646"/>
                  </a:cubicBezTo>
                  <a:cubicBezTo>
                    <a:pt x="8006" y="16279"/>
                    <a:pt x="9007" y="15879"/>
                    <a:pt x="10041" y="15412"/>
                  </a:cubicBezTo>
                  <a:cubicBezTo>
                    <a:pt x="10308" y="15312"/>
                    <a:pt x="10541" y="15178"/>
                    <a:pt x="10808" y="15045"/>
                  </a:cubicBezTo>
                  <a:lnTo>
                    <a:pt x="11175" y="14845"/>
                  </a:lnTo>
                  <a:cubicBezTo>
                    <a:pt x="11309" y="14778"/>
                    <a:pt x="11475" y="14678"/>
                    <a:pt x="11642" y="14611"/>
                  </a:cubicBezTo>
                  <a:cubicBezTo>
                    <a:pt x="12209" y="14244"/>
                    <a:pt x="12743" y="13844"/>
                    <a:pt x="13210" y="13377"/>
                  </a:cubicBezTo>
                  <a:cubicBezTo>
                    <a:pt x="15078" y="11542"/>
                    <a:pt x="16212" y="9441"/>
                    <a:pt x="17113" y="7339"/>
                  </a:cubicBezTo>
                  <a:cubicBezTo>
                    <a:pt x="17580" y="6272"/>
                    <a:pt x="17947" y="5204"/>
                    <a:pt x="18280" y="4104"/>
                  </a:cubicBezTo>
                  <a:cubicBezTo>
                    <a:pt x="18414" y="3570"/>
                    <a:pt x="18580" y="3036"/>
                    <a:pt x="18714" y="2469"/>
                  </a:cubicBezTo>
                  <a:cubicBezTo>
                    <a:pt x="18847" y="1902"/>
                    <a:pt x="18981" y="1368"/>
                    <a:pt x="19081" y="768"/>
                  </a:cubicBezTo>
                  <a:lnTo>
                    <a:pt x="14844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79;p72"/>
            <p:cNvSpPr/>
            <p:nvPr/>
          </p:nvSpPr>
          <p:spPr>
            <a:xfrm>
              <a:off x="7011590" y="2283427"/>
              <a:ext cx="224342" cy="262306"/>
            </a:xfrm>
            <a:custGeom>
              <a:avLst/>
              <a:gdLst/>
              <a:ahLst/>
              <a:cxnLst/>
              <a:rect l="l" t="t" r="r" b="b"/>
              <a:pathLst>
                <a:path w="10093" h="11714" extrusionOk="0">
                  <a:moveTo>
                    <a:pt x="7986" y="0"/>
                  </a:moveTo>
                  <a:cubicBezTo>
                    <a:pt x="6865" y="0"/>
                    <a:pt x="5394" y="636"/>
                    <a:pt x="3837" y="2007"/>
                  </a:cubicBezTo>
                  <a:cubicBezTo>
                    <a:pt x="2402" y="3241"/>
                    <a:pt x="1668" y="5343"/>
                    <a:pt x="935" y="6610"/>
                  </a:cubicBezTo>
                  <a:cubicBezTo>
                    <a:pt x="701" y="7044"/>
                    <a:pt x="501" y="7411"/>
                    <a:pt x="334" y="7711"/>
                  </a:cubicBezTo>
                  <a:cubicBezTo>
                    <a:pt x="134" y="8111"/>
                    <a:pt x="1" y="8378"/>
                    <a:pt x="1" y="8378"/>
                  </a:cubicBezTo>
                  <a:lnTo>
                    <a:pt x="4504" y="11714"/>
                  </a:lnTo>
                  <a:cubicBezTo>
                    <a:pt x="4504" y="11714"/>
                    <a:pt x="4671" y="11547"/>
                    <a:pt x="4971" y="11213"/>
                  </a:cubicBezTo>
                  <a:cubicBezTo>
                    <a:pt x="5171" y="10980"/>
                    <a:pt x="5438" y="10646"/>
                    <a:pt x="5738" y="10279"/>
                  </a:cubicBezTo>
                  <a:cubicBezTo>
                    <a:pt x="7506" y="8145"/>
                    <a:pt x="10041" y="4242"/>
                    <a:pt x="10074" y="2340"/>
                  </a:cubicBezTo>
                  <a:cubicBezTo>
                    <a:pt x="10092" y="829"/>
                    <a:pt x="9266" y="0"/>
                    <a:pt x="7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80;p72"/>
            <p:cNvSpPr/>
            <p:nvPr/>
          </p:nvSpPr>
          <p:spPr>
            <a:xfrm>
              <a:off x="6715764" y="2671198"/>
              <a:ext cx="94178" cy="84263"/>
            </a:xfrm>
            <a:custGeom>
              <a:avLst/>
              <a:gdLst/>
              <a:ahLst/>
              <a:cxnLst/>
              <a:rect l="l" t="t" r="r" b="b"/>
              <a:pathLst>
                <a:path w="4237" h="3763" extrusionOk="0">
                  <a:moveTo>
                    <a:pt x="0" y="1"/>
                  </a:moveTo>
                  <a:lnTo>
                    <a:pt x="267" y="3703"/>
                  </a:lnTo>
                  <a:cubicBezTo>
                    <a:pt x="267" y="3703"/>
                    <a:pt x="849" y="3762"/>
                    <a:pt x="1568" y="3762"/>
                  </a:cubicBezTo>
                  <a:cubicBezTo>
                    <a:pt x="2647" y="3762"/>
                    <a:pt x="4036" y="3630"/>
                    <a:pt x="4236" y="2970"/>
                  </a:cubicBezTo>
                  <a:lnTo>
                    <a:pt x="3736" y="10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81;p72"/>
            <p:cNvSpPr/>
            <p:nvPr/>
          </p:nvSpPr>
          <p:spPr>
            <a:xfrm>
              <a:off x="6651993" y="2671198"/>
              <a:ext cx="69705" cy="99378"/>
            </a:xfrm>
            <a:custGeom>
              <a:avLst/>
              <a:gdLst/>
              <a:ahLst/>
              <a:cxnLst/>
              <a:rect l="l" t="t" r="r" b="b"/>
              <a:pathLst>
                <a:path w="3136" h="4438" extrusionOk="0">
                  <a:moveTo>
                    <a:pt x="2869" y="1"/>
                  </a:moveTo>
                  <a:lnTo>
                    <a:pt x="0" y="1902"/>
                  </a:lnTo>
                  <a:lnTo>
                    <a:pt x="868" y="4437"/>
                  </a:lnTo>
                  <a:lnTo>
                    <a:pt x="3136" y="3703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82;p72"/>
            <p:cNvSpPr/>
            <p:nvPr/>
          </p:nvSpPr>
          <p:spPr>
            <a:xfrm>
              <a:off x="7077583" y="2268603"/>
              <a:ext cx="436726" cy="571434"/>
            </a:xfrm>
            <a:custGeom>
              <a:avLst/>
              <a:gdLst/>
              <a:ahLst/>
              <a:cxnLst/>
              <a:rect l="l" t="t" r="r" b="b"/>
              <a:pathLst>
                <a:path w="19648" h="25519" extrusionOk="0">
                  <a:moveTo>
                    <a:pt x="11325" y="0"/>
                  </a:moveTo>
                  <a:cubicBezTo>
                    <a:pt x="10241" y="0"/>
                    <a:pt x="9157" y="34"/>
                    <a:pt x="8073" y="100"/>
                  </a:cubicBezTo>
                  <a:cubicBezTo>
                    <a:pt x="7072" y="200"/>
                    <a:pt x="6105" y="367"/>
                    <a:pt x="5338" y="501"/>
                  </a:cubicBezTo>
                  <a:cubicBezTo>
                    <a:pt x="4337" y="701"/>
                    <a:pt x="3770" y="901"/>
                    <a:pt x="3770" y="901"/>
                  </a:cubicBezTo>
                  <a:cubicBezTo>
                    <a:pt x="3770" y="901"/>
                    <a:pt x="0" y="9507"/>
                    <a:pt x="2636" y="25518"/>
                  </a:cubicBezTo>
                  <a:lnTo>
                    <a:pt x="17913" y="25518"/>
                  </a:lnTo>
                  <a:cubicBezTo>
                    <a:pt x="18013" y="24184"/>
                    <a:pt x="17680" y="19748"/>
                    <a:pt x="17913" y="14110"/>
                  </a:cubicBezTo>
                  <a:cubicBezTo>
                    <a:pt x="18080" y="9907"/>
                    <a:pt x="18580" y="5771"/>
                    <a:pt x="19448" y="1668"/>
                  </a:cubicBezTo>
                  <a:lnTo>
                    <a:pt x="19648" y="734"/>
                  </a:lnTo>
                  <a:cubicBezTo>
                    <a:pt x="19648" y="734"/>
                    <a:pt x="18881" y="601"/>
                    <a:pt x="17780" y="434"/>
                  </a:cubicBezTo>
                  <a:cubicBezTo>
                    <a:pt x="16846" y="300"/>
                    <a:pt x="15678" y="167"/>
                    <a:pt x="14577" y="100"/>
                  </a:cubicBezTo>
                  <a:cubicBezTo>
                    <a:pt x="13493" y="34"/>
                    <a:pt x="12409" y="0"/>
                    <a:pt x="11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83;p72"/>
            <p:cNvSpPr/>
            <p:nvPr/>
          </p:nvSpPr>
          <p:spPr>
            <a:xfrm>
              <a:off x="7214749" y="2124441"/>
              <a:ext cx="192046" cy="209168"/>
            </a:xfrm>
            <a:custGeom>
              <a:avLst/>
              <a:gdLst/>
              <a:ahLst/>
              <a:cxnLst/>
              <a:rect l="l" t="t" r="r" b="b"/>
              <a:pathLst>
                <a:path w="8640" h="9341" extrusionOk="0">
                  <a:moveTo>
                    <a:pt x="8273" y="0"/>
                  </a:moveTo>
                  <a:lnTo>
                    <a:pt x="6505" y="1435"/>
                  </a:lnTo>
                  <a:lnTo>
                    <a:pt x="4170" y="3403"/>
                  </a:lnTo>
                  <a:cubicBezTo>
                    <a:pt x="4237" y="3703"/>
                    <a:pt x="4270" y="4037"/>
                    <a:pt x="4304" y="4337"/>
                  </a:cubicBezTo>
                  <a:cubicBezTo>
                    <a:pt x="4437" y="5638"/>
                    <a:pt x="4103" y="6071"/>
                    <a:pt x="2235" y="6505"/>
                  </a:cubicBezTo>
                  <a:cubicBezTo>
                    <a:pt x="2235" y="6505"/>
                    <a:pt x="0" y="8006"/>
                    <a:pt x="3303" y="8273"/>
                  </a:cubicBezTo>
                  <a:cubicBezTo>
                    <a:pt x="3336" y="8640"/>
                    <a:pt x="3370" y="8973"/>
                    <a:pt x="3470" y="9340"/>
                  </a:cubicBezTo>
                  <a:cubicBezTo>
                    <a:pt x="3770" y="8940"/>
                    <a:pt x="4137" y="8573"/>
                    <a:pt x="4537" y="8306"/>
                  </a:cubicBezTo>
                  <a:cubicBezTo>
                    <a:pt x="8173" y="8240"/>
                    <a:pt x="8640" y="6572"/>
                    <a:pt x="8640" y="6572"/>
                  </a:cubicBezTo>
                  <a:cubicBezTo>
                    <a:pt x="7239" y="5171"/>
                    <a:pt x="7773" y="2102"/>
                    <a:pt x="8273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84;p72"/>
            <p:cNvSpPr/>
            <p:nvPr/>
          </p:nvSpPr>
          <p:spPr>
            <a:xfrm>
              <a:off x="7307438" y="2156551"/>
              <a:ext cx="52657" cy="65005"/>
            </a:xfrm>
            <a:custGeom>
              <a:avLst/>
              <a:gdLst/>
              <a:ahLst/>
              <a:cxnLst/>
              <a:rect l="l" t="t" r="r" b="b"/>
              <a:pathLst>
                <a:path w="2369" h="2903" extrusionOk="0">
                  <a:moveTo>
                    <a:pt x="2368" y="1"/>
                  </a:moveTo>
                  <a:lnTo>
                    <a:pt x="0" y="1969"/>
                  </a:lnTo>
                  <a:cubicBezTo>
                    <a:pt x="67" y="2269"/>
                    <a:pt x="100" y="2603"/>
                    <a:pt x="134" y="2903"/>
                  </a:cubicBezTo>
                  <a:cubicBezTo>
                    <a:pt x="1034" y="2736"/>
                    <a:pt x="2202" y="1802"/>
                    <a:pt x="2335" y="901"/>
                  </a:cubicBezTo>
                  <a:cubicBezTo>
                    <a:pt x="2368" y="601"/>
                    <a:pt x="2368" y="301"/>
                    <a:pt x="23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85;p72"/>
            <p:cNvSpPr/>
            <p:nvPr/>
          </p:nvSpPr>
          <p:spPr>
            <a:xfrm>
              <a:off x="7082029" y="4259230"/>
              <a:ext cx="84553" cy="162099"/>
            </a:xfrm>
            <a:custGeom>
              <a:avLst/>
              <a:gdLst/>
              <a:ahLst/>
              <a:cxnLst/>
              <a:rect l="l" t="t" r="r" b="b"/>
              <a:pathLst>
                <a:path w="3804" h="7239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601" y="7239"/>
                  </a:lnTo>
                  <a:lnTo>
                    <a:pt x="3803" y="6905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86;p72"/>
            <p:cNvSpPr/>
            <p:nvPr/>
          </p:nvSpPr>
          <p:spPr>
            <a:xfrm>
              <a:off x="7447560" y="4245033"/>
              <a:ext cx="74907" cy="159860"/>
            </a:xfrm>
            <a:custGeom>
              <a:avLst/>
              <a:gdLst/>
              <a:ahLst/>
              <a:cxnLst/>
              <a:rect l="l" t="t" r="r" b="b"/>
              <a:pathLst>
                <a:path w="3370" h="7139" extrusionOk="0">
                  <a:moveTo>
                    <a:pt x="1" y="0"/>
                  </a:moveTo>
                  <a:lnTo>
                    <a:pt x="67" y="1735"/>
                  </a:lnTo>
                  <a:lnTo>
                    <a:pt x="67" y="1835"/>
                  </a:lnTo>
                  <a:lnTo>
                    <a:pt x="234" y="6338"/>
                  </a:lnTo>
                  <a:lnTo>
                    <a:pt x="234" y="6438"/>
                  </a:lnTo>
                  <a:lnTo>
                    <a:pt x="267" y="7139"/>
                  </a:lnTo>
                  <a:lnTo>
                    <a:pt x="3370" y="7139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87;p72"/>
            <p:cNvSpPr/>
            <p:nvPr/>
          </p:nvSpPr>
          <p:spPr>
            <a:xfrm>
              <a:off x="7082029" y="4259230"/>
              <a:ext cx="82331" cy="124749"/>
            </a:xfrm>
            <a:custGeom>
              <a:avLst/>
              <a:gdLst/>
              <a:ahLst/>
              <a:cxnLst/>
              <a:rect l="l" t="t" r="r" b="b"/>
              <a:pathLst>
                <a:path w="3704" h="5571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88;p72"/>
            <p:cNvSpPr/>
            <p:nvPr/>
          </p:nvSpPr>
          <p:spPr>
            <a:xfrm>
              <a:off x="7449049" y="4289840"/>
              <a:ext cx="72684" cy="106096"/>
            </a:xfrm>
            <a:custGeom>
              <a:avLst/>
              <a:gdLst/>
              <a:ahLst/>
              <a:cxnLst/>
              <a:rect l="l" t="t" r="r" b="b"/>
              <a:pathLst>
                <a:path w="3270" h="4738" extrusionOk="0">
                  <a:moveTo>
                    <a:pt x="0" y="1"/>
                  </a:moveTo>
                  <a:lnTo>
                    <a:pt x="167" y="4337"/>
                  </a:lnTo>
                  <a:lnTo>
                    <a:pt x="3269" y="4738"/>
                  </a:lnTo>
                  <a:lnTo>
                    <a:pt x="3269" y="4604"/>
                  </a:lnTo>
                  <a:lnTo>
                    <a:pt x="3103" y="2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89;p72"/>
            <p:cNvSpPr/>
            <p:nvPr/>
          </p:nvSpPr>
          <p:spPr>
            <a:xfrm>
              <a:off x="7309660" y="4400392"/>
              <a:ext cx="238012" cy="79202"/>
            </a:xfrm>
            <a:custGeom>
              <a:avLst/>
              <a:gdLst/>
              <a:ahLst/>
              <a:cxnLst/>
              <a:rect l="l" t="t" r="r" b="b"/>
              <a:pathLst>
                <a:path w="10708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4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0" y="2236"/>
                    <a:pt x="167" y="3537"/>
                    <a:pt x="1468" y="3537"/>
                  </a:cubicBezTo>
                  <a:cubicBezTo>
                    <a:pt x="2769" y="3537"/>
                    <a:pt x="5638" y="3437"/>
                    <a:pt x="6572" y="3437"/>
                  </a:cubicBezTo>
                  <a:cubicBezTo>
                    <a:pt x="8106" y="3437"/>
                    <a:pt x="9007" y="3503"/>
                    <a:pt x="10207" y="3537"/>
                  </a:cubicBezTo>
                  <a:lnTo>
                    <a:pt x="10308" y="3537"/>
                  </a:lnTo>
                  <a:cubicBezTo>
                    <a:pt x="10574" y="3470"/>
                    <a:pt x="10708" y="3236"/>
                    <a:pt x="10674" y="3003"/>
                  </a:cubicBezTo>
                  <a:lnTo>
                    <a:pt x="10041" y="234"/>
                  </a:lnTo>
                  <a:cubicBezTo>
                    <a:pt x="10041" y="101"/>
                    <a:pt x="9907" y="1"/>
                    <a:pt x="9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90;p72"/>
            <p:cNvSpPr/>
            <p:nvPr/>
          </p:nvSpPr>
          <p:spPr>
            <a:xfrm>
              <a:off x="6953754" y="4398153"/>
              <a:ext cx="238768" cy="79202"/>
            </a:xfrm>
            <a:custGeom>
              <a:avLst/>
              <a:gdLst/>
              <a:ahLst/>
              <a:cxnLst/>
              <a:rect l="l" t="t" r="r" b="b"/>
              <a:pathLst>
                <a:path w="10742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5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1" y="2236"/>
                    <a:pt x="168" y="3537"/>
                    <a:pt x="1468" y="3537"/>
                  </a:cubicBezTo>
                  <a:cubicBezTo>
                    <a:pt x="2769" y="3537"/>
                    <a:pt x="5638" y="3436"/>
                    <a:pt x="6572" y="3436"/>
                  </a:cubicBezTo>
                  <a:cubicBezTo>
                    <a:pt x="8107" y="3436"/>
                    <a:pt x="9007" y="3537"/>
                    <a:pt x="10241" y="3537"/>
                  </a:cubicBezTo>
                  <a:lnTo>
                    <a:pt x="10341" y="3537"/>
                  </a:lnTo>
                  <a:cubicBezTo>
                    <a:pt x="10575" y="3470"/>
                    <a:pt x="10742" y="3236"/>
                    <a:pt x="10675" y="3003"/>
                  </a:cubicBezTo>
                  <a:lnTo>
                    <a:pt x="10075" y="234"/>
                  </a:lnTo>
                  <a:cubicBezTo>
                    <a:pt x="10041" y="101"/>
                    <a:pt x="9941" y="1"/>
                    <a:pt x="98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91;p72"/>
            <p:cNvSpPr/>
            <p:nvPr/>
          </p:nvSpPr>
          <p:spPr>
            <a:xfrm>
              <a:off x="6997497" y="2840015"/>
              <a:ext cx="533860" cy="1537984"/>
            </a:xfrm>
            <a:custGeom>
              <a:avLst/>
              <a:gdLst/>
              <a:ahLst/>
              <a:cxnLst/>
              <a:rect l="l" t="t" r="r" b="b"/>
              <a:pathLst>
                <a:path w="24018" h="68683" extrusionOk="0">
                  <a:moveTo>
                    <a:pt x="6239" y="0"/>
                  </a:moveTo>
                  <a:cubicBezTo>
                    <a:pt x="4671" y="8306"/>
                    <a:pt x="1" y="41397"/>
                    <a:pt x="3503" y="68283"/>
                  </a:cubicBezTo>
                  <a:lnTo>
                    <a:pt x="8073" y="68283"/>
                  </a:lnTo>
                  <a:cubicBezTo>
                    <a:pt x="8073" y="68283"/>
                    <a:pt x="7840" y="49302"/>
                    <a:pt x="10108" y="32524"/>
                  </a:cubicBezTo>
                  <a:cubicBezTo>
                    <a:pt x="10742" y="27820"/>
                    <a:pt x="11542" y="23684"/>
                    <a:pt x="12610" y="20782"/>
                  </a:cubicBezTo>
                  <a:cubicBezTo>
                    <a:pt x="12977" y="25185"/>
                    <a:pt x="13377" y="29722"/>
                    <a:pt x="13744" y="33524"/>
                  </a:cubicBezTo>
                  <a:cubicBezTo>
                    <a:pt x="13977" y="35860"/>
                    <a:pt x="14244" y="37861"/>
                    <a:pt x="14444" y="39395"/>
                  </a:cubicBezTo>
                  <a:cubicBezTo>
                    <a:pt x="15879" y="49302"/>
                    <a:pt x="19515" y="68683"/>
                    <a:pt x="19515" y="68683"/>
                  </a:cubicBezTo>
                  <a:lnTo>
                    <a:pt x="24018" y="68683"/>
                  </a:lnTo>
                  <a:cubicBezTo>
                    <a:pt x="24018" y="68683"/>
                    <a:pt x="23484" y="50303"/>
                    <a:pt x="22951" y="40596"/>
                  </a:cubicBezTo>
                  <a:cubicBezTo>
                    <a:pt x="22350" y="30022"/>
                    <a:pt x="21516" y="2002"/>
                    <a:pt x="21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92;p72"/>
            <p:cNvSpPr/>
            <p:nvPr/>
          </p:nvSpPr>
          <p:spPr>
            <a:xfrm>
              <a:off x="7064224" y="4340649"/>
              <a:ext cx="124585" cy="28394"/>
            </a:xfrm>
            <a:custGeom>
              <a:avLst/>
              <a:gdLst/>
              <a:ahLst/>
              <a:cxnLst/>
              <a:rect l="l" t="t" r="r" b="b"/>
              <a:pathLst>
                <a:path w="5605" h="1268" extrusionOk="0">
                  <a:moveTo>
                    <a:pt x="1" y="0"/>
                  </a:moveTo>
                  <a:lnTo>
                    <a:pt x="201" y="1268"/>
                  </a:lnTo>
                  <a:lnTo>
                    <a:pt x="5605" y="1268"/>
                  </a:lnTo>
                  <a:lnTo>
                    <a:pt x="5605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93;p72"/>
            <p:cNvSpPr/>
            <p:nvPr/>
          </p:nvSpPr>
          <p:spPr>
            <a:xfrm>
              <a:off x="7419397" y="4351845"/>
              <a:ext cx="118650" cy="26154"/>
            </a:xfrm>
            <a:custGeom>
              <a:avLst/>
              <a:gdLst/>
              <a:ahLst/>
              <a:cxnLst/>
              <a:rect l="l" t="t" r="r" b="b"/>
              <a:pathLst>
                <a:path w="5338" h="1168" extrusionOk="0">
                  <a:moveTo>
                    <a:pt x="0" y="0"/>
                  </a:moveTo>
                  <a:lnTo>
                    <a:pt x="534" y="1168"/>
                  </a:lnTo>
                  <a:lnTo>
                    <a:pt x="5037" y="1168"/>
                  </a:lnTo>
                  <a:lnTo>
                    <a:pt x="5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94;p72"/>
            <p:cNvSpPr/>
            <p:nvPr/>
          </p:nvSpPr>
          <p:spPr>
            <a:xfrm>
              <a:off x="7202146" y="1881795"/>
              <a:ext cx="289180" cy="252363"/>
            </a:xfrm>
            <a:custGeom>
              <a:avLst/>
              <a:gdLst/>
              <a:ahLst/>
              <a:cxnLst/>
              <a:rect l="l" t="t" r="r" b="b"/>
              <a:pathLst>
                <a:path w="13010" h="11270" extrusionOk="0">
                  <a:moveTo>
                    <a:pt x="7097" y="0"/>
                  </a:moveTo>
                  <a:cubicBezTo>
                    <a:pt x="6910" y="0"/>
                    <a:pt x="6681" y="63"/>
                    <a:pt x="6405" y="195"/>
                  </a:cubicBezTo>
                  <a:cubicBezTo>
                    <a:pt x="5778" y="509"/>
                    <a:pt x="5580" y="1396"/>
                    <a:pt x="5316" y="1396"/>
                  </a:cubicBezTo>
                  <a:cubicBezTo>
                    <a:pt x="5243" y="1396"/>
                    <a:pt x="5165" y="1329"/>
                    <a:pt x="5071" y="1163"/>
                  </a:cubicBezTo>
                  <a:cubicBezTo>
                    <a:pt x="4773" y="591"/>
                    <a:pt x="4197" y="168"/>
                    <a:pt x="3744" y="168"/>
                  </a:cubicBezTo>
                  <a:cubicBezTo>
                    <a:pt x="3588" y="168"/>
                    <a:pt x="3447" y="218"/>
                    <a:pt x="3336" y="329"/>
                  </a:cubicBezTo>
                  <a:cubicBezTo>
                    <a:pt x="2915" y="718"/>
                    <a:pt x="3155" y="1264"/>
                    <a:pt x="2526" y="1264"/>
                  </a:cubicBezTo>
                  <a:cubicBezTo>
                    <a:pt x="2508" y="1264"/>
                    <a:pt x="2489" y="1264"/>
                    <a:pt x="2469" y="1263"/>
                  </a:cubicBezTo>
                  <a:cubicBezTo>
                    <a:pt x="2460" y="1262"/>
                    <a:pt x="2451" y="1262"/>
                    <a:pt x="2442" y="1262"/>
                  </a:cubicBezTo>
                  <a:cubicBezTo>
                    <a:pt x="1776" y="1262"/>
                    <a:pt x="839" y="2466"/>
                    <a:pt x="1168" y="2664"/>
                  </a:cubicBezTo>
                  <a:cubicBezTo>
                    <a:pt x="1501" y="2864"/>
                    <a:pt x="1468" y="3197"/>
                    <a:pt x="1001" y="3598"/>
                  </a:cubicBezTo>
                  <a:cubicBezTo>
                    <a:pt x="534" y="3965"/>
                    <a:pt x="0" y="4565"/>
                    <a:pt x="601" y="4832"/>
                  </a:cubicBezTo>
                  <a:cubicBezTo>
                    <a:pt x="1201" y="5099"/>
                    <a:pt x="1168" y="5532"/>
                    <a:pt x="1001" y="5733"/>
                  </a:cubicBezTo>
                  <a:cubicBezTo>
                    <a:pt x="805" y="5896"/>
                    <a:pt x="1347" y="6734"/>
                    <a:pt x="2124" y="6734"/>
                  </a:cubicBezTo>
                  <a:cubicBezTo>
                    <a:pt x="2139" y="6734"/>
                    <a:pt x="2154" y="6734"/>
                    <a:pt x="2169" y="6733"/>
                  </a:cubicBezTo>
                  <a:cubicBezTo>
                    <a:pt x="2175" y="6733"/>
                    <a:pt x="2181" y="6733"/>
                    <a:pt x="2187" y="6733"/>
                  </a:cubicBezTo>
                  <a:cubicBezTo>
                    <a:pt x="3057" y="6733"/>
                    <a:pt x="8907" y="11103"/>
                    <a:pt x="8907" y="11103"/>
                  </a:cubicBezTo>
                  <a:cubicBezTo>
                    <a:pt x="8907" y="11103"/>
                    <a:pt x="9265" y="11269"/>
                    <a:pt x="9601" y="11269"/>
                  </a:cubicBezTo>
                  <a:cubicBezTo>
                    <a:pt x="9807" y="11269"/>
                    <a:pt x="10006" y="11206"/>
                    <a:pt x="10108" y="11003"/>
                  </a:cubicBezTo>
                  <a:cubicBezTo>
                    <a:pt x="10408" y="10503"/>
                    <a:pt x="10108" y="9669"/>
                    <a:pt x="10575" y="9502"/>
                  </a:cubicBezTo>
                  <a:cubicBezTo>
                    <a:pt x="11008" y="9369"/>
                    <a:pt x="12009" y="9335"/>
                    <a:pt x="11942" y="8801"/>
                  </a:cubicBezTo>
                  <a:cubicBezTo>
                    <a:pt x="11876" y="8234"/>
                    <a:pt x="11242" y="7801"/>
                    <a:pt x="11675" y="7434"/>
                  </a:cubicBezTo>
                  <a:cubicBezTo>
                    <a:pt x="12109" y="7067"/>
                    <a:pt x="13010" y="6567"/>
                    <a:pt x="12609" y="6133"/>
                  </a:cubicBezTo>
                  <a:cubicBezTo>
                    <a:pt x="12209" y="5699"/>
                    <a:pt x="11842" y="4965"/>
                    <a:pt x="12176" y="4732"/>
                  </a:cubicBezTo>
                  <a:cubicBezTo>
                    <a:pt x="12498" y="4474"/>
                    <a:pt x="12103" y="3093"/>
                    <a:pt x="11293" y="3093"/>
                  </a:cubicBezTo>
                  <a:cubicBezTo>
                    <a:pt x="11265" y="3093"/>
                    <a:pt x="11237" y="3094"/>
                    <a:pt x="11208" y="3097"/>
                  </a:cubicBezTo>
                  <a:cubicBezTo>
                    <a:pt x="11170" y="3100"/>
                    <a:pt x="11133" y="3102"/>
                    <a:pt x="11098" y="3102"/>
                  </a:cubicBezTo>
                  <a:cubicBezTo>
                    <a:pt x="10353" y="3102"/>
                    <a:pt x="10476" y="2435"/>
                    <a:pt x="10508" y="1830"/>
                  </a:cubicBezTo>
                  <a:cubicBezTo>
                    <a:pt x="10508" y="1397"/>
                    <a:pt x="9902" y="1011"/>
                    <a:pt x="9422" y="1011"/>
                  </a:cubicBezTo>
                  <a:cubicBezTo>
                    <a:pt x="9198" y="1011"/>
                    <a:pt x="9002" y="1095"/>
                    <a:pt x="8907" y="1296"/>
                  </a:cubicBezTo>
                  <a:cubicBezTo>
                    <a:pt x="8829" y="1461"/>
                    <a:pt x="8726" y="1529"/>
                    <a:pt x="8612" y="1529"/>
                  </a:cubicBezTo>
                  <a:cubicBezTo>
                    <a:pt x="8291" y="1529"/>
                    <a:pt x="7887" y="982"/>
                    <a:pt x="7739" y="562"/>
                  </a:cubicBezTo>
                  <a:cubicBezTo>
                    <a:pt x="7633" y="199"/>
                    <a:pt x="7430" y="0"/>
                    <a:pt x="7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95;p72"/>
            <p:cNvSpPr/>
            <p:nvPr/>
          </p:nvSpPr>
          <p:spPr>
            <a:xfrm>
              <a:off x="7206591" y="1954123"/>
              <a:ext cx="114205" cy="134691"/>
            </a:xfrm>
            <a:custGeom>
              <a:avLst/>
              <a:gdLst/>
              <a:ahLst/>
              <a:cxnLst/>
              <a:rect l="l" t="t" r="r" b="b"/>
              <a:pathLst>
                <a:path w="5138" h="6015" extrusionOk="0">
                  <a:moveTo>
                    <a:pt x="1568" y="1"/>
                  </a:moveTo>
                  <a:cubicBezTo>
                    <a:pt x="1568" y="1"/>
                    <a:pt x="1" y="3670"/>
                    <a:pt x="1668" y="5672"/>
                  </a:cubicBezTo>
                  <a:cubicBezTo>
                    <a:pt x="1870" y="5910"/>
                    <a:pt x="2074" y="6015"/>
                    <a:pt x="2277" y="6015"/>
                  </a:cubicBezTo>
                  <a:cubicBezTo>
                    <a:pt x="3746" y="6015"/>
                    <a:pt x="5138" y="501"/>
                    <a:pt x="5138" y="501"/>
                  </a:cubicBezTo>
                  <a:lnTo>
                    <a:pt x="15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96;p72"/>
            <p:cNvSpPr/>
            <p:nvPr/>
          </p:nvSpPr>
          <p:spPr>
            <a:xfrm>
              <a:off x="7211793" y="1951481"/>
              <a:ext cx="199536" cy="251401"/>
            </a:xfrm>
            <a:custGeom>
              <a:avLst/>
              <a:gdLst/>
              <a:ahLst/>
              <a:cxnLst/>
              <a:rect l="l" t="t" r="r" b="b"/>
              <a:pathLst>
                <a:path w="8977" h="11227" extrusionOk="0">
                  <a:moveTo>
                    <a:pt x="4764" y="0"/>
                  </a:moveTo>
                  <a:cubicBezTo>
                    <a:pt x="4374" y="0"/>
                    <a:pt x="3972" y="59"/>
                    <a:pt x="3569" y="186"/>
                  </a:cubicBezTo>
                  <a:cubicBezTo>
                    <a:pt x="734" y="1120"/>
                    <a:pt x="0" y="5289"/>
                    <a:pt x="400" y="7858"/>
                  </a:cubicBezTo>
                  <a:cubicBezTo>
                    <a:pt x="434" y="8025"/>
                    <a:pt x="467" y="8158"/>
                    <a:pt x="500" y="8291"/>
                  </a:cubicBezTo>
                  <a:cubicBezTo>
                    <a:pt x="767" y="9259"/>
                    <a:pt x="1401" y="10126"/>
                    <a:pt x="2268" y="10660"/>
                  </a:cubicBezTo>
                  <a:cubicBezTo>
                    <a:pt x="2851" y="11038"/>
                    <a:pt x="3516" y="11226"/>
                    <a:pt x="4183" y="11226"/>
                  </a:cubicBezTo>
                  <a:cubicBezTo>
                    <a:pt x="5044" y="11226"/>
                    <a:pt x="5909" y="10913"/>
                    <a:pt x="6605" y="10293"/>
                  </a:cubicBezTo>
                  <a:cubicBezTo>
                    <a:pt x="8106" y="8992"/>
                    <a:pt x="8206" y="7324"/>
                    <a:pt x="8606" y="4489"/>
                  </a:cubicBezTo>
                  <a:cubicBezTo>
                    <a:pt x="8977" y="2037"/>
                    <a:pt x="7058" y="0"/>
                    <a:pt x="4764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97;p72"/>
            <p:cNvSpPr/>
            <p:nvPr/>
          </p:nvSpPr>
          <p:spPr>
            <a:xfrm>
              <a:off x="7293345" y="2052628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292" y="1"/>
                  </a:moveTo>
                  <a:cubicBezTo>
                    <a:pt x="145" y="1"/>
                    <a:pt x="34" y="158"/>
                    <a:pt x="34" y="372"/>
                  </a:cubicBezTo>
                  <a:cubicBezTo>
                    <a:pt x="0" y="605"/>
                    <a:pt x="100" y="806"/>
                    <a:pt x="267" y="839"/>
                  </a:cubicBezTo>
                  <a:cubicBezTo>
                    <a:pt x="434" y="839"/>
                    <a:pt x="567" y="672"/>
                    <a:pt x="567" y="439"/>
                  </a:cubicBezTo>
                  <a:cubicBezTo>
                    <a:pt x="601" y="205"/>
                    <a:pt x="467" y="5"/>
                    <a:pt x="334" y="5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98;p72"/>
            <p:cNvSpPr/>
            <p:nvPr/>
          </p:nvSpPr>
          <p:spPr>
            <a:xfrm>
              <a:off x="7235509" y="2047500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334" y="0"/>
                  </a:moveTo>
                  <a:cubicBezTo>
                    <a:pt x="167" y="0"/>
                    <a:pt x="34" y="167"/>
                    <a:pt x="34" y="401"/>
                  </a:cubicBezTo>
                  <a:cubicBezTo>
                    <a:pt x="0" y="634"/>
                    <a:pt x="101" y="834"/>
                    <a:pt x="267" y="834"/>
                  </a:cubicBezTo>
                  <a:cubicBezTo>
                    <a:pt x="277" y="837"/>
                    <a:pt x="287" y="838"/>
                    <a:pt x="297" y="838"/>
                  </a:cubicBezTo>
                  <a:cubicBezTo>
                    <a:pt x="425" y="838"/>
                    <a:pt x="568" y="653"/>
                    <a:pt x="568" y="467"/>
                  </a:cubicBezTo>
                  <a:cubicBezTo>
                    <a:pt x="601" y="234"/>
                    <a:pt x="467" y="34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99;p72"/>
            <p:cNvSpPr/>
            <p:nvPr/>
          </p:nvSpPr>
          <p:spPr>
            <a:xfrm>
              <a:off x="7238466" y="2061697"/>
              <a:ext cx="28207" cy="49017"/>
            </a:xfrm>
            <a:custGeom>
              <a:avLst/>
              <a:gdLst/>
              <a:ahLst/>
              <a:cxnLst/>
              <a:rect l="l" t="t" r="r" b="b"/>
              <a:pathLst>
                <a:path w="1269" h="2189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935" y="667"/>
                    <a:pt x="501" y="1301"/>
                    <a:pt x="1" y="1868"/>
                  </a:cubicBezTo>
                  <a:cubicBezTo>
                    <a:pt x="241" y="2082"/>
                    <a:pt x="545" y="2189"/>
                    <a:pt x="862" y="2189"/>
                  </a:cubicBezTo>
                  <a:cubicBezTo>
                    <a:pt x="942" y="2189"/>
                    <a:pt x="1022" y="2182"/>
                    <a:pt x="1102" y="2168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BA4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00;p72"/>
            <p:cNvSpPr/>
            <p:nvPr/>
          </p:nvSpPr>
          <p:spPr>
            <a:xfrm>
              <a:off x="7226618" y="2022017"/>
              <a:ext cx="32074" cy="10390"/>
            </a:xfrm>
            <a:custGeom>
              <a:avLst/>
              <a:gdLst/>
              <a:ahLst/>
              <a:cxnLst/>
              <a:rect l="l" t="t" r="r" b="b"/>
              <a:pathLst>
                <a:path w="1443" h="464" extrusionOk="0">
                  <a:moveTo>
                    <a:pt x="778" y="0"/>
                  </a:moveTo>
                  <a:cubicBezTo>
                    <a:pt x="529" y="0"/>
                    <a:pt x="281" y="68"/>
                    <a:pt x="67" y="204"/>
                  </a:cubicBezTo>
                  <a:cubicBezTo>
                    <a:pt x="34" y="271"/>
                    <a:pt x="0" y="338"/>
                    <a:pt x="34" y="405"/>
                  </a:cubicBezTo>
                  <a:cubicBezTo>
                    <a:pt x="34" y="405"/>
                    <a:pt x="67" y="438"/>
                    <a:pt x="100" y="438"/>
                  </a:cubicBezTo>
                  <a:cubicBezTo>
                    <a:pt x="117" y="455"/>
                    <a:pt x="134" y="463"/>
                    <a:pt x="154" y="463"/>
                  </a:cubicBezTo>
                  <a:cubicBezTo>
                    <a:pt x="175" y="463"/>
                    <a:pt x="200" y="455"/>
                    <a:pt x="234" y="438"/>
                  </a:cubicBezTo>
                  <a:cubicBezTo>
                    <a:pt x="400" y="334"/>
                    <a:pt x="606" y="282"/>
                    <a:pt x="819" y="282"/>
                  </a:cubicBezTo>
                  <a:cubicBezTo>
                    <a:pt x="946" y="282"/>
                    <a:pt x="1076" y="300"/>
                    <a:pt x="1201" y="338"/>
                  </a:cubicBezTo>
                  <a:cubicBezTo>
                    <a:pt x="1227" y="353"/>
                    <a:pt x="1251" y="360"/>
                    <a:pt x="1273" y="360"/>
                  </a:cubicBezTo>
                  <a:cubicBezTo>
                    <a:pt x="1392" y="360"/>
                    <a:pt x="1442" y="161"/>
                    <a:pt x="1301" y="104"/>
                  </a:cubicBezTo>
                  <a:cubicBezTo>
                    <a:pt x="1134" y="35"/>
                    <a:pt x="956" y="0"/>
                    <a:pt x="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01;p72"/>
            <p:cNvSpPr/>
            <p:nvPr/>
          </p:nvSpPr>
          <p:spPr>
            <a:xfrm>
              <a:off x="7292590" y="2025734"/>
              <a:ext cx="29696" cy="14309"/>
            </a:xfrm>
            <a:custGeom>
              <a:avLst/>
              <a:gdLst/>
              <a:ahLst/>
              <a:cxnLst/>
              <a:rect l="l" t="t" r="r" b="b"/>
              <a:pathLst>
                <a:path w="1336" h="639" extrusionOk="0">
                  <a:moveTo>
                    <a:pt x="230" y="0"/>
                  </a:moveTo>
                  <a:cubicBezTo>
                    <a:pt x="187" y="0"/>
                    <a:pt x="144" y="2"/>
                    <a:pt x="101" y="5"/>
                  </a:cubicBezTo>
                  <a:cubicBezTo>
                    <a:pt x="34" y="38"/>
                    <a:pt x="1" y="105"/>
                    <a:pt x="1" y="172"/>
                  </a:cubicBezTo>
                  <a:cubicBezTo>
                    <a:pt x="26" y="247"/>
                    <a:pt x="70" y="285"/>
                    <a:pt x="118" y="285"/>
                  </a:cubicBezTo>
                  <a:cubicBezTo>
                    <a:pt x="134" y="285"/>
                    <a:pt x="151" y="280"/>
                    <a:pt x="168" y="272"/>
                  </a:cubicBezTo>
                  <a:cubicBezTo>
                    <a:pt x="201" y="269"/>
                    <a:pt x="235" y="267"/>
                    <a:pt x="269" y="267"/>
                  </a:cubicBezTo>
                  <a:cubicBezTo>
                    <a:pt x="568" y="267"/>
                    <a:pt x="862" y="399"/>
                    <a:pt x="1102" y="639"/>
                  </a:cubicBezTo>
                  <a:lnTo>
                    <a:pt x="1269" y="639"/>
                  </a:lnTo>
                  <a:cubicBezTo>
                    <a:pt x="1335" y="572"/>
                    <a:pt x="1335" y="505"/>
                    <a:pt x="1269" y="439"/>
                  </a:cubicBezTo>
                  <a:cubicBezTo>
                    <a:pt x="998" y="138"/>
                    <a:pt x="619" y="0"/>
                    <a:pt x="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02;p72"/>
            <p:cNvSpPr/>
            <p:nvPr/>
          </p:nvSpPr>
          <p:spPr>
            <a:xfrm>
              <a:off x="7351181" y="1969059"/>
              <a:ext cx="89732" cy="173139"/>
            </a:xfrm>
            <a:custGeom>
              <a:avLst/>
              <a:gdLst/>
              <a:ahLst/>
              <a:cxnLst/>
              <a:rect l="l" t="t" r="r" b="b"/>
              <a:pathLst>
                <a:path w="4037" h="7732" extrusionOk="0">
                  <a:moveTo>
                    <a:pt x="534" y="1"/>
                  </a:moveTo>
                  <a:lnTo>
                    <a:pt x="200" y="501"/>
                  </a:lnTo>
                  <a:cubicBezTo>
                    <a:pt x="1101" y="935"/>
                    <a:pt x="801" y="2002"/>
                    <a:pt x="534" y="2469"/>
                  </a:cubicBezTo>
                  <a:cubicBezTo>
                    <a:pt x="0" y="3437"/>
                    <a:pt x="400" y="5138"/>
                    <a:pt x="1101" y="5905"/>
                  </a:cubicBezTo>
                  <a:cubicBezTo>
                    <a:pt x="1101" y="5905"/>
                    <a:pt x="1173" y="5569"/>
                    <a:pt x="1419" y="5569"/>
                  </a:cubicBezTo>
                  <a:cubicBezTo>
                    <a:pt x="1463" y="5569"/>
                    <a:pt x="1512" y="5580"/>
                    <a:pt x="1568" y="5605"/>
                  </a:cubicBezTo>
                  <a:cubicBezTo>
                    <a:pt x="1935" y="5738"/>
                    <a:pt x="1568" y="7673"/>
                    <a:pt x="1568" y="7673"/>
                  </a:cubicBezTo>
                  <a:cubicBezTo>
                    <a:pt x="1568" y="7673"/>
                    <a:pt x="1599" y="7731"/>
                    <a:pt x="1673" y="7731"/>
                  </a:cubicBezTo>
                  <a:cubicBezTo>
                    <a:pt x="1829" y="7731"/>
                    <a:pt x="2178" y="7470"/>
                    <a:pt x="2836" y="5838"/>
                  </a:cubicBezTo>
                  <a:cubicBezTo>
                    <a:pt x="3703" y="3637"/>
                    <a:pt x="4036" y="1736"/>
                    <a:pt x="3669" y="802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03;p72"/>
            <p:cNvSpPr/>
            <p:nvPr/>
          </p:nvSpPr>
          <p:spPr>
            <a:xfrm>
              <a:off x="7360095" y="2063667"/>
              <a:ext cx="77107" cy="71387"/>
            </a:xfrm>
            <a:custGeom>
              <a:avLst/>
              <a:gdLst/>
              <a:ahLst/>
              <a:cxnLst/>
              <a:rect l="l" t="t" r="r" b="b"/>
              <a:pathLst>
                <a:path w="3469" h="3188" extrusionOk="0">
                  <a:moveTo>
                    <a:pt x="2037" y="1"/>
                  </a:moveTo>
                  <a:cubicBezTo>
                    <a:pt x="1178" y="1"/>
                    <a:pt x="486" y="958"/>
                    <a:pt x="266" y="1680"/>
                  </a:cubicBezTo>
                  <a:cubicBezTo>
                    <a:pt x="1" y="2447"/>
                    <a:pt x="309" y="3188"/>
                    <a:pt x="1030" y="3188"/>
                  </a:cubicBezTo>
                  <a:cubicBezTo>
                    <a:pt x="1124" y="3188"/>
                    <a:pt x="1226" y="3175"/>
                    <a:pt x="1334" y="3148"/>
                  </a:cubicBezTo>
                  <a:cubicBezTo>
                    <a:pt x="2034" y="2948"/>
                    <a:pt x="2601" y="2514"/>
                    <a:pt x="2968" y="1880"/>
                  </a:cubicBezTo>
                  <a:cubicBezTo>
                    <a:pt x="3469" y="1146"/>
                    <a:pt x="3068" y="179"/>
                    <a:pt x="2201" y="12"/>
                  </a:cubicBezTo>
                  <a:cubicBezTo>
                    <a:pt x="2146" y="4"/>
                    <a:pt x="2091" y="1"/>
                    <a:pt x="2037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04;p72"/>
            <p:cNvSpPr/>
            <p:nvPr/>
          </p:nvSpPr>
          <p:spPr>
            <a:xfrm>
              <a:off x="7265917" y="2101287"/>
              <a:ext cx="49701" cy="46330"/>
            </a:xfrm>
            <a:custGeom>
              <a:avLst/>
              <a:gdLst/>
              <a:ahLst/>
              <a:cxnLst/>
              <a:rect l="l" t="t" r="r" b="b"/>
              <a:pathLst>
                <a:path w="2236" h="2069" extrusionOk="0">
                  <a:moveTo>
                    <a:pt x="2068" y="0"/>
                  </a:moveTo>
                  <a:cubicBezTo>
                    <a:pt x="1535" y="400"/>
                    <a:pt x="934" y="701"/>
                    <a:pt x="300" y="868"/>
                  </a:cubicBezTo>
                  <a:cubicBezTo>
                    <a:pt x="100" y="934"/>
                    <a:pt x="0" y="968"/>
                    <a:pt x="0" y="968"/>
                  </a:cubicBezTo>
                  <a:cubicBezTo>
                    <a:pt x="200" y="1335"/>
                    <a:pt x="400" y="1668"/>
                    <a:pt x="567" y="2068"/>
                  </a:cubicBezTo>
                  <a:lnTo>
                    <a:pt x="767" y="2002"/>
                  </a:lnTo>
                  <a:cubicBezTo>
                    <a:pt x="1701" y="1735"/>
                    <a:pt x="2068" y="1301"/>
                    <a:pt x="2168" y="901"/>
                  </a:cubicBezTo>
                  <a:cubicBezTo>
                    <a:pt x="2235" y="701"/>
                    <a:pt x="2235" y="501"/>
                    <a:pt x="2168" y="300"/>
                  </a:cubicBezTo>
                  <a:cubicBezTo>
                    <a:pt x="2135" y="200"/>
                    <a:pt x="2102" y="100"/>
                    <a:pt x="2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05;p72"/>
            <p:cNvSpPr/>
            <p:nvPr/>
          </p:nvSpPr>
          <p:spPr>
            <a:xfrm>
              <a:off x="7272585" y="2101287"/>
              <a:ext cx="41543" cy="26916"/>
            </a:xfrm>
            <a:custGeom>
              <a:avLst/>
              <a:gdLst/>
              <a:ahLst/>
              <a:cxnLst/>
              <a:rect l="l" t="t" r="r" b="b"/>
              <a:pathLst>
                <a:path w="1869" h="1202" extrusionOk="0">
                  <a:moveTo>
                    <a:pt x="1735" y="0"/>
                  </a:moveTo>
                  <a:cubicBezTo>
                    <a:pt x="1235" y="400"/>
                    <a:pt x="634" y="701"/>
                    <a:pt x="0" y="868"/>
                  </a:cubicBezTo>
                  <a:lnTo>
                    <a:pt x="167" y="1201"/>
                  </a:lnTo>
                  <a:cubicBezTo>
                    <a:pt x="1068" y="934"/>
                    <a:pt x="1668" y="667"/>
                    <a:pt x="1868" y="300"/>
                  </a:cubicBezTo>
                  <a:cubicBezTo>
                    <a:pt x="1835" y="200"/>
                    <a:pt x="1802" y="10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06;p72"/>
            <p:cNvSpPr/>
            <p:nvPr/>
          </p:nvSpPr>
          <p:spPr>
            <a:xfrm>
              <a:off x="7282965" y="2121440"/>
              <a:ext cx="31163" cy="24677"/>
            </a:xfrm>
            <a:custGeom>
              <a:avLst/>
              <a:gdLst/>
              <a:ahLst/>
              <a:cxnLst/>
              <a:rect l="l" t="t" r="r" b="b"/>
              <a:pathLst>
                <a:path w="1402" h="1102" extrusionOk="0">
                  <a:moveTo>
                    <a:pt x="1401" y="1"/>
                  </a:moveTo>
                  <a:cubicBezTo>
                    <a:pt x="1034" y="101"/>
                    <a:pt x="701" y="268"/>
                    <a:pt x="401" y="501"/>
                  </a:cubicBezTo>
                  <a:cubicBezTo>
                    <a:pt x="200" y="668"/>
                    <a:pt x="67" y="868"/>
                    <a:pt x="0" y="1102"/>
                  </a:cubicBezTo>
                  <a:cubicBezTo>
                    <a:pt x="934" y="835"/>
                    <a:pt x="1301" y="401"/>
                    <a:pt x="1401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07;p72"/>
            <p:cNvSpPr/>
            <p:nvPr/>
          </p:nvSpPr>
          <p:spPr>
            <a:xfrm>
              <a:off x="7236999" y="1928618"/>
              <a:ext cx="180598" cy="72171"/>
            </a:xfrm>
            <a:custGeom>
              <a:avLst/>
              <a:gdLst/>
              <a:ahLst/>
              <a:cxnLst/>
              <a:rect l="l" t="t" r="r" b="b"/>
              <a:pathLst>
                <a:path w="8125" h="3223" extrusionOk="0">
                  <a:moveTo>
                    <a:pt x="4447" y="0"/>
                  </a:moveTo>
                  <a:cubicBezTo>
                    <a:pt x="4156" y="0"/>
                    <a:pt x="3871" y="43"/>
                    <a:pt x="3603" y="139"/>
                  </a:cubicBezTo>
                  <a:cubicBezTo>
                    <a:pt x="3603" y="139"/>
                    <a:pt x="2068" y="139"/>
                    <a:pt x="1301" y="773"/>
                  </a:cubicBezTo>
                  <a:cubicBezTo>
                    <a:pt x="534" y="1407"/>
                    <a:pt x="0" y="2407"/>
                    <a:pt x="267" y="2507"/>
                  </a:cubicBezTo>
                  <a:cubicBezTo>
                    <a:pt x="289" y="2512"/>
                    <a:pt x="313" y="2515"/>
                    <a:pt x="339" y="2515"/>
                  </a:cubicBezTo>
                  <a:cubicBezTo>
                    <a:pt x="641" y="2515"/>
                    <a:pt x="1229" y="2226"/>
                    <a:pt x="1487" y="2226"/>
                  </a:cubicBezTo>
                  <a:cubicBezTo>
                    <a:pt x="1520" y="2226"/>
                    <a:pt x="1547" y="2230"/>
                    <a:pt x="1568" y="2241"/>
                  </a:cubicBezTo>
                  <a:cubicBezTo>
                    <a:pt x="1740" y="2326"/>
                    <a:pt x="1764" y="3223"/>
                    <a:pt x="2252" y="3223"/>
                  </a:cubicBezTo>
                  <a:cubicBezTo>
                    <a:pt x="2333" y="3223"/>
                    <a:pt x="2426" y="3198"/>
                    <a:pt x="2535" y="3141"/>
                  </a:cubicBezTo>
                  <a:cubicBezTo>
                    <a:pt x="3303" y="2708"/>
                    <a:pt x="2869" y="2708"/>
                    <a:pt x="3503" y="2574"/>
                  </a:cubicBezTo>
                  <a:cubicBezTo>
                    <a:pt x="3565" y="2558"/>
                    <a:pt x="3625" y="2550"/>
                    <a:pt x="3682" y="2550"/>
                  </a:cubicBezTo>
                  <a:cubicBezTo>
                    <a:pt x="4195" y="2550"/>
                    <a:pt x="4514" y="3142"/>
                    <a:pt x="4753" y="3142"/>
                  </a:cubicBezTo>
                  <a:cubicBezTo>
                    <a:pt x="4759" y="3142"/>
                    <a:pt x="4765" y="3142"/>
                    <a:pt x="4770" y="3141"/>
                  </a:cubicBezTo>
                  <a:cubicBezTo>
                    <a:pt x="4970" y="3075"/>
                    <a:pt x="5137" y="3008"/>
                    <a:pt x="5304" y="2874"/>
                  </a:cubicBezTo>
                  <a:cubicBezTo>
                    <a:pt x="5304" y="2874"/>
                    <a:pt x="4470" y="2608"/>
                    <a:pt x="4437" y="2341"/>
                  </a:cubicBezTo>
                  <a:cubicBezTo>
                    <a:pt x="4370" y="2074"/>
                    <a:pt x="3603" y="1907"/>
                    <a:pt x="3603" y="1907"/>
                  </a:cubicBezTo>
                  <a:cubicBezTo>
                    <a:pt x="3603" y="1907"/>
                    <a:pt x="4063" y="1748"/>
                    <a:pt x="4458" y="1748"/>
                  </a:cubicBezTo>
                  <a:cubicBezTo>
                    <a:pt x="4636" y="1748"/>
                    <a:pt x="4800" y="1781"/>
                    <a:pt x="4904" y="1874"/>
                  </a:cubicBezTo>
                  <a:cubicBezTo>
                    <a:pt x="5204" y="2141"/>
                    <a:pt x="5037" y="2741"/>
                    <a:pt x="5838" y="2741"/>
                  </a:cubicBezTo>
                  <a:cubicBezTo>
                    <a:pt x="5856" y="2740"/>
                    <a:pt x="5874" y="2740"/>
                    <a:pt x="5893" y="2740"/>
                  </a:cubicBezTo>
                  <a:cubicBezTo>
                    <a:pt x="6352" y="2740"/>
                    <a:pt x="6947" y="2963"/>
                    <a:pt x="7396" y="2963"/>
                  </a:cubicBezTo>
                  <a:cubicBezTo>
                    <a:pt x="7730" y="2963"/>
                    <a:pt x="7984" y="2839"/>
                    <a:pt x="8039" y="2407"/>
                  </a:cubicBezTo>
                  <a:cubicBezTo>
                    <a:pt x="8125" y="1522"/>
                    <a:pt x="6180" y="0"/>
                    <a:pt x="4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08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09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10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11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012;p72"/>
            <p:cNvSpPr/>
            <p:nvPr/>
          </p:nvSpPr>
          <p:spPr>
            <a:xfrm>
              <a:off x="7041241" y="4392174"/>
              <a:ext cx="29696" cy="21698"/>
            </a:xfrm>
            <a:custGeom>
              <a:avLst/>
              <a:gdLst/>
              <a:ahLst/>
              <a:cxnLst/>
              <a:rect l="l" t="t" r="r" b="b"/>
              <a:pathLst>
                <a:path w="1336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5" y="801"/>
                  </a:cubicBezTo>
                  <a:cubicBezTo>
                    <a:pt x="601" y="768"/>
                    <a:pt x="268" y="635"/>
                    <a:pt x="168" y="468"/>
                  </a:cubicBezTo>
                  <a:cubicBezTo>
                    <a:pt x="134" y="368"/>
                    <a:pt x="134" y="268"/>
                    <a:pt x="201" y="201"/>
                  </a:cubicBezTo>
                  <a:cubicBezTo>
                    <a:pt x="234" y="168"/>
                    <a:pt x="268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1" y="1"/>
                    <a:pt x="134" y="67"/>
                    <a:pt x="101" y="134"/>
                  </a:cubicBezTo>
                  <a:cubicBezTo>
                    <a:pt x="1" y="268"/>
                    <a:pt x="1" y="401"/>
                    <a:pt x="68" y="501"/>
                  </a:cubicBezTo>
                  <a:cubicBezTo>
                    <a:pt x="168" y="668"/>
                    <a:pt x="334" y="768"/>
                    <a:pt x="501" y="835"/>
                  </a:cubicBezTo>
                  <a:cubicBezTo>
                    <a:pt x="768" y="901"/>
                    <a:pt x="1002" y="935"/>
                    <a:pt x="1268" y="968"/>
                  </a:cubicBezTo>
                  <a:cubicBezTo>
                    <a:pt x="1302" y="968"/>
                    <a:pt x="1302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8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013;p72"/>
            <p:cNvSpPr/>
            <p:nvPr/>
          </p:nvSpPr>
          <p:spPr>
            <a:xfrm>
              <a:off x="7059045" y="4382948"/>
              <a:ext cx="19293" cy="30924"/>
            </a:xfrm>
            <a:custGeom>
              <a:avLst/>
              <a:gdLst/>
              <a:ahLst/>
              <a:cxnLst/>
              <a:rect l="l" t="t" r="r" b="b"/>
              <a:pathLst>
                <a:path w="868" h="1381" extrusionOk="0">
                  <a:moveTo>
                    <a:pt x="367" y="133"/>
                  </a:moveTo>
                  <a:cubicBezTo>
                    <a:pt x="385" y="133"/>
                    <a:pt x="407" y="137"/>
                    <a:pt x="434" y="146"/>
                  </a:cubicBezTo>
                  <a:lnTo>
                    <a:pt x="467" y="146"/>
                  </a:lnTo>
                  <a:cubicBezTo>
                    <a:pt x="501" y="179"/>
                    <a:pt x="534" y="213"/>
                    <a:pt x="568" y="246"/>
                  </a:cubicBezTo>
                  <a:cubicBezTo>
                    <a:pt x="634" y="546"/>
                    <a:pt x="601" y="880"/>
                    <a:pt x="467" y="1180"/>
                  </a:cubicBezTo>
                  <a:cubicBezTo>
                    <a:pt x="301" y="880"/>
                    <a:pt x="201" y="546"/>
                    <a:pt x="267" y="213"/>
                  </a:cubicBezTo>
                  <a:cubicBezTo>
                    <a:pt x="292" y="164"/>
                    <a:pt x="316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0" y="413"/>
                    <a:pt x="201" y="1113"/>
                    <a:pt x="434" y="1347"/>
                  </a:cubicBezTo>
                  <a:lnTo>
                    <a:pt x="467" y="1380"/>
                  </a:lnTo>
                  <a:lnTo>
                    <a:pt x="501" y="1380"/>
                  </a:lnTo>
                  <a:cubicBezTo>
                    <a:pt x="501" y="1380"/>
                    <a:pt x="534" y="1347"/>
                    <a:pt x="534" y="1347"/>
                  </a:cubicBezTo>
                  <a:cubicBezTo>
                    <a:pt x="534" y="1313"/>
                    <a:pt x="868" y="546"/>
                    <a:pt x="668" y="179"/>
                  </a:cubicBezTo>
                  <a:cubicBezTo>
                    <a:pt x="634" y="79"/>
                    <a:pt x="534" y="46"/>
                    <a:pt x="434" y="12"/>
                  </a:cubicBezTo>
                  <a:cubicBezTo>
                    <a:pt x="410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014;p72"/>
            <p:cNvSpPr/>
            <p:nvPr/>
          </p:nvSpPr>
          <p:spPr>
            <a:xfrm>
              <a:off x="7397148" y="4392174"/>
              <a:ext cx="29674" cy="21698"/>
            </a:xfrm>
            <a:custGeom>
              <a:avLst/>
              <a:gdLst/>
              <a:ahLst/>
              <a:cxnLst/>
              <a:rect l="l" t="t" r="r" b="b"/>
              <a:pathLst>
                <a:path w="1335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4" y="801"/>
                  </a:cubicBezTo>
                  <a:cubicBezTo>
                    <a:pt x="601" y="768"/>
                    <a:pt x="267" y="635"/>
                    <a:pt x="167" y="468"/>
                  </a:cubicBezTo>
                  <a:cubicBezTo>
                    <a:pt x="134" y="368"/>
                    <a:pt x="167" y="268"/>
                    <a:pt x="200" y="201"/>
                  </a:cubicBezTo>
                  <a:cubicBezTo>
                    <a:pt x="234" y="168"/>
                    <a:pt x="267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0" y="1"/>
                    <a:pt x="134" y="67"/>
                    <a:pt x="100" y="134"/>
                  </a:cubicBezTo>
                  <a:cubicBezTo>
                    <a:pt x="0" y="268"/>
                    <a:pt x="0" y="401"/>
                    <a:pt x="67" y="501"/>
                  </a:cubicBezTo>
                  <a:cubicBezTo>
                    <a:pt x="167" y="668"/>
                    <a:pt x="334" y="768"/>
                    <a:pt x="534" y="835"/>
                  </a:cubicBezTo>
                  <a:cubicBezTo>
                    <a:pt x="768" y="901"/>
                    <a:pt x="1001" y="935"/>
                    <a:pt x="1268" y="968"/>
                  </a:cubicBezTo>
                  <a:cubicBezTo>
                    <a:pt x="1301" y="968"/>
                    <a:pt x="1335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7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015;p72"/>
            <p:cNvSpPr/>
            <p:nvPr/>
          </p:nvSpPr>
          <p:spPr>
            <a:xfrm>
              <a:off x="7414930" y="4382948"/>
              <a:ext cx="19316" cy="30924"/>
            </a:xfrm>
            <a:custGeom>
              <a:avLst/>
              <a:gdLst/>
              <a:ahLst/>
              <a:cxnLst/>
              <a:rect l="l" t="t" r="r" b="b"/>
              <a:pathLst>
                <a:path w="869" h="1381" extrusionOk="0">
                  <a:moveTo>
                    <a:pt x="367" y="133"/>
                  </a:moveTo>
                  <a:cubicBezTo>
                    <a:pt x="386" y="133"/>
                    <a:pt x="408" y="137"/>
                    <a:pt x="435" y="146"/>
                  </a:cubicBezTo>
                  <a:lnTo>
                    <a:pt x="468" y="146"/>
                  </a:lnTo>
                  <a:cubicBezTo>
                    <a:pt x="501" y="179"/>
                    <a:pt x="568" y="213"/>
                    <a:pt x="568" y="246"/>
                  </a:cubicBezTo>
                  <a:cubicBezTo>
                    <a:pt x="635" y="546"/>
                    <a:pt x="601" y="880"/>
                    <a:pt x="468" y="1180"/>
                  </a:cubicBezTo>
                  <a:cubicBezTo>
                    <a:pt x="301" y="880"/>
                    <a:pt x="234" y="546"/>
                    <a:pt x="268" y="213"/>
                  </a:cubicBezTo>
                  <a:cubicBezTo>
                    <a:pt x="292" y="164"/>
                    <a:pt x="317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1" y="413"/>
                    <a:pt x="201" y="1113"/>
                    <a:pt x="435" y="1347"/>
                  </a:cubicBezTo>
                  <a:lnTo>
                    <a:pt x="468" y="1380"/>
                  </a:lnTo>
                  <a:lnTo>
                    <a:pt x="501" y="1380"/>
                  </a:lnTo>
                  <a:cubicBezTo>
                    <a:pt x="501" y="1380"/>
                    <a:pt x="535" y="1347"/>
                    <a:pt x="535" y="1347"/>
                  </a:cubicBezTo>
                  <a:cubicBezTo>
                    <a:pt x="568" y="1313"/>
                    <a:pt x="868" y="546"/>
                    <a:pt x="668" y="179"/>
                  </a:cubicBezTo>
                  <a:cubicBezTo>
                    <a:pt x="635" y="79"/>
                    <a:pt x="535" y="46"/>
                    <a:pt x="435" y="12"/>
                  </a:cubicBezTo>
                  <a:cubicBezTo>
                    <a:pt x="411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016;p72"/>
            <p:cNvSpPr/>
            <p:nvPr/>
          </p:nvSpPr>
          <p:spPr>
            <a:xfrm>
              <a:off x="7647007" y="2807345"/>
              <a:ext cx="137944" cy="180394"/>
            </a:xfrm>
            <a:custGeom>
              <a:avLst/>
              <a:gdLst/>
              <a:ahLst/>
              <a:cxnLst/>
              <a:rect l="l" t="t" r="r" b="b"/>
              <a:pathLst>
                <a:path w="6206" h="8056" extrusionOk="0">
                  <a:moveTo>
                    <a:pt x="4016" y="1"/>
                  </a:moveTo>
                  <a:cubicBezTo>
                    <a:pt x="2837" y="1"/>
                    <a:pt x="1467" y="1283"/>
                    <a:pt x="801" y="3194"/>
                  </a:cubicBezTo>
                  <a:cubicBezTo>
                    <a:pt x="1" y="5362"/>
                    <a:pt x="401" y="7497"/>
                    <a:pt x="1669" y="7964"/>
                  </a:cubicBezTo>
                  <a:cubicBezTo>
                    <a:pt x="1832" y="8026"/>
                    <a:pt x="2004" y="8056"/>
                    <a:pt x="2181" y="8056"/>
                  </a:cubicBezTo>
                  <a:cubicBezTo>
                    <a:pt x="3344" y="8056"/>
                    <a:pt x="4739" y="6777"/>
                    <a:pt x="5405" y="4895"/>
                  </a:cubicBezTo>
                  <a:cubicBezTo>
                    <a:pt x="6205" y="2727"/>
                    <a:pt x="5838" y="592"/>
                    <a:pt x="4537" y="92"/>
                  </a:cubicBezTo>
                  <a:cubicBezTo>
                    <a:pt x="4370" y="30"/>
                    <a:pt x="4195" y="1"/>
                    <a:pt x="4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017;p72"/>
            <p:cNvSpPr/>
            <p:nvPr/>
          </p:nvSpPr>
          <p:spPr>
            <a:xfrm>
              <a:off x="7526156" y="2720641"/>
              <a:ext cx="247659" cy="286400"/>
            </a:xfrm>
            <a:custGeom>
              <a:avLst/>
              <a:gdLst/>
              <a:ahLst/>
              <a:cxnLst/>
              <a:rect l="l" t="t" r="r" b="b"/>
              <a:pathLst>
                <a:path w="11142" h="12790" extrusionOk="0">
                  <a:moveTo>
                    <a:pt x="5366" y="1"/>
                  </a:moveTo>
                  <a:cubicBezTo>
                    <a:pt x="4124" y="1"/>
                    <a:pt x="2331" y="2182"/>
                    <a:pt x="1235" y="5198"/>
                  </a:cubicBezTo>
                  <a:cubicBezTo>
                    <a:pt x="0" y="8534"/>
                    <a:pt x="34" y="11569"/>
                    <a:pt x="1301" y="12036"/>
                  </a:cubicBezTo>
                  <a:cubicBezTo>
                    <a:pt x="1420" y="12076"/>
                    <a:pt x="1538" y="12094"/>
                    <a:pt x="1657" y="12094"/>
                  </a:cubicBezTo>
                  <a:cubicBezTo>
                    <a:pt x="1838" y="12094"/>
                    <a:pt x="2020" y="12050"/>
                    <a:pt x="2202" y="11970"/>
                  </a:cubicBezTo>
                  <a:cubicBezTo>
                    <a:pt x="2302" y="12070"/>
                    <a:pt x="2436" y="12170"/>
                    <a:pt x="2569" y="12203"/>
                  </a:cubicBezTo>
                  <a:cubicBezTo>
                    <a:pt x="2687" y="12243"/>
                    <a:pt x="2806" y="12261"/>
                    <a:pt x="2922" y="12261"/>
                  </a:cubicBezTo>
                  <a:cubicBezTo>
                    <a:pt x="3101" y="12261"/>
                    <a:pt x="3275" y="12217"/>
                    <a:pt x="3436" y="12136"/>
                  </a:cubicBezTo>
                  <a:cubicBezTo>
                    <a:pt x="3536" y="12236"/>
                    <a:pt x="3670" y="12337"/>
                    <a:pt x="3837" y="12403"/>
                  </a:cubicBezTo>
                  <a:cubicBezTo>
                    <a:pt x="3926" y="12425"/>
                    <a:pt x="4022" y="12437"/>
                    <a:pt x="4121" y="12437"/>
                  </a:cubicBezTo>
                  <a:cubicBezTo>
                    <a:pt x="4318" y="12437"/>
                    <a:pt x="4526" y="12392"/>
                    <a:pt x="4704" y="12303"/>
                  </a:cubicBezTo>
                  <a:cubicBezTo>
                    <a:pt x="4804" y="12437"/>
                    <a:pt x="4937" y="12503"/>
                    <a:pt x="5071" y="12570"/>
                  </a:cubicBezTo>
                  <a:cubicBezTo>
                    <a:pt x="5183" y="12608"/>
                    <a:pt x="5301" y="12626"/>
                    <a:pt x="5417" y="12626"/>
                  </a:cubicBezTo>
                  <a:cubicBezTo>
                    <a:pt x="5612" y="12626"/>
                    <a:pt x="5805" y="12574"/>
                    <a:pt x="5971" y="12470"/>
                  </a:cubicBezTo>
                  <a:cubicBezTo>
                    <a:pt x="6071" y="12603"/>
                    <a:pt x="6205" y="12703"/>
                    <a:pt x="6338" y="12737"/>
                  </a:cubicBezTo>
                  <a:cubicBezTo>
                    <a:pt x="6433" y="12772"/>
                    <a:pt x="6531" y="12789"/>
                    <a:pt x="6634" y="12789"/>
                  </a:cubicBezTo>
                  <a:cubicBezTo>
                    <a:pt x="7695" y="12789"/>
                    <a:pt x="9165" y="10961"/>
                    <a:pt x="10108" y="8467"/>
                  </a:cubicBezTo>
                  <a:cubicBezTo>
                    <a:pt x="11142" y="5732"/>
                    <a:pt x="11075" y="3163"/>
                    <a:pt x="10041" y="2796"/>
                  </a:cubicBezTo>
                  <a:cubicBezTo>
                    <a:pt x="9943" y="2757"/>
                    <a:pt x="9846" y="2741"/>
                    <a:pt x="9755" y="2741"/>
                  </a:cubicBezTo>
                  <a:cubicBezTo>
                    <a:pt x="9690" y="2741"/>
                    <a:pt x="9629" y="2749"/>
                    <a:pt x="9574" y="2763"/>
                  </a:cubicBezTo>
                  <a:cubicBezTo>
                    <a:pt x="9474" y="2463"/>
                    <a:pt x="9240" y="2229"/>
                    <a:pt x="8940" y="2096"/>
                  </a:cubicBezTo>
                  <a:cubicBezTo>
                    <a:pt x="8807" y="2062"/>
                    <a:pt x="8640" y="2062"/>
                    <a:pt x="8507" y="2062"/>
                  </a:cubicBezTo>
                  <a:cubicBezTo>
                    <a:pt x="8373" y="1796"/>
                    <a:pt x="8173" y="1562"/>
                    <a:pt x="7873" y="1429"/>
                  </a:cubicBezTo>
                  <a:cubicBezTo>
                    <a:pt x="7778" y="1405"/>
                    <a:pt x="7667" y="1382"/>
                    <a:pt x="7551" y="1382"/>
                  </a:cubicBezTo>
                  <a:cubicBezTo>
                    <a:pt x="7503" y="1382"/>
                    <a:pt x="7455" y="1386"/>
                    <a:pt x="7406" y="1395"/>
                  </a:cubicBezTo>
                  <a:cubicBezTo>
                    <a:pt x="7306" y="1095"/>
                    <a:pt x="7072" y="862"/>
                    <a:pt x="6805" y="762"/>
                  </a:cubicBezTo>
                  <a:cubicBezTo>
                    <a:pt x="6639" y="695"/>
                    <a:pt x="6505" y="695"/>
                    <a:pt x="6338" y="695"/>
                  </a:cubicBezTo>
                  <a:cubicBezTo>
                    <a:pt x="6205" y="428"/>
                    <a:pt x="6005" y="194"/>
                    <a:pt x="5705" y="61"/>
                  </a:cubicBezTo>
                  <a:cubicBezTo>
                    <a:pt x="5598" y="21"/>
                    <a:pt x="5484" y="1"/>
                    <a:pt x="53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018;p72"/>
            <p:cNvSpPr/>
            <p:nvPr/>
          </p:nvSpPr>
          <p:spPr>
            <a:xfrm>
              <a:off x="7108524" y="2517093"/>
              <a:ext cx="560022" cy="506362"/>
            </a:xfrm>
            <a:custGeom>
              <a:avLst/>
              <a:gdLst/>
              <a:ahLst/>
              <a:cxnLst/>
              <a:rect l="l" t="t" r="r" b="b"/>
              <a:pathLst>
                <a:path w="25195" h="22613" extrusionOk="0">
                  <a:moveTo>
                    <a:pt x="11845" y="1"/>
                  </a:moveTo>
                  <a:cubicBezTo>
                    <a:pt x="5493" y="1"/>
                    <a:pt x="0" y="5447"/>
                    <a:pt x="610" y="12320"/>
                  </a:cubicBezTo>
                  <a:cubicBezTo>
                    <a:pt x="1156" y="18456"/>
                    <a:pt x="6346" y="22612"/>
                    <a:pt x="11909" y="22612"/>
                  </a:cubicBezTo>
                  <a:cubicBezTo>
                    <a:pt x="13816" y="22612"/>
                    <a:pt x="15766" y="22124"/>
                    <a:pt x="17589" y="21060"/>
                  </a:cubicBezTo>
                  <a:cubicBezTo>
                    <a:pt x="17885" y="20874"/>
                    <a:pt x="18213" y="20782"/>
                    <a:pt x="18542" y="20782"/>
                  </a:cubicBezTo>
                  <a:cubicBezTo>
                    <a:pt x="18806" y="20782"/>
                    <a:pt x="19071" y="20841"/>
                    <a:pt x="19323" y="20960"/>
                  </a:cubicBezTo>
                  <a:cubicBezTo>
                    <a:pt x="19357" y="20960"/>
                    <a:pt x="19390" y="20993"/>
                    <a:pt x="19423" y="20993"/>
                  </a:cubicBezTo>
                  <a:cubicBezTo>
                    <a:pt x="19532" y="21033"/>
                    <a:pt x="19646" y="21052"/>
                    <a:pt x="19766" y="21052"/>
                  </a:cubicBezTo>
                  <a:cubicBezTo>
                    <a:pt x="21039" y="21052"/>
                    <a:pt x="22862" y="18836"/>
                    <a:pt x="23960" y="15756"/>
                  </a:cubicBezTo>
                  <a:cubicBezTo>
                    <a:pt x="25194" y="12420"/>
                    <a:pt x="25161" y="9318"/>
                    <a:pt x="23893" y="8817"/>
                  </a:cubicBezTo>
                  <a:lnTo>
                    <a:pt x="23793" y="8817"/>
                  </a:lnTo>
                  <a:cubicBezTo>
                    <a:pt x="23193" y="8651"/>
                    <a:pt x="22726" y="8184"/>
                    <a:pt x="22525" y="7583"/>
                  </a:cubicBezTo>
                  <a:cubicBezTo>
                    <a:pt x="21425" y="4414"/>
                    <a:pt x="18923" y="1879"/>
                    <a:pt x="15787" y="712"/>
                  </a:cubicBezTo>
                  <a:cubicBezTo>
                    <a:pt x="14467" y="226"/>
                    <a:pt x="13138" y="1"/>
                    <a:pt x="11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019;p72"/>
            <p:cNvSpPr/>
            <p:nvPr/>
          </p:nvSpPr>
          <p:spPr>
            <a:xfrm>
              <a:off x="7391213" y="2677916"/>
              <a:ext cx="227810" cy="242041"/>
            </a:xfrm>
            <a:custGeom>
              <a:avLst/>
              <a:gdLst/>
              <a:ahLst/>
              <a:cxnLst/>
              <a:rect l="l" t="t" r="r" b="b"/>
              <a:pathLst>
                <a:path w="10249" h="10809" extrusionOk="0">
                  <a:moveTo>
                    <a:pt x="4537" y="1"/>
                  </a:moveTo>
                  <a:cubicBezTo>
                    <a:pt x="4504" y="1"/>
                    <a:pt x="4437" y="34"/>
                    <a:pt x="4404" y="101"/>
                  </a:cubicBezTo>
                  <a:lnTo>
                    <a:pt x="3703" y="2002"/>
                  </a:lnTo>
                  <a:lnTo>
                    <a:pt x="2069" y="2102"/>
                  </a:lnTo>
                  <a:cubicBezTo>
                    <a:pt x="2002" y="2102"/>
                    <a:pt x="1969" y="2136"/>
                    <a:pt x="1935" y="2169"/>
                  </a:cubicBezTo>
                  <a:cubicBezTo>
                    <a:pt x="1935" y="2236"/>
                    <a:pt x="1935" y="2269"/>
                    <a:pt x="1969" y="2303"/>
                  </a:cubicBezTo>
                  <a:lnTo>
                    <a:pt x="4070" y="4437"/>
                  </a:lnTo>
                  <a:lnTo>
                    <a:pt x="1101" y="4738"/>
                  </a:lnTo>
                  <a:cubicBezTo>
                    <a:pt x="1068" y="4738"/>
                    <a:pt x="1001" y="4771"/>
                    <a:pt x="1001" y="4804"/>
                  </a:cubicBezTo>
                  <a:cubicBezTo>
                    <a:pt x="968" y="4838"/>
                    <a:pt x="1001" y="4904"/>
                    <a:pt x="1035" y="4938"/>
                  </a:cubicBezTo>
                  <a:lnTo>
                    <a:pt x="2802" y="6973"/>
                  </a:lnTo>
                  <a:lnTo>
                    <a:pt x="134" y="7340"/>
                  </a:lnTo>
                  <a:cubicBezTo>
                    <a:pt x="67" y="7373"/>
                    <a:pt x="34" y="7406"/>
                    <a:pt x="34" y="7440"/>
                  </a:cubicBezTo>
                  <a:cubicBezTo>
                    <a:pt x="0" y="7506"/>
                    <a:pt x="34" y="7540"/>
                    <a:pt x="67" y="7573"/>
                  </a:cubicBezTo>
                  <a:lnTo>
                    <a:pt x="1268" y="8707"/>
                  </a:lnTo>
                  <a:lnTo>
                    <a:pt x="568" y="10642"/>
                  </a:lnTo>
                  <a:cubicBezTo>
                    <a:pt x="534" y="10675"/>
                    <a:pt x="534" y="10742"/>
                    <a:pt x="601" y="10775"/>
                  </a:cubicBezTo>
                  <a:cubicBezTo>
                    <a:pt x="601" y="10809"/>
                    <a:pt x="634" y="10809"/>
                    <a:pt x="701" y="10809"/>
                  </a:cubicBezTo>
                  <a:cubicBezTo>
                    <a:pt x="701" y="10809"/>
                    <a:pt x="701" y="10809"/>
                    <a:pt x="734" y="10775"/>
                  </a:cubicBezTo>
                  <a:cubicBezTo>
                    <a:pt x="759" y="10775"/>
                    <a:pt x="2943" y="9705"/>
                    <a:pt x="5599" y="9705"/>
                  </a:cubicBezTo>
                  <a:cubicBezTo>
                    <a:pt x="6545" y="9705"/>
                    <a:pt x="7550" y="9841"/>
                    <a:pt x="8540" y="10208"/>
                  </a:cubicBezTo>
                  <a:cubicBezTo>
                    <a:pt x="8557" y="10217"/>
                    <a:pt x="8573" y="10221"/>
                    <a:pt x="8589" y="10221"/>
                  </a:cubicBezTo>
                  <a:cubicBezTo>
                    <a:pt x="8638" y="10221"/>
                    <a:pt x="8682" y="10183"/>
                    <a:pt x="8707" y="10108"/>
                  </a:cubicBezTo>
                  <a:cubicBezTo>
                    <a:pt x="8707" y="10042"/>
                    <a:pt x="8673" y="9975"/>
                    <a:pt x="8607" y="9941"/>
                  </a:cubicBezTo>
                  <a:cubicBezTo>
                    <a:pt x="7603" y="9573"/>
                    <a:pt x="6588" y="9437"/>
                    <a:pt x="5632" y="9437"/>
                  </a:cubicBezTo>
                  <a:cubicBezTo>
                    <a:pt x="3472" y="9437"/>
                    <a:pt x="1618" y="10131"/>
                    <a:pt x="901" y="10408"/>
                  </a:cubicBezTo>
                  <a:lnTo>
                    <a:pt x="1535" y="8707"/>
                  </a:lnTo>
                  <a:cubicBezTo>
                    <a:pt x="1535" y="8674"/>
                    <a:pt x="1535" y="8607"/>
                    <a:pt x="1502" y="8574"/>
                  </a:cubicBezTo>
                  <a:lnTo>
                    <a:pt x="434" y="7573"/>
                  </a:lnTo>
                  <a:lnTo>
                    <a:pt x="3069" y="7206"/>
                  </a:lnTo>
                  <a:cubicBezTo>
                    <a:pt x="3103" y="7173"/>
                    <a:pt x="3136" y="7139"/>
                    <a:pt x="3169" y="7106"/>
                  </a:cubicBezTo>
                  <a:cubicBezTo>
                    <a:pt x="3203" y="7073"/>
                    <a:pt x="3169" y="7006"/>
                    <a:pt x="3136" y="6973"/>
                  </a:cubicBezTo>
                  <a:lnTo>
                    <a:pt x="1368" y="4971"/>
                  </a:lnTo>
                  <a:lnTo>
                    <a:pt x="4370" y="4704"/>
                  </a:lnTo>
                  <a:cubicBezTo>
                    <a:pt x="4404" y="4671"/>
                    <a:pt x="4437" y="4638"/>
                    <a:pt x="4470" y="4604"/>
                  </a:cubicBezTo>
                  <a:cubicBezTo>
                    <a:pt x="4470" y="4538"/>
                    <a:pt x="4470" y="4504"/>
                    <a:pt x="4437" y="4471"/>
                  </a:cubicBezTo>
                  <a:lnTo>
                    <a:pt x="2369" y="2336"/>
                  </a:lnTo>
                  <a:lnTo>
                    <a:pt x="3803" y="2269"/>
                  </a:lnTo>
                  <a:cubicBezTo>
                    <a:pt x="3870" y="2269"/>
                    <a:pt x="3903" y="2236"/>
                    <a:pt x="3937" y="2169"/>
                  </a:cubicBezTo>
                  <a:lnTo>
                    <a:pt x="4504" y="601"/>
                  </a:lnTo>
                  <a:cubicBezTo>
                    <a:pt x="5438" y="3670"/>
                    <a:pt x="9807" y="6072"/>
                    <a:pt x="9974" y="6172"/>
                  </a:cubicBezTo>
                  <a:cubicBezTo>
                    <a:pt x="10000" y="6188"/>
                    <a:pt x="10025" y="6194"/>
                    <a:pt x="10048" y="6194"/>
                  </a:cubicBezTo>
                  <a:cubicBezTo>
                    <a:pt x="10175" y="6194"/>
                    <a:pt x="10249" y="5995"/>
                    <a:pt x="10108" y="5939"/>
                  </a:cubicBezTo>
                  <a:cubicBezTo>
                    <a:pt x="10074" y="5905"/>
                    <a:pt x="5238" y="3270"/>
                    <a:pt x="4670" y="134"/>
                  </a:cubicBezTo>
                  <a:cubicBezTo>
                    <a:pt x="4670" y="68"/>
                    <a:pt x="4604" y="1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020;p72"/>
            <p:cNvSpPr/>
            <p:nvPr/>
          </p:nvSpPr>
          <p:spPr>
            <a:xfrm>
              <a:off x="7464608" y="2313411"/>
              <a:ext cx="247681" cy="513191"/>
            </a:xfrm>
            <a:custGeom>
              <a:avLst/>
              <a:gdLst/>
              <a:ahLst/>
              <a:cxnLst/>
              <a:rect l="l" t="t" r="r" b="b"/>
              <a:pathLst>
                <a:path w="11143" h="22918" extrusionOk="0">
                  <a:moveTo>
                    <a:pt x="2603" y="1"/>
                  </a:moveTo>
                  <a:lnTo>
                    <a:pt x="1" y="3470"/>
                  </a:lnTo>
                  <a:cubicBezTo>
                    <a:pt x="334" y="3703"/>
                    <a:pt x="701" y="4037"/>
                    <a:pt x="1068" y="4337"/>
                  </a:cubicBezTo>
                  <a:cubicBezTo>
                    <a:pt x="1402" y="4637"/>
                    <a:pt x="1769" y="4938"/>
                    <a:pt x="2102" y="5271"/>
                  </a:cubicBezTo>
                  <a:cubicBezTo>
                    <a:pt x="2803" y="5938"/>
                    <a:pt x="3470" y="6572"/>
                    <a:pt x="4070" y="7273"/>
                  </a:cubicBezTo>
                  <a:cubicBezTo>
                    <a:pt x="5271" y="8540"/>
                    <a:pt x="6272" y="9974"/>
                    <a:pt x="7006" y="11576"/>
                  </a:cubicBezTo>
                  <a:cubicBezTo>
                    <a:pt x="7073" y="11742"/>
                    <a:pt x="7139" y="11943"/>
                    <a:pt x="7173" y="12109"/>
                  </a:cubicBezTo>
                  <a:cubicBezTo>
                    <a:pt x="7239" y="12243"/>
                    <a:pt x="7273" y="12376"/>
                    <a:pt x="7273" y="12543"/>
                  </a:cubicBezTo>
                  <a:cubicBezTo>
                    <a:pt x="7339" y="12910"/>
                    <a:pt x="7339" y="13277"/>
                    <a:pt x="7306" y="13677"/>
                  </a:cubicBezTo>
                  <a:cubicBezTo>
                    <a:pt x="7239" y="14578"/>
                    <a:pt x="7106" y="15478"/>
                    <a:pt x="6906" y="16379"/>
                  </a:cubicBezTo>
                  <a:cubicBezTo>
                    <a:pt x="6539" y="18247"/>
                    <a:pt x="6038" y="20182"/>
                    <a:pt x="5538" y="22083"/>
                  </a:cubicBezTo>
                  <a:lnTo>
                    <a:pt x="7506" y="22917"/>
                  </a:lnTo>
                  <a:cubicBezTo>
                    <a:pt x="8540" y="21116"/>
                    <a:pt x="9408" y="19214"/>
                    <a:pt x="10108" y="17280"/>
                  </a:cubicBezTo>
                  <a:cubicBezTo>
                    <a:pt x="10475" y="16246"/>
                    <a:pt x="10775" y="15178"/>
                    <a:pt x="10975" y="14111"/>
                  </a:cubicBezTo>
                  <a:cubicBezTo>
                    <a:pt x="11109" y="13510"/>
                    <a:pt x="11142" y="12877"/>
                    <a:pt x="11142" y="12243"/>
                  </a:cubicBezTo>
                  <a:cubicBezTo>
                    <a:pt x="11109" y="11876"/>
                    <a:pt x="11075" y="11509"/>
                    <a:pt x="10975" y="11175"/>
                  </a:cubicBezTo>
                  <a:cubicBezTo>
                    <a:pt x="10909" y="10842"/>
                    <a:pt x="10842" y="10575"/>
                    <a:pt x="10742" y="10275"/>
                  </a:cubicBezTo>
                  <a:cubicBezTo>
                    <a:pt x="10375" y="9141"/>
                    <a:pt x="9875" y="8073"/>
                    <a:pt x="9241" y="7106"/>
                  </a:cubicBezTo>
                  <a:cubicBezTo>
                    <a:pt x="8674" y="6172"/>
                    <a:pt x="8007" y="5271"/>
                    <a:pt x="7306" y="4437"/>
                  </a:cubicBezTo>
                  <a:cubicBezTo>
                    <a:pt x="6606" y="3603"/>
                    <a:pt x="5838" y="2836"/>
                    <a:pt x="5071" y="2102"/>
                  </a:cubicBezTo>
                  <a:cubicBezTo>
                    <a:pt x="4671" y="1735"/>
                    <a:pt x="4304" y="1368"/>
                    <a:pt x="3870" y="1035"/>
                  </a:cubicBezTo>
                  <a:cubicBezTo>
                    <a:pt x="3470" y="668"/>
                    <a:pt x="3070" y="368"/>
                    <a:pt x="2603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021;p72"/>
            <p:cNvSpPr/>
            <p:nvPr/>
          </p:nvSpPr>
          <p:spPr>
            <a:xfrm>
              <a:off x="7398637" y="2283338"/>
              <a:ext cx="269153" cy="281832"/>
            </a:xfrm>
            <a:custGeom>
              <a:avLst/>
              <a:gdLst/>
              <a:ahLst/>
              <a:cxnLst/>
              <a:rect l="l" t="t" r="r" b="b"/>
              <a:pathLst>
                <a:path w="12109" h="12586" extrusionOk="0">
                  <a:moveTo>
                    <a:pt x="4494" y="0"/>
                  </a:moveTo>
                  <a:cubicBezTo>
                    <a:pt x="4440" y="0"/>
                    <a:pt x="4388" y="3"/>
                    <a:pt x="4336" y="9"/>
                  </a:cubicBezTo>
                  <a:cubicBezTo>
                    <a:pt x="1434" y="343"/>
                    <a:pt x="0" y="2978"/>
                    <a:pt x="2001" y="6014"/>
                  </a:cubicBezTo>
                  <a:cubicBezTo>
                    <a:pt x="3202" y="7715"/>
                    <a:pt x="4503" y="9383"/>
                    <a:pt x="5904" y="10951"/>
                  </a:cubicBezTo>
                  <a:cubicBezTo>
                    <a:pt x="6204" y="11317"/>
                    <a:pt x="6471" y="11618"/>
                    <a:pt x="6705" y="11885"/>
                  </a:cubicBezTo>
                  <a:cubicBezTo>
                    <a:pt x="7138" y="12318"/>
                    <a:pt x="7372" y="12585"/>
                    <a:pt x="7372" y="12585"/>
                  </a:cubicBezTo>
                  <a:lnTo>
                    <a:pt x="12109" y="8015"/>
                  </a:lnTo>
                  <a:cubicBezTo>
                    <a:pt x="12109" y="8015"/>
                    <a:pt x="11975" y="7782"/>
                    <a:pt x="11742" y="7415"/>
                  </a:cubicBezTo>
                  <a:cubicBezTo>
                    <a:pt x="11575" y="7148"/>
                    <a:pt x="11341" y="6814"/>
                    <a:pt x="11075" y="6381"/>
                  </a:cubicBezTo>
                  <a:cubicBezTo>
                    <a:pt x="9484" y="4075"/>
                    <a:pt x="6439" y="0"/>
                    <a:pt x="4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022;p72"/>
            <p:cNvSpPr/>
            <p:nvPr/>
          </p:nvSpPr>
          <p:spPr>
            <a:xfrm>
              <a:off x="7558030" y="2776734"/>
              <a:ext cx="74173" cy="111112"/>
            </a:xfrm>
            <a:custGeom>
              <a:avLst/>
              <a:gdLst/>
              <a:ahLst/>
              <a:cxnLst/>
              <a:rect l="l" t="t" r="r" b="b"/>
              <a:pathLst>
                <a:path w="3337" h="4962" extrusionOk="0">
                  <a:moveTo>
                    <a:pt x="2165" y="0"/>
                  </a:moveTo>
                  <a:cubicBezTo>
                    <a:pt x="1159" y="0"/>
                    <a:pt x="1" y="1492"/>
                    <a:pt x="1" y="1492"/>
                  </a:cubicBezTo>
                  <a:lnTo>
                    <a:pt x="1869" y="4961"/>
                  </a:lnTo>
                  <a:lnTo>
                    <a:pt x="3337" y="2159"/>
                  </a:lnTo>
                  <a:lnTo>
                    <a:pt x="2803" y="258"/>
                  </a:lnTo>
                  <a:cubicBezTo>
                    <a:pt x="2608" y="75"/>
                    <a:pt x="2390" y="0"/>
                    <a:pt x="2165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023;p72"/>
            <p:cNvSpPr/>
            <p:nvPr/>
          </p:nvSpPr>
          <p:spPr>
            <a:xfrm>
              <a:off x="7504662" y="2810144"/>
              <a:ext cx="94911" cy="94138"/>
            </a:xfrm>
            <a:custGeom>
              <a:avLst/>
              <a:gdLst/>
              <a:ahLst/>
              <a:cxnLst/>
              <a:rect l="l" t="t" r="r" b="b"/>
              <a:pathLst>
                <a:path w="4270" h="4204" extrusionOk="0">
                  <a:moveTo>
                    <a:pt x="2402" y="0"/>
                  </a:moveTo>
                  <a:lnTo>
                    <a:pt x="0" y="1268"/>
                  </a:lnTo>
                  <a:lnTo>
                    <a:pt x="1434" y="4203"/>
                  </a:lnTo>
                  <a:lnTo>
                    <a:pt x="4270" y="3469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024;p72"/>
            <p:cNvSpPr/>
            <p:nvPr/>
          </p:nvSpPr>
          <p:spPr>
            <a:xfrm>
              <a:off x="6296842" y="3219456"/>
              <a:ext cx="550175" cy="497494"/>
            </a:xfrm>
            <a:custGeom>
              <a:avLst/>
              <a:gdLst/>
              <a:ahLst/>
              <a:cxnLst/>
              <a:rect l="l" t="t" r="r" b="b"/>
              <a:pathLst>
                <a:path w="24752" h="22217" extrusionOk="0">
                  <a:moveTo>
                    <a:pt x="5971" y="1"/>
                  </a:moveTo>
                  <a:lnTo>
                    <a:pt x="901" y="2403"/>
                  </a:lnTo>
                  <a:lnTo>
                    <a:pt x="0" y="18481"/>
                  </a:lnTo>
                  <a:lnTo>
                    <a:pt x="20115" y="22217"/>
                  </a:lnTo>
                  <a:lnTo>
                    <a:pt x="24751" y="17847"/>
                  </a:lnTo>
                  <a:lnTo>
                    <a:pt x="24618" y="2770"/>
                  </a:lnTo>
                  <a:lnTo>
                    <a:pt x="597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025;p72"/>
            <p:cNvSpPr/>
            <p:nvPr/>
          </p:nvSpPr>
          <p:spPr>
            <a:xfrm>
              <a:off x="6296086" y="3219456"/>
              <a:ext cx="550931" cy="497494"/>
            </a:xfrm>
            <a:custGeom>
              <a:avLst/>
              <a:gdLst/>
              <a:ahLst/>
              <a:cxnLst/>
              <a:rect l="l" t="t" r="r" b="b"/>
              <a:pathLst>
                <a:path w="24786" h="22217" extrusionOk="0">
                  <a:moveTo>
                    <a:pt x="6005" y="1"/>
                  </a:moveTo>
                  <a:lnTo>
                    <a:pt x="3737" y="1068"/>
                  </a:lnTo>
                  <a:lnTo>
                    <a:pt x="3070" y="1369"/>
                  </a:lnTo>
                  <a:lnTo>
                    <a:pt x="935" y="2403"/>
                  </a:lnTo>
                  <a:lnTo>
                    <a:pt x="1" y="18481"/>
                  </a:lnTo>
                  <a:lnTo>
                    <a:pt x="20149" y="22217"/>
                  </a:lnTo>
                  <a:lnTo>
                    <a:pt x="22584" y="19949"/>
                  </a:lnTo>
                  <a:lnTo>
                    <a:pt x="22984" y="19548"/>
                  </a:lnTo>
                  <a:lnTo>
                    <a:pt x="24785" y="17847"/>
                  </a:lnTo>
                  <a:lnTo>
                    <a:pt x="24652" y="2770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026;p72"/>
            <p:cNvSpPr/>
            <p:nvPr/>
          </p:nvSpPr>
          <p:spPr>
            <a:xfrm>
              <a:off x="6364303" y="3243371"/>
              <a:ext cx="442683" cy="422793"/>
            </a:xfrm>
            <a:custGeom>
              <a:avLst/>
              <a:gdLst/>
              <a:ahLst/>
              <a:cxnLst/>
              <a:rect l="l" t="t" r="r" b="b"/>
              <a:pathLst>
                <a:path w="19916" h="18881" extrusionOk="0">
                  <a:moveTo>
                    <a:pt x="668" y="0"/>
                  </a:moveTo>
                  <a:lnTo>
                    <a:pt x="1" y="301"/>
                  </a:lnTo>
                  <a:lnTo>
                    <a:pt x="18781" y="3103"/>
                  </a:lnTo>
                  <a:lnTo>
                    <a:pt x="19515" y="18881"/>
                  </a:lnTo>
                  <a:lnTo>
                    <a:pt x="19915" y="18480"/>
                  </a:lnTo>
                  <a:lnTo>
                    <a:pt x="19215" y="2902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027;p72"/>
            <p:cNvSpPr/>
            <p:nvPr/>
          </p:nvSpPr>
          <p:spPr>
            <a:xfrm>
              <a:off x="6506670" y="3252328"/>
              <a:ext cx="130520" cy="29155"/>
            </a:xfrm>
            <a:custGeom>
              <a:avLst/>
              <a:gdLst/>
              <a:ahLst/>
              <a:cxnLst/>
              <a:rect l="l" t="t" r="r" b="b"/>
              <a:pathLst>
                <a:path w="5872" h="1302" extrusionOk="0">
                  <a:moveTo>
                    <a:pt x="1168" y="1"/>
                  </a:moveTo>
                  <a:lnTo>
                    <a:pt x="0" y="534"/>
                  </a:lnTo>
                  <a:lnTo>
                    <a:pt x="4804" y="1302"/>
                  </a:lnTo>
                  <a:lnTo>
                    <a:pt x="5871" y="668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028;p72"/>
            <p:cNvSpPr/>
            <p:nvPr/>
          </p:nvSpPr>
          <p:spPr>
            <a:xfrm>
              <a:off x="6465882" y="3146748"/>
              <a:ext cx="221719" cy="146693"/>
            </a:xfrm>
            <a:custGeom>
              <a:avLst/>
              <a:gdLst/>
              <a:ahLst/>
              <a:cxnLst/>
              <a:rect l="l" t="t" r="r" b="b"/>
              <a:pathLst>
                <a:path w="9975" h="6551" extrusionOk="0">
                  <a:moveTo>
                    <a:pt x="1892" y="1"/>
                  </a:moveTo>
                  <a:cubicBezTo>
                    <a:pt x="1710" y="1"/>
                    <a:pt x="1596" y="14"/>
                    <a:pt x="1569" y="46"/>
                  </a:cubicBezTo>
                  <a:cubicBezTo>
                    <a:pt x="1335" y="313"/>
                    <a:pt x="1" y="5049"/>
                    <a:pt x="1" y="5049"/>
                  </a:cubicBezTo>
                  <a:lnTo>
                    <a:pt x="1035" y="5183"/>
                  </a:lnTo>
                  <a:lnTo>
                    <a:pt x="1635" y="4716"/>
                  </a:lnTo>
                  <a:cubicBezTo>
                    <a:pt x="1635" y="4716"/>
                    <a:pt x="2269" y="980"/>
                    <a:pt x="2436" y="913"/>
                  </a:cubicBezTo>
                  <a:cubicBezTo>
                    <a:pt x="2440" y="912"/>
                    <a:pt x="2446" y="912"/>
                    <a:pt x="2454" y="912"/>
                  </a:cubicBezTo>
                  <a:cubicBezTo>
                    <a:pt x="2827" y="912"/>
                    <a:pt x="7709" y="1616"/>
                    <a:pt x="7840" y="1747"/>
                  </a:cubicBezTo>
                  <a:cubicBezTo>
                    <a:pt x="7973" y="1880"/>
                    <a:pt x="8173" y="6317"/>
                    <a:pt x="8173" y="6317"/>
                  </a:cubicBezTo>
                  <a:lnTo>
                    <a:pt x="9441" y="6550"/>
                  </a:lnTo>
                  <a:lnTo>
                    <a:pt x="9975" y="6117"/>
                  </a:lnTo>
                  <a:cubicBezTo>
                    <a:pt x="9975" y="6117"/>
                    <a:pt x="9374" y="913"/>
                    <a:pt x="8874" y="846"/>
                  </a:cubicBezTo>
                  <a:cubicBezTo>
                    <a:pt x="8432" y="787"/>
                    <a:pt x="3259" y="1"/>
                    <a:pt x="18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029;p72"/>
            <p:cNvSpPr/>
            <p:nvPr/>
          </p:nvSpPr>
          <p:spPr>
            <a:xfrm>
              <a:off x="6790648" y="3495085"/>
              <a:ext cx="44499" cy="97878"/>
            </a:xfrm>
            <a:custGeom>
              <a:avLst/>
              <a:gdLst/>
              <a:ahLst/>
              <a:cxnLst/>
              <a:rect l="l" t="t" r="r" b="b"/>
              <a:pathLst>
                <a:path w="2002" h="4371" extrusionOk="0">
                  <a:moveTo>
                    <a:pt x="0" y="1"/>
                  </a:moveTo>
                  <a:lnTo>
                    <a:pt x="34" y="668"/>
                  </a:lnTo>
                  <a:lnTo>
                    <a:pt x="34" y="1001"/>
                  </a:lnTo>
                  <a:lnTo>
                    <a:pt x="167" y="4004"/>
                  </a:lnTo>
                  <a:lnTo>
                    <a:pt x="167" y="4371"/>
                  </a:lnTo>
                  <a:lnTo>
                    <a:pt x="2002" y="3103"/>
                  </a:lnTo>
                  <a:cubicBezTo>
                    <a:pt x="1435" y="2569"/>
                    <a:pt x="934" y="1935"/>
                    <a:pt x="601" y="1202"/>
                  </a:cubicBezTo>
                  <a:cubicBezTo>
                    <a:pt x="267" y="5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030;p72"/>
            <p:cNvSpPr/>
            <p:nvPr/>
          </p:nvSpPr>
          <p:spPr>
            <a:xfrm>
              <a:off x="6791382" y="3510021"/>
              <a:ext cx="33386" cy="74724"/>
            </a:xfrm>
            <a:custGeom>
              <a:avLst/>
              <a:gdLst/>
              <a:ahLst/>
              <a:cxnLst/>
              <a:rect l="l" t="t" r="r" b="b"/>
              <a:pathLst>
                <a:path w="1502" h="3337" extrusionOk="0">
                  <a:moveTo>
                    <a:pt x="1" y="1"/>
                  </a:moveTo>
                  <a:lnTo>
                    <a:pt x="1" y="334"/>
                  </a:lnTo>
                  <a:lnTo>
                    <a:pt x="134" y="3337"/>
                  </a:lnTo>
                  <a:lnTo>
                    <a:pt x="1502" y="2403"/>
                  </a:lnTo>
                  <a:cubicBezTo>
                    <a:pt x="801" y="1902"/>
                    <a:pt x="267" y="70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031;p72"/>
            <p:cNvSpPr/>
            <p:nvPr/>
          </p:nvSpPr>
          <p:spPr>
            <a:xfrm>
              <a:off x="6789892" y="3495847"/>
              <a:ext cx="13381" cy="26893"/>
            </a:xfrm>
            <a:custGeom>
              <a:avLst/>
              <a:gdLst/>
              <a:ahLst/>
              <a:cxnLst/>
              <a:rect l="l" t="t" r="r" b="b"/>
              <a:pathLst>
                <a:path w="602" h="1201" extrusionOk="0">
                  <a:moveTo>
                    <a:pt x="1" y="0"/>
                  </a:moveTo>
                  <a:lnTo>
                    <a:pt x="68" y="967"/>
                  </a:lnTo>
                  <a:cubicBezTo>
                    <a:pt x="234" y="1034"/>
                    <a:pt x="434" y="1101"/>
                    <a:pt x="601" y="1201"/>
                  </a:cubicBezTo>
                  <a:cubicBezTo>
                    <a:pt x="268" y="53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032;p72"/>
            <p:cNvSpPr/>
            <p:nvPr/>
          </p:nvSpPr>
          <p:spPr>
            <a:xfrm>
              <a:off x="6789159" y="3451017"/>
              <a:ext cx="80841" cy="97878"/>
            </a:xfrm>
            <a:custGeom>
              <a:avLst/>
              <a:gdLst/>
              <a:ahLst/>
              <a:cxnLst/>
              <a:rect l="l" t="t" r="r" b="b"/>
              <a:pathLst>
                <a:path w="3637" h="4371" extrusionOk="0">
                  <a:moveTo>
                    <a:pt x="0" y="1"/>
                  </a:moveTo>
                  <a:lnTo>
                    <a:pt x="0" y="234"/>
                  </a:lnTo>
                  <a:lnTo>
                    <a:pt x="101" y="2536"/>
                  </a:lnTo>
                  <a:lnTo>
                    <a:pt x="101" y="2903"/>
                  </a:lnTo>
                  <a:cubicBezTo>
                    <a:pt x="1201" y="3070"/>
                    <a:pt x="2269" y="3603"/>
                    <a:pt x="3103" y="4370"/>
                  </a:cubicBezTo>
                  <a:lnTo>
                    <a:pt x="3636" y="1869"/>
                  </a:lnTo>
                  <a:cubicBezTo>
                    <a:pt x="2202" y="4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033;p72"/>
            <p:cNvSpPr/>
            <p:nvPr/>
          </p:nvSpPr>
          <p:spPr>
            <a:xfrm>
              <a:off x="6783958" y="3330008"/>
              <a:ext cx="60081" cy="94899"/>
            </a:xfrm>
            <a:custGeom>
              <a:avLst/>
              <a:gdLst/>
              <a:ahLst/>
              <a:cxnLst/>
              <a:rect l="l" t="t" r="r" b="b"/>
              <a:pathLst>
                <a:path w="2703" h="4238" extrusionOk="0">
                  <a:moveTo>
                    <a:pt x="1335" y="1"/>
                  </a:moveTo>
                  <a:cubicBezTo>
                    <a:pt x="935" y="434"/>
                    <a:pt x="468" y="868"/>
                    <a:pt x="1" y="1235"/>
                  </a:cubicBezTo>
                  <a:lnTo>
                    <a:pt x="1" y="1435"/>
                  </a:lnTo>
                  <a:lnTo>
                    <a:pt x="34" y="2002"/>
                  </a:lnTo>
                  <a:lnTo>
                    <a:pt x="68" y="3236"/>
                  </a:lnTo>
                  <a:lnTo>
                    <a:pt x="101" y="3970"/>
                  </a:lnTo>
                  <a:lnTo>
                    <a:pt x="101" y="4237"/>
                  </a:lnTo>
                  <a:cubicBezTo>
                    <a:pt x="1068" y="3770"/>
                    <a:pt x="1936" y="3170"/>
                    <a:pt x="2703" y="2403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034;p72"/>
            <p:cNvSpPr/>
            <p:nvPr/>
          </p:nvSpPr>
          <p:spPr>
            <a:xfrm>
              <a:off x="6706117" y="3252328"/>
              <a:ext cx="69728" cy="56048"/>
            </a:xfrm>
            <a:custGeom>
              <a:avLst/>
              <a:gdLst/>
              <a:ahLst/>
              <a:cxnLst/>
              <a:rect l="l" t="t" r="r" b="b"/>
              <a:pathLst>
                <a:path w="3137" h="2503" extrusionOk="0">
                  <a:moveTo>
                    <a:pt x="1768" y="1"/>
                  </a:moveTo>
                  <a:cubicBezTo>
                    <a:pt x="934" y="501"/>
                    <a:pt x="301" y="1268"/>
                    <a:pt x="0" y="2202"/>
                  </a:cubicBezTo>
                  <a:lnTo>
                    <a:pt x="201" y="2236"/>
                  </a:lnTo>
                  <a:lnTo>
                    <a:pt x="834" y="2302"/>
                  </a:lnTo>
                  <a:lnTo>
                    <a:pt x="1468" y="2402"/>
                  </a:lnTo>
                  <a:lnTo>
                    <a:pt x="1902" y="2469"/>
                  </a:lnTo>
                  <a:lnTo>
                    <a:pt x="2202" y="2502"/>
                  </a:lnTo>
                  <a:cubicBezTo>
                    <a:pt x="2469" y="2136"/>
                    <a:pt x="2769" y="1769"/>
                    <a:pt x="3136" y="1468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035;p72"/>
            <p:cNvSpPr/>
            <p:nvPr/>
          </p:nvSpPr>
          <p:spPr>
            <a:xfrm>
              <a:off x="6711296" y="3259807"/>
              <a:ext cx="55635" cy="47830"/>
            </a:xfrm>
            <a:custGeom>
              <a:avLst/>
              <a:gdLst/>
              <a:ahLst/>
              <a:cxnLst/>
              <a:rect l="l" t="t" r="r" b="b"/>
              <a:pathLst>
                <a:path w="2503" h="2136" extrusionOk="0">
                  <a:moveTo>
                    <a:pt x="1469" y="0"/>
                  </a:moveTo>
                  <a:cubicBezTo>
                    <a:pt x="701" y="401"/>
                    <a:pt x="201" y="1401"/>
                    <a:pt x="1" y="1902"/>
                  </a:cubicBezTo>
                  <a:lnTo>
                    <a:pt x="601" y="1968"/>
                  </a:lnTo>
                  <a:cubicBezTo>
                    <a:pt x="568" y="1902"/>
                    <a:pt x="535" y="1835"/>
                    <a:pt x="535" y="1735"/>
                  </a:cubicBezTo>
                  <a:cubicBezTo>
                    <a:pt x="535" y="1451"/>
                    <a:pt x="752" y="1310"/>
                    <a:pt x="968" y="1310"/>
                  </a:cubicBezTo>
                  <a:cubicBezTo>
                    <a:pt x="1185" y="1310"/>
                    <a:pt x="1402" y="1451"/>
                    <a:pt x="1402" y="1735"/>
                  </a:cubicBezTo>
                  <a:cubicBezTo>
                    <a:pt x="1402" y="1868"/>
                    <a:pt x="1369" y="2002"/>
                    <a:pt x="1269" y="2068"/>
                  </a:cubicBezTo>
                  <a:lnTo>
                    <a:pt x="1669" y="2135"/>
                  </a:lnTo>
                  <a:cubicBezTo>
                    <a:pt x="1902" y="1768"/>
                    <a:pt x="2203" y="1401"/>
                    <a:pt x="2503" y="1101"/>
                  </a:cubicBez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036;p72"/>
            <p:cNvSpPr/>
            <p:nvPr/>
          </p:nvSpPr>
          <p:spPr>
            <a:xfrm>
              <a:off x="6788425" y="3456257"/>
              <a:ext cx="77863" cy="82180"/>
            </a:xfrm>
            <a:custGeom>
              <a:avLst/>
              <a:gdLst/>
              <a:ahLst/>
              <a:cxnLst/>
              <a:rect l="l" t="t" r="r" b="b"/>
              <a:pathLst>
                <a:path w="3503" h="3670" extrusionOk="0">
                  <a:moveTo>
                    <a:pt x="1142" y="776"/>
                  </a:moveTo>
                  <a:cubicBezTo>
                    <a:pt x="1236" y="776"/>
                    <a:pt x="1334" y="794"/>
                    <a:pt x="1434" y="834"/>
                  </a:cubicBezTo>
                  <a:cubicBezTo>
                    <a:pt x="1768" y="934"/>
                    <a:pt x="1968" y="1301"/>
                    <a:pt x="1868" y="1635"/>
                  </a:cubicBezTo>
                  <a:cubicBezTo>
                    <a:pt x="1810" y="2042"/>
                    <a:pt x="1480" y="2269"/>
                    <a:pt x="1143" y="2269"/>
                  </a:cubicBezTo>
                  <a:cubicBezTo>
                    <a:pt x="900" y="2269"/>
                    <a:pt x="654" y="2152"/>
                    <a:pt x="500" y="1902"/>
                  </a:cubicBezTo>
                  <a:cubicBezTo>
                    <a:pt x="217" y="1363"/>
                    <a:pt x="608" y="776"/>
                    <a:pt x="1142" y="776"/>
                  </a:cubicBezTo>
                  <a:close/>
                  <a:moveTo>
                    <a:pt x="0" y="0"/>
                  </a:moveTo>
                  <a:lnTo>
                    <a:pt x="100" y="2302"/>
                  </a:lnTo>
                  <a:cubicBezTo>
                    <a:pt x="1501" y="2535"/>
                    <a:pt x="3036" y="3669"/>
                    <a:pt x="3036" y="3669"/>
                  </a:cubicBezTo>
                  <a:lnTo>
                    <a:pt x="3503" y="1701"/>
                  </a:lnTo>
                  <a:cubicBezTo>
                    <a:pt x="2502" y="834"/>
                    <a:pt x="1301" y="2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037;p72"/>
            <p:cNvSpPr/>
            <p:nvPr/>
          </p:nvSpPr>
          <p:spPr>
            <a:xfrm>
              <a:off x="6784713" y="3339726"/>
              <a:ext cx="51168" cy="79202"/>
            </a:xfrm>
            <a:custGeom>
              <a:avLst/>
              <a:gdLst/>
              <a:ahLst/>
              <a:cxnLst/>
              <a:rect l="l" t="t" r="r" b="b"/>
              <a:pathLst>
                <a:path w="2302" h="3537" extrusionOk="0">
                  <a:moveTo>
                    <a:pt x="1201" y="0"/>
                  </a:moveTo>
                  <a:cubicBezTo>
                    <a:pt x="834" y="401"/>
                    <a:pt x="434" y="734"/>
                    <a:pt x="0" y="1001"/>
                  </a:cubicBezTo>
                  <a:lnTo>
                    <a:pt x="0" y="1568"/>
                  </a:lnTo>
                  <a:lnTo>
                    <a:pt x="34" y="1568"/>
                  </a:lnTo>
                  <a:cubicBezTo>
                    <a:pt x="768" y="1668"/>
                    <a:pt x="768" y="2702"/>
                    <a:pt x="34" y="2802"/>
                  </a:cubicBezTo>
                  <a:lnTo>
                    <a:pt x="67" y="3536"/>
                  </a:lnTo>
                  <a:cubicBezTo>
                    <a:pt x="868" y="3103"/>
                    <a:pt x="1601" y="2569"/>
                    <a:pt x="2302" y="1969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038;p72"/>
            <p:cNvSpPr/>
            <p:nvPr/>
          </p:nvSpPr>
          <p:spPr>
            <a:xfrm>
              <a:off x="6440676" y="2481489"/>
              <a:ext cx="115694" cy="605784"/>
            </a:xfrm>
            <a:custGeom>
              <a:avLst/>
              <a:gdLst/>
              <a:ahLst/>
              <a:cxnLst/>
              <a:rect l="l" t="t" r="r" b="b"/>
              <a:pathLst>
                <a:path w="5205" h="27053" extrusionOk="0">
                  <a:moveTo>
                    <a:pt x="301" y="0"/>
                  </a:moveTo>
                  <a:cubicBezTo>
                    <a:pt x="301" y="0"/>
                    <a:pt x="1" y="12943"/>
                    <a:pt x="267" y="14677"/>
                  </a:cubicBezTo>
                  <a:cubicBezTo>
                    <a:pt x="1035" y="19180"/>
                    <a:pt x="3236" y="27053"/>
                    <a:pt x="3236" y="27053"/>
                  </a:cubicBezTo>
                  <a:lnTo>
                    <a:pt x="5204" y="26319"/>
                  </a:lnTo>
                  <a:cubicBezTo>
                    <a:pt x="5204" y="26319"/>
                    <a:pt x="3336" y="18080"/>
                    <a:pt x="3136" y="15111"/>
                  </a:cubicBezTo>
                  <a:cubicBezTo>
                    <a:pt x="2903" y="12142"/>
                    <a:pt x="2669" y="1601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039;p72"/>
            <p:cNvSpPr/>
            <p:nvPr/>
          </p:nvSpPr>
          <p:spPr>
            <a:xfrm>
              <a:off x="6586733" y="2664480"/>
              <a:ext cx="76396" cy="81845"/>
            </a:xfrm>
            <a:custGeom>
              <a:avLst/>
              <a:gdLst/>
              <a:ahLst/>
              <a:cxnLst/>
              <a:rect l="l" t="t" r="r" b="b"/>
              <a:pathLst>
                <a:path w="3437" h="3655" extrusionOk="0">
                  <a:moveTo>
                    <a:pt x="2870" y="1"/>
                  </a:moveTo>
                  <a:lnTo>
                    <a:pt x="1" y="1568"/>
                  </a:lnTo>
                  <a:lnTo>
                    <a:pt x="1" y="3336"/>
                  </a:lnTo>
                  <a:cubicBezTo>
                    <a:pt x="142" y="3571"/>
                    <a:pt x="474" y="3655"/>
                    <a:pt x="880" y="3655"/>
                  </a:cubicBezTo>
                  <a:cubicBezTo>
                    <a:pt x="1919" y="3655"/>
                    <a:pt x="3437" y="3103"/>
                    <a:pt x="3437" y="3103"/>
                  </a:cubicBezTo>
                  <a:lnTo>
                    <a:pt x="2870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040;p72"/>
            <p:cNvSpPr/>
            <p:nvPr/>
          </p:nvSpPr>
          <p:spPr>
            <a:xfrm>
              <a:off x="6650504" y="2664480"/>
              <a:ext cx="61570" cy="72485"/>
            </a:xfrm>
            <a:custGeom>
              <a:avLst/>
              <a:gdLst/>
              <a:ahLst/>
              <a:cxnLst/>
              <a:rect l="l" t="t" r="r" b="b"/>
              <a:pathLst>
                <a:path w="2770" h="3237" extrusionOk="0">
                  <a:moveTo>
                    <a:pt x="1" y="1"/>
                  </a:moveTo>
                  <a:lnTo>
                    <a:pt x="568" y="3103"/>
                  </a:lnTo>
                  <a:lnTo>
                    <a:pt x="2603" y="3236"/>
                  </a:lnTo>
                  <a:lnTo>
                    <a:pt x="2769" y="10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041;p72"/>
            <p:cNvSpPr/>
            <p:nvPr/>
          </p:nvSpPr>
          <p:spPr>
            <a:xfrm>
              <a:off x="6101618" y="2084761"/>
              <a:ext cx="304228" cy="335529"/>
            </a:xfrm>
            <a:custGeom>
              <a:avLst/>
              <a:gdLst/>
              <a:ahLst/>
              <a:cxnLst/>
              <a:rect l="l" t="t" r="r" b="b"/>
              <a:pathLst>
                <a:path w="13687" h="14984" extrusionOk="0">
                  <a:moveTo>
                    <a:pt x="7007" y="0"/>
                  </a:moveTo>
                  <a:cubicBezTo>
                    <a:pt x="3105" y="0"/>
                    <a:pt x="2345" y="2573"/>
                    <a:pt x="2345" y="2573"/>
                  </a:cubicBezTo>
                  <a:cubicBezTo>
                    <a:pt x="2256" y="2552"/>
                    <a:pt x="2168" y="2541"/>
                    <a:pt x="2081" y="2541"/>
                  </a:cubicBezTo>
                  <a:cubicBezTo>
                    <a:pt x="930" y="2541"/>
                    <a:pt x="1" y="4352"/>
                    <a:pt x="311" y="7143"/>
                  </a:cubicBezTo>
                  <a:cubicBezTo>
                    <a:pt x="644" y="10112"/>
                    <a:pt x="2479" y="10245"/>
                    <a:pt x="2779" y="11379"/>
                  </a:cubicBezTo>
                  <a:cubicBezTo>
                    <a:pt x="3079" y="12480"/>
                    <a:pt x="2512" y="14081"/>
                    <a:pt x="2512" y="14081"/>
                  </a:cubicBezTo>
                  <a:cubicBezTo>
                    <a:pt x="3046" y="13648"/>
                    <a:pt x="3213" y="12280"/>
                    <a:pt x="3213" y="12280"/>
                  </a:cubicBezTo>
                  <a:lnTo>
                    <a:pt x="3213" y="12280"/>
                  </a:lnTo>
                  <a:cubicBezTo>
                    <a:pt x="3279" y="13114"/>
                    <a:pt x="3079" y="13948"/>
                    <a:pt x="2612" y="14648"/>
                  </a:cubicBezTo>
                  <a:cubicBezTo>
                    <a:pt x="3449" y="14894"/>
                    <a:pt x="4512" y="14983"/>
                    <a:pt x="5615" y="14983"/>
                  </a:cubicBezTo>
                  <a:cubicBezTo>
                    <a:pt x="8557" y="14983"/>
                    <a:pt x="11785" y="14348"/>
                    <a:pt x="11785" y="14348"/>
                  </a:cubicBezTo>
                  <a:cubicBezTo>
                    <a:pt x="11552" y="13814"/>
                    <a:pt x="11452" y="13247"/>
                    <a:pt x="11519" y="12680"/>
                  </a:cubicBezTo>
                  <a:lnTo>
                    <a:pt x="11519" y="12680"/>
                  </a:lnTo>
                  <a:cubicBezTo>
                    <a:pt x="11652" y="13214"/>
                    <a:pt x="12052" y="13681"/>
                    <a:pt x="12553" y="13914"/>
                  </a:cubicBezTo>
                  <a:cubicBezTo>
                    <a:pt x="11719" y="12013"/>
                    <a:pt x="11685" y="9878"/>
                    <a:pt x="12453" y="7943"/>
                  </a:cubicBezTo>
                  <a:cubicBezTo>
                    <a:pt x="13687" y="4608"/>
                    <a:pt x="12486" y="438"/>
                    <a:pt x="7849" y="38"/>
                  </a:cubicBezTo>
                  <a:cubicBezTo>
                    <a:pt x="7553" y="12"/>
                    <a:pt x="7273" y="0"/>
                    <a:pt x="7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042;p72"/>
            <p:cNvSpPr/>
            <p:nvPr/>
          </p:nvSpPr>
          <p:spPr>
            <a:xfrm>
              <a:off x="6187838" y="2902759"/>
              <a:ext cx="349994" cy="1380139"/>
            </a:xfrm>
            <a:custGeom>
              <a:avLst/>
              <a:gdLst/>
              <a:ahLst/>
              <a:cxnLst/>
              <a:rect l="l" t="t" r="r" b="b"/>
              <a:pathLst>
                <a:path w="15746" h="61634" extrusionOk="0">
                  <a:moveTo>
                    <a:pt x="401" y="1"/>
                  </a:moveTo>
                  <a:cubicBezTo>
                    <a:pt x="401" y="1"/>
                    <a:pt x="1" y="10575"/>
                    <a:pt x="6906" y="27620"/>
                  </a:cubicBezTo>
                  <a:cubicBezTo>
                    <a:pt x="5905" y="43932"/>
                    <a:pt x="13744" y="61478"/>
                    <a:pt x="13744" y="61478"/>
                  </a:cubicBezTo>
                  <a:cubicBezTo>
                    <a:pt x="13894" y="61585"/>
                    <a:pt x="14151" y="61634"/>
                    <a:pt x="14432" y="61634"/>
                  </a:cubicBezTo>
                  <a:cubicBezTo>
                    <a:pt x="15024" y="61634"/>
                    <a:pt x="15723" y="61417"/>
                    <a:pt x="15745" y="61078"/>
                  </a:cubicBezTo>
                  <a:cubicBezTo>
                    <a:pt x="14578" y="58776"/>
                    <a:pt x="13977" y="37694"/>
                    <a:pt x="13210" y="27620"/>
                  </a:cubicBezTo>
                  <a:cubicBezTo>
                    <a:pt x="13410" y="16913"/>
                    <a:pt x="11242" y="1"/>
                    <a:pt x="1124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043;p72"/>
            <p:cNvSpPr/>
            <p:nvPr/>
          </p:nvSpPr>
          <p:spPr>
            <a:xfrm>
              <a:off x="5968386" y="2902759"/>
              <a:ext cx="403362" cy="1387887"/>
            </a:xfrm>
            <a:custGeom>
              <a:avLst/>
              <a:gdLst/>
              <a:ahLst/>
              <a:cxnLst/>
              <a:rect l="l" t="t" r="r" b="b"/>
              <a:pathLst>
                <a:path w="18147" h="61980" extrusionOk="0">
                  <a:moveTo>
                    <a:pt x="8640" y="1"/>
                  </a:moveTo>
                  <a:cubicBezTo>
                    <a:pt x="8640" y="1"/>
                    <a:pt x="2469" y="5571"/>
                    <a:pt x="4437" y="28854"/>
                  </a:cubicBezTo>
                  <a:cubicBezTo>
                    <a:pt x="0" y="39395"/>
                    <a:pt x="5237" y="61878"/>
                    <a:pt x="5237" y="61878"/>
                  </a:cubicBezTo>
                  <a:cubicBezTo>
                    <a:pt x="5473" y="61950"/>
                    <a:pt x="5667" y="61980"/>
                    <a:pt x="5832" y="61980"/>
                  </a:cubicBezTo>
                  <a:cubicBezTo>
                    <a:pt x="6439" y="61980"/>
                    <a:pt x="6652" y="61573"/>
                    <a:pt x="7072" y="61311"/>
                  </a:cubicBezTo>
                  <a:cubicBezTo>
                    <a:pt x="7105" y="50103"/>
                    <a:pt x="9207" y="38261"/>
                    <a:pt x="11275" y="28421"/>
                  </a:cubicBezTo>
                  <a:cubicBezTo>
                    <a:pt x="13210" y="19081"/>
                    <a:pt x="18146" y="1"/>
                    <a:pt x="18146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044;p72"/>
            <p:cNvSpPr/>
            <p:nvPr/>
          </p:nvSpPr>
          <p:spPr>
            <a:xfrm>
              <a:off x="6030668" y="2910977"/>
              <a:ext cx="455997" cy="618503"/>
            </a:xfrm>
            <a:custGeom>
              <a:avLst/>
              <a:gdLst/>
              <a:ahLst/>
              <a:cxnLst/>
              <a:rect l="l" t="t" r="r" b="b"/>
              <a:pathLst>
                <a:path w="20515" h="27621" extrusionOk="0">
                  <a:moveTo>
                    <a:pt x="18547" y="0"/>
                  </a:moveTo>
                  <a:cubicBezTo>
                    <a:pt x="18547" y="0"/>
                    <a:pt x="9140" y="234"/>
                    <a:pt x="5304" y="234"/>
                  </a:cubicBezTo>
                  <a:cubicBezTo>
                    <a:pt x="1134" y="5238"/>
                    <a:pt x="0" y="21249"/>
                    <a:pt x="767" y="24751"/>
                  </a:cubicBezTo>
                  <a:cubicBezTo>
                    <a:pt x="1101" y="25118"/>
                    <a:pt x="1501" y="25419"/>
                    <a:pt x="1935" y="25652"/>
                  </a:cubicBezTo>
                  <a:cubicBezTo>
                    <a:pt x="1968" y="23484"/>
                    <a:pt x="2602" y="22483"/>
                    <a:pt x="2602" y="22483"/>
                  </a:cubicBezTo>
                  <a:lnTo>
                    <a:pt x="2602" y="22483"/>
                  </a:lnTo>
                  <a:cubicBezTo>
                    <a:pt x="2502" y="23717"/>
                    <a:pt x="2602" y="24952"/>
                    <a:pt x="2936" y="26152"/>
                  </a:cubicBezTo>
                  <a:cubicBezTo>
                    <a:pt x="4891" y="26962"/>
                    <a:pt x="7912" y="27620"/>
                    <a:pt x="11699" y="27620"/>
                  </a:cubicBezTo>
                  <a:cubicBezTo>
                    <a:pt x="14306" y="27620"/>
                    <a:pt x="17277" y="27308"/>
                    <a:pt x="20515" y="26519"/>
                  </a:cubicBezTo>
                  <a:cubicBezTo>
                    <a:pt x="20515" y="17213"/>
                    <a:pt x="18680" y="1535"/>
                    <a:pt x="18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45;p72"/>
            <p:cNvSpPr/>
            <p:nvPr/>
          </p:nvSpPr>
          <p:spPr>
            <a:xfrm>
              <a:off x="6052895" y="4288362"/>
              <a:ext cx="125341" cy="191232"/>
            </a:xfrm>
            <a:custGeom>
              <a:avLst/>
              <a:gdLst/>
              <a:ahLst/>
              <a:cxnLst/>
              <a:rect l="l" t="t" r="r" b="b"/>
              <a:pathLst>
                <a:path w="5639" h="8540" extrusionOk="0">
                  <a:moveTo>
                    <a:pt x="1435" y="0"/>
                  </a:moveTo>
                  <a:cubicBezTo>
                    <a:pt x="1435" y="0"/>
                    <a:pt x="268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2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437" y="901"/>
                    <a:pt x="3337" y="167"/>
                    <a:pt x="3337" y="167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046;p72"/>
            <p:cNvSpPr/>
            <p:nvPr/>
          </p:nvSpPr>
          <p:spPr>
            <a:xfrm>
              <a:off x="6084792" y="4257729"/>
              <a:ext cx="61926" cy="173676"/>
            </a:xfrm>
            <a:custGeom>
              <a:avLst/>
              <a:gdLst/>
              <a:ahLst/>
              <a:cxnLst/>
              <a:rect l="l" t="t" r="r" b="b"/>
              <a:pathLst>
                <a:path w="2786" h="7756" extrusionOk="0">
                  <a:moveTo>
                    <a:pt x="1868" y="0"/>
                  </a:moveTo>
                  <a:lnTo>
                    <a:pt x="0" y="1368"/>
                  </a:lnTo>
                  <a:cubicBezTo>
                    <a:pt x="100" y="3703"/>
                    <a:pt x="934" y="6705"/>
                    <a:pt x="2002" y="7673"/>
                  </a:cubicBezTo>
                  <a:cubicBezTo>
                    <a:pt x="2083" y="7730"/>
                    <a:pt x="2173" y="7755"/>
                    <a:pt x="2261" y="7755"/>
                  </a:cubicBezTo>
                  <a:cubicBezTo>
                    <a:pt x="2532" y="7755"/>
                    <a:pt x="2786" y="7516"/>
                    <a:pt x="2735" y="7239"/>
                  </a:cubicBezTo>
                  <a:cubicBezTo>
                    <a:pt x="2202" y="4837"/>
                    <a:pt x="1902" y="2436"/>
                    <a:pt x="1868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047;p72"/>
            <p:cNvSpPr/>
            <p:nvPr/>
          </p:nvSpPr>
          <p:spPr>
            <a:xfrm>
              <a:off x="6469594" y="4288362"/>
              <a:ext cx="125319" cy="191232"/>
            </a:xfrm>
            <a:custGeom>
              <a:avLst/>
              <a:gdLst/>
              <a:ahLst/>
              <a:cxnLst/>
              <a:rect l="l" t="t" r="r" b="b"/>
              <a:pathLst>
                <a:path w="5638" h="8540" extrusionOk="0">
                  <a:moveTo>
                    <a:pt x="1435" y="0"/>
                  </a:moveTo>
                  <a:cubicBezTo>
                    <a:pt x="1435" y="0"/>
                    <a:pt x="267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1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603" y="1968"/>
                    <a:pt x="3403" y="967"/>
                    <a:pt x="3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048;p72"/>
            <p:cNvSpPr/>
            <p:nvPr/>
          </p:nvSpPr>
          <p:spPr>
            <a:xfrm>
              <a:off x="6491088" y="4250810"/>
              <a:ext cx="72306" cy="181021"/>
            </a:xfrm>
            <a:custGeom>
              <a:avLst/>
              <a:gdLst/>
              <a:ahLst/>
              <a:cxnLst/>
              <a:rect l="l" t="t" r="r" b="b"/>
              <a:pathLst>
                <a:path w="3253" h="8084" extrusionOk="0">
                  <a:moveTo>
                    <a:pt x="1692" y="0"/>
                  </a:moveTo>
                  <a:cubicBezTo>
                    <a:pt x="1202" y="0"/>
                    <a:pt x="1" y="1177"/>
                    <a:pt x="1" y="1177"/>
                  </a:cubicBezTo>
                  <a:cubicBezTo>
                    <a:pt x="101" y="3512"/>
                    <a:pt x="1402" y="7014"/>
                    <a:pt x="2503" y="7982"/>
                  </a:cubicBezTo>
                  <a:cubicBezTo>
                    <a:pt x="2591" y="8052"/>
                    <a:pt x="2686" y="8083"/>
                    <a:pt x="2777" y="8083"/>
                  </a:cubicBezTo>
                  <a:cubicBezTo>
                    <a:pt x="3030" y="8083"/>
                    <a:pt x="3252" y="7843"/>
                    <a:pt x="3203" y="7548"/>
                  </a:cubicBezTo>
                  <a:cubicBezTo>
                    <a:pt x="2369" y="4079"/>
                    <a:pt x="2436" y="1677"/>
                    <a:pt x="1869" y="109"/>
                  </a:cubicBezTo>
                  <a:cubicBezTo>
                    <a:pt x="1836" y="33"/>
                    <a:pt x="1774" y="0"/>
                    <a:pt x="1692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049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050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051;p72"/>
            <p:cNvSpPr/>
            <p:nvPr/>
          </p:nvSpPr>
          <p:spPr>
            <a:xfrm>
              <a:off x="6092949" y="2450834"/>
              <a:ext cx="412253" cy="560999"/>
            </a:xfrm>
            <a:custGeom>
              <a:avLst/>
              <a:gdLst/>
              <a:ahLst/>
              <a:cxnLst/>
              <a:rect l="l" t="t" r="r" b="b"/>
              <a:pathLst>
                <a:path w="18547" h="25053" extrusionOk="0">
                  <a:moveTo>
                    <a:pt x="4548" y="0"/>
                  </a:moveTo>
                  <a:cubicBezTo>
                    <a:pt x="414" y="0"/>
                    <a:pt x="37" y="3337"/>
                    <a:pt x="1" y="3337"/>
                  </a:cubicBezTo>
                  <a:cubicBezTo>
                    <a:pt x="0" y="3337"/>
                    <a:pt x="0" y="3337"/>
                    <a:pt x="0" y="3337"/>
                  </a:cubicBezTo>
                  <a:lnTo>
                    <a:pt x="0" y="3337"/>
                  </a:lnTo>
                  <a:cubicBezTo>
                    <a:pt x="2302" y="8007"/>
                    <a:pt x="3069" y="18248"/>
                    <a:pt x="3069" y="18248"/>
                  </a:cubicBezTo>
                  <a:lnTo>
                    <a:pt x="701" y="22684"/>
                  </a:lnTo>
                  <a:lnTo>
                    <a:pt x="9140" y="25053"/>
                  </a:lnTo>
                  <a:lnTo>
                    <a:pt x="10875" y="20650"/>
                  </a:lnTo>
                  <a:lnTo>
                    <a:pt x="12309" y="24853"/>
                  </a:lnTo>
                  <a:lnTo>
                    <a:pt x="16679" y="23518"/>
                  </a:lnTo>
                  <a:lnTo>
                    <a:pt x="15945" y="17747"/>
                  </a:lnTo>
                  <a:cubicBezTo>
                    <a:pt x="18547" y="5672"/>
                    <a:pt x="15945" y="1369"/>
                    <a:pt x="15945" y="1369"/>
                  </a:cubicBezTo>
                  <a:cubicBezTo>
                    <a:pt x="14246" y="331"/>
                    <a:pt x="11747" y="301"/>
                    <a:pt x="11467" y="301"/>
                  </a:cubicBezTo>
                  <a:cubicBezTo>
                    <a:pt x="11450" y="301"/>
                    <a:pt x="11442" y="302"/>
                    <a:pt x="11442" y="302"/>
                  </a:cubicBezTo>
                  <a:cubicBezTo>
                    <a:pt x="12075" y="3637"/>
                    <a:pt x="10875" y="7540"/>
                    <a:pt x="10875" y="7540"/>
                  </a:cubicBezTo>
                  <a:lnTo>
                    <a:pt x="4670" y="1"/>
                  </a:lnTo>
                  <a:cubicBezTo>
                    <a:pt x="4629" y="1"/>
                    <a:pt x="4588" y="0"/>
                    <a:pt x="4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052;p72"/>
            <p:cNvSpPr/>
            <p:nvPr/>
          </p:nvSpPr>
          <p:spPr>
            <a:xfrm>
              <a:off x="6168567" y="2442638"/>
              <a:ext cx="248415" cy="236801"/>
            </a:xfrm>
            <a:custGeom>
              <a:avLst/>
              <a:gdLst/>
              <a:ahLst/>
              <a:cxnLst/>
              <a:rect l="l" t="t" r="r" b="b"/>
              <a:pathLst>
                <a:path w="11176" h="10575" extrusionOk="0">
                  <a:moveTo>
                    <a:pt x="2169" y="0"/>
                  </a:moveTo>
                  <a:lnTo>
                    <a:pt x="1602" y="101"/>
                  </a:lnTo>
                  <a:cubicBezTo>
                    <a:pt x="1602" y="101"/>
                    <a:pt x="1" y="2502"/>
                    <a:pt x="67" y="4771"/>
                  </a:cubicBezTo>
                  <a:lnTo>
                    <a:pt x="3303" y="4771"/>
                  </a:lnTo>
                  <a:lnTo>
                    <a:pt x="2002" y="6538"/>
                  </a:lnTo>
                  <a:cubicBezTo>
                    <a:pt x="2002" y="6538"/>
                    <a:pt x="6172" y="7172"/>
                    <a:pt x="8373" y="10575"/>
                  </a:cubicBezTo>
                  <a:lnTo>
                    <a:pt x="7806" y="8607"/>
                  </a:lnTo>
                  <a:lnTo>
                    <a:pt x="10908" y="6538"/>
                  </a:lnTo>
                  <a:lnTo>
                    <a:pt x="9207" y="4804"/>
                  </a:lnTo>
                  <a:lnTo>
                    <a:pt x="11175" y="4203"/>
                  </a:lnTo>
                  <a:cubicBezTo>
                    <a:pt x="10308" y="2369"/>
                    <a:pt x="8740" y="934"/>
                    <a:pt x="6805" y="301"/>
                  </a:cubicBezTo>
                  <a:lnTo>
                    <a:pt x="6805" y="301"/>
                  </a:lnTo>
                  <a:cubicBezTo>
                    <a:pt x="8673" y="2402"/>
                    <a:pt x="7406" y="7439"/>
                    <a:pt x="7406" y="7439"/>
                  </a:cubicBezTo>
                  <a:cubicBezTo>
                    <a:pt x="4337" y="3736"/>
                    <a:pt x="2536" y="768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053;p72"/>
            <p:cNvSpPr/>
            <p:nvPr/>
          </p:nvSpPr>
          <p:spPr>
            <a:xfrm>
              <a:off x="6187483" y="2308193"/>
              <a:ext cx="202048" cy="246519"/>
            </a:xfrm>
            <a:custGeom>
              <a:avLst/>
              <a:gdLst/>
              <a:ahLst/>
              <a:cxnLst/>
              <a:rect l="l" t="t" r="r" b="b"/>
              <a:pathLst>
                <a:path w="9090" h="11009" extrusionOk="0">
                  <a:moveTo>
                    <a:pt x="884" y="0"/>
                  </a:moveTo>
                  <a:lnTo>
                    <a:pt x="884" y="0"/>
                  </a:lnTo>
                  <a:cubicBezTo>
                    <a:pt x="1418" y="1902"/>
                    <a:pt x="2018" y="5337"/>
                    <a:pt x="817" y="6605"/>
                  </a:cubicBezTo>
                  <a:cubicBezTo>
                    <a:pt x="817" y="6605"/>
                    <a:pt x="0" y="8118"/>
                    <a:pt x="4216" y="8118"/>
                  </a:cubicBezTo>
                  <a:cubicBezTo>
                    <a:pt x="4427" y="8118"/>
                    <a:pt x="4650" y="8114"/>
                    <a:pt x="4887" y="8106"/>
                  </a:cubicBezTo>
                  <a:cubicBezTo>
                    <a:pt x="5321" y="9140"/>
                    <a:pt x="6155" y="11008"/>
                    <a:pt x="6155" y="11008"/>
                  </a:cubicBezTo>
                  <a:cubicBezTo>
                    <a:pt x="6155" y="11008"/>
                    <a:pt x="6221" y="8806"/>
                    <a:pt x="5888" y="8039"/>
                  </a:cubicBezTo>
                  <a:cubicBezTo>
                    <a:pt x="9090" y="7772"/>
                    <a:pt x="6655" y="6572"/>
                    <a:pt x="6655" y="6572"/>
                  </a:cubicBezTo>
                  <a:cubicBezTo>
                    <a:pt x="4520" y="6071"/>
                    <a:pt x="4453" y="4537"/>
                    <a:pt x="4720" y="306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054;p72"/>
            <p:cNvSpPr/>
            <p:nvPr/>
          </p:nvSpPr>
          <p:spPr>
            <a:xfrm>
              <a:off x="6240495" y="2336565"/>
              <a:ext cx="51923" cy="63528"/>
            </a:xfrm>
            <a:custGeom>
              <a:avLst/>
              <a:gdLst/>
              <a:ahLst/>
              <a:cxnLst/>
              <a:rect l="l" t="t" r="r" b="b"/>
              <a:pathLst>
                <a:path w="2336" h="2837" extrusionOk="0">
                  <a:moveTo>
                    <a:pt x="67" y="1"/>
                  </a:moveTo>
                  <a:cubicBezTo>
                    <a:pt x="0" y="334"/>
                    <a:pt x="34" y="668"/>
                    <a:pt x="100" y="1001"/>
                  </a:cubicBezTo>
                  <a:cubicBezTo>
                    <a:pt x="234" y="1835"/>
                    <a:pt x="1401" y="2736"/>
                    <a:pt x="2235" y="2836"/>
                  </a:cubicBezTo>
                  <a:cubicBezTo>
                    <a:pt x="2235" y="2503"/>
                    <a:pt x="2268" y="2136"/>
                    <a:pt x="2335" y="1802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055;p72"/>
            <p:cNvSpPr/>
            <p:nvPr/>
          </p:nvSpPr>
          <p:spPr>
            <a:xfrm>
              <a:off x="6159143" y="2115237"/>
              <a:ext cx="220764" cy="263582"/>
            </a:xfrm>
            <a:custGeom>
              <a:avLst/>
              <a:gdLst/>
              <a:ahLst/>
              <a:cxnLst/>
              <a:rect l="l" t="t" r="r" b="b"/>
              <a:pathLst>
                <a:path w="9932" h="11771" extrusionOk="0">
                  <a:moveTo>
                    <a:pt x="4432" y="1"/>
                  </a:moveTo>
                  <a:cubicBezTo>
                    <a:pt x="2022" y="1"/>
                    <a:pt x="0" y="2258"/>
                    <a:pt x="591" y="4848"/>
                  </a:cubicBezTo>
                  <a:cubicBezTo>
                    <a:pt x="1158" y="7883"/>
                    <a:pt x="1325" y="9184"/>
                    <a:pt x="3093" y="10652"/>
                  </a:cubicBezTo>
                  <a:cubicBezTo>
                    <a:pt x="4011" y="11417"/>
                    <a:pt x="5049" y="11771"/>
                    <a:pt x="6025" y="11771"/>
                  </a:cubicBezTo>
                  <a:cubicBezTo>
                    <a:pt x="7815" y="11771"/>
                    <a:pt x="9394" y="10580"/>
                    <a:pt x="9631" y="8550"/>
                  </a:cubicBezTo>
                  <a:cubicBezTo>
                    <a:pt x="9931" y="5782"/>
                    <a:pt x="8931" y="1279"/>
                    <a:pt x="5795" y="245"/>
                  </a:cubicBezTo>
                  <a:cubicBezTo>
                    <a:pt x="5337" y="78"/>
                    <a:pt x="4878" y="1"/>
                    <a:pt x="443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056;p72"/>
            <p:cNvSpPr/>
            <p:nvPr/>
          </p:nvSpPr>
          <p:spPr>
            <a:xfrm>
              <a:off x="6115932" y="2132726"/>
              <a:ext cx="148013" cy="142797"/>
            </a:xfrm>
            <a:custGeom>
              <a:avLst/>
              <a:gdLst/>
              <a:ahLst/>
              <a:cxnLst/>
              <a:rect l="l" t="t" r="r" b="b"/>
              <a:pathLst>
                <a:path w="6659" h="6377" extrusionOk="0">
                  <a:moveTo>
                    <a:pt x="4288" y="0"/>
                  </a:moveTo>
                  <a:cubicBezTo>
                    <a:pt x="4065" y="0"/>
                    <a:pt x="3786" y="78"/>
                    <a:pt x="3436" y="264"/>
                  </a:cubicBezTo>
                  <a:cubicBezTo>
                    <a:pt x="1401" y="1365"/>
                    <a:pt x="0" y="6235"/>
                    <a:pt x="3436" y="6368"/>
                  </a:cubicBezTo>
                  <a:cubicBezTo>
                    <a:pt x="3545" y="6374"/>
                    <a:pt x="3648" y="6376"/>
                    <a:pt x="3743" y="6376"/>
                  </a:cubicBezTo>
                  <a:cubicBezTo>
                    <a:pt x="6658" y="6376"/>
                    <a:pt x="3489" y="3964"/>
                    <a:pt x="5104" y="1865"/>
                  </a:cubicBezTo>
                  <a:cubicBezTo>
                    <a:pt x="5104" y="1865"/>
                    <a:pt x="5380" y="0"/>
                    <a:pt x="4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057;p72"/>
            <p:cNvSpPr/>
            <p:nvPr/>
          </p:nvSpPr>
          <p:spPr>
            <a:xfrm>
              <a:off x="6192284" y="2107601"/>
              <a:ext cx="157971" cy="82539"/>
            </a:xfrm>
            <a:custGeom>
              <a:avLst/>
              <a:gdLst/>
              <a:ahLst/>
              <a:cxnLst/>
              <a:rect l="l" t="t" r="r" b="b"/>
              <a:pathLst>
                <a:path w="7107" h="3686" extrusionOk="0">
                  <a:moveTo>
                    <a:pt x="3410" y="1"/>
                  </a:moveTo>
                  <a:cubicBezTo>
                    <a:pt x="2343" y="1"/>
                    <a:pt x="1155" y="401"/>
                    <a:pt x="1" y="1419"/>
                  </a:cubicBezTo>
                  <a:cubicBezTo>
                    <a:pt x="330" y="3012"/>
                    <a:pt x="601" y="3685"/>
                    <a:pt x="1526" y="3685"/>
                  </a:cubicBezTo>
                  <a:cubicBezTo>
                    <a:pt x="1822" y="3685"/>
                    <a:pt x="2184" y="3617"/>
                    <a:pt x="2636" y="3488"/>
                  </a:cubicBezTo>
                  <a:cubicBezTo>
                    <a:pt x="2336" y="3054"/>
                    <a:pt x="2236" y="2554"/>
                    <a:pt x="2269" y="2053"/>
                  </a:cubicBezTo>
                  <a:lnTo>
                    <a:pt x="2269" y="2053"/>
                  </a:lnTo>
                  <a:cubicBezTo>
                    <a:pt x="2469" y="2554"/>
                    <a:pt x="2836" y="2954"/>
                    <a:pt x="3303" y="3187"/>
                  </a:cubicBezTo>
                  <a:cubicBezTo>
                    <a:pt x="3804" y="2987"/>
                    <a:pt x="4337" y="2820"/>
                    <a:pt x="4838" y="2720"/>
                  </a:cubicBezTo>
                  <a:cubicBezTo>
                    <a:pt x="4738" y="2454"/>
                    <a:pt x="4704" y="2120"/>
                    <a:pt x="4771" y="1820"/>
                  </a:cubicBezTo>
                  <a:lnTo>
                    <a:pt x="4771" y="1820"/>
                  </a:lnTo>
                  <a:cubicBezTo>
                    <a:pt x="4904" y="2187"/>
                    <a:pt x="5138" y="2454"/>
                    <a:pt x="5438" y="2654"/>
                  </a:cubicBezTo>
                  <a:cubicBezTo>
                    <a:pt x="6039" y="2687"/>
                    <a:pt x="6572" y="2787"/>
                    <a:pt x="7106" y="2954"/>
                  </a:cubicBezTo>
                  <a:cubicBezTo>
                    <a:pt x="7106" y="1521"/>
                    <a:pt x="5489" y="1"/>
                    <a:pt x="3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058;p72"/>
            <p:cNvSpPr/>
            <p:nvPr/>
          </p:nvSpPr>
          <p:spPr>
            <a:xfrm>
              <a:off x="6277571" y="2224445"/>
              <a:ext cx="14848" cy="20355"/>
            </a:xfrm>
            <a:custGeom>
              <a:avLst/>
              <a:gdLst/>
              <a:ahLst/>
              <a:cxnLst/>
              <a:rect l="l" t="t" r="r" b="b"/>
              <a:pathLst>
                <a:path w="668" h="909" extrusionOk="0">
                  <a:moveTo>
                    <a:pt x="304" y="1"/>
                  </a:moveTo>
                  <a:cubicBezTo>
                    <a:pt x="291" y="1"/>
                    <a:pt x="279" y="2"/>
                    <a:pt x="267" y="4"/>
                  </a:cubicBezTo>
                  <a:cubicBezTo>
                    <a:pt x="100" y="4"/>
                    <a:pt x="0" y="204"/>
                    <a:pt x="33" y="471"/>
                  </a:cubicBezTo>
                  <a:cubicBezTo>
                    <a:pt x="95" y="718"/>
                    <a:pt x="214" y="908"/>
                    <a:pt x="364" y="908"/>
                  </a:cubicBezTo>
                  <a:cubicBezTo>
                    <a:pt x="376" y="908"/>
                    <a:pt x="388" y="907"/>
                    <a:pt x="400" y="905"/>
                  </a:cubicBezTo>
                  <a:cubicBezTo>
                    <a:pt x="567" y="905"/>
                    <a:pt x="667" y="705"/>
                    <a:pt x="634" y="438"/>
                  </a:cubicBezTo>
                  <a:cubicBezTo>
                    <a:pt x="603" y="191"/>
                    <a:pt x="457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059;p72"/>
            <p:cNvSpPr/>
            <p:nvPr/>
          </p:nvSpPr>
          <p:spPr>
            <a:xfrm>
              <a:off x="6346521" y="2220057"/>
              <a:ext cx="15581" cy="20937"/>
            </a:xfrm>
            <a:custGeom>
              <a:avLst/>
              <a:gdLst/>
              <a:ahLst/>
              <a:cxnLst/>
              <a:rect l="l" t="t" r="r" b="b"/>
              <a:pathLst>
                <a:path w="701" h="935" extrusionOk="0">
                  <a:moveTo>
                    <a:pt x="300" y="0"/>
                  </a:moveTo>
                  <a:cubicBezTo>
                    <a:pt x="134" y="0"/>
                    <a:pt x="0" y="234"/>
                    <a:pt x="67" y="500"/>
                  </a:cubicBezTo>
                  <a:cubicBezTo>
                    <a:pt x="100" y="734"/>
                    <a:pt x="267" y="934"/>
                    <a:pt x="434" y="934"/>
                  </a:cubicBezTo>
                  <a:cubicBezTo>
                    <a:pt x="601" y="934"/>
                    <a:pt x="701" y="701"/>
                    <a:pt x="667" y="434"/>
                  </a:cubicBezTo>
                  <a:cubicBezTo>
                    <a:pt x="634" y="2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060;p72"/>
            <p:cNvSpPr/>
            <p:nvPr/>
          </p:nvSpPr>
          <p:spPr>
            <a:xfrm>
              <a:off x="6350966" y="2215556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81" y="300"/>
                    <a:pt x="155" y="326"/>
                    <a:pt x="222" y="326"/>
                  </a:cubicBezTo>
                  <a:cubicBezTo>
                    <a:pt x="459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061;p72"/>
            <p:cNvSpPr/>
            <p:nvPr/>
          </p:nvSpPr>
          <p:spPr>
            <a:xfrm>
              <a:off x="6329472" y="2241710"/>
              <a:ext cx="25228" cy="41292"/>
            </a:xfrm>
            <a:custGeom>
              <a:avLst/>
              <a:gdLst/>
              <a:ahLst/>
              <a:cxnLst/>
              <a:rect l="l" t="t" r="r" b="b"/>
              <a:pathLst>
                <a:path w="1135" h="1844" extrusionOk="0">
                  <a:moveTo>
                    <a:pt x="0" y="0"/>
                  </a:moveTo>
                  <a:lnTo>
                    <a:pt x="267" y="1835"/>
                  </a:lnTo>
                  <a:cubicBezTo>
                    <a:pt x="314" y="1840"/>
                    <a:pt x="363" y="1843"/>
                    <a:pt x="411" y="1843"/>
                  </a:cubicBezTo>
                  <a:cubicBezTo>
                    <a:pt x="670" y="1843"/>
                    <a:pt x="938" y="1765"/>
                    <a:pt x="1134" y="1568"/>
                  </a:cubicBezTo>
                  <a:cubicBezTo>
                    <a:pt x="701" y="1101"/>
                    <a:pt x="300" y="567"/>
                    <a:pt x="0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062;p72"/>
            <p:cNvSpPr/>
            <p:nvPr/>
          </p:nvSpPr>
          <p:spPr>
            <a:xfrm>
              <a:off x="6273103" y="2287279"/>
              <a:ext cx="43766" cy="19258"/>
            </a:xfrm>
            <a:custGeom>
              <a:avLst/>
              <a:gdLst/>
              <a:ahLst/>
              <a:cxnLst/>
              <a:rect l="l" t="t" r="r" b="b"/>
              <a:pathLst>
                <a:path w="1969" h="860" extrusionOk="0">
                  <a:moveTo>
                    <a:pt x="34" y="0"/>
                  </a:moveTo>
                  <a:cubicBezTo>
                    <a:pt x="1" y="34"/>
                    <a:pt x="1" y="100"/>
                    <a:pt x="34" y="134"/>
                  </a:cubicBezTo>
                  <a:cubicBezTo>
                    <a:pt x="435" y="534"/>
                    <a:pt x="935" y="801"/>
                    <a:pt x="1502" y="834"/>
                  </a:cubicBezTo>
                  <a:cubicBezTo>
                    <a:pt x="1569" y="851"/>
                    <a:pt x="1635" y="859"/>
                    <a:pt x="1702" y="859"/>
                  </a:cubicBezTo>
                  <a:cubicBezTo>
                    <a:pt x="1769" y="859"/>
                    <a:pt x="1836" y="851"/>
                    <a:pt x="1902" y="834"/>
                  </a:cubicBezTo>
                  <a:cubicBezTo>
                    <a:pt x="1969" y="834"/>
                    <a:pt x="1969" y="801"/>
                    <a:pt x="1969" y="767"/>
                  </a:cubicBezTo>
                  <a:cubicBezTo>
                    <a:pt x="1969" y="701"/>
                    <a:pt x="1936" y="701"/>
                    <a:pt x="1902" y="701"/>
                  </a:cubicBezTo>
                  <a:cubicBezTo>
                    <a:pt x="1861" y="703"/>
                    <a:pt x="1819" y="704"/>
                    <a:pt x="1778" y="704"/>
                  </a:cubicBezTo>
                  <a:cubicBezTo>
                    <a:pt x="1157" y="704"/>
                    <a:pt x="574" y="469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063;p72"/>
            <p:cNvSpPr/>
            <p:nvPr/>
          </p:nvSpPr>
          <p:spPr>
            <a:xfrm>
              <a:off x="6157453" y="2248002"/>
              <a:ext cx="58125" cy="67424"/>
            </a:xfrm>
            <a:custGeom>
              <a:avLst/>
              <a:gdLst/>
              <a:ahLst/>
              <a:cxnLst/>
              <a:rect l="l" t="t" r="r" b="b"/>
              <a:pathLst>
                <a:path w="2615" h="3011" extrusionOk="0">
                  <a:moveTo>
                    <a:pt x="1054" y="1"/>
                  </a:moveTo>
                  <a:cubicBezTo>
                    <a:pt x="1004" y="1"/>
                    <a:pt x="952" y="7"/>
                    <a:pt x="901" y="20"/>
                  </a:cubicBezTo>
                  <a:cubicBezTo>
                    <a:pt x="200" y="186"/>
                    <a:pt x="0" y="1154"/>
                    <a:pt x="334" y="1854"/>
                  </a:cubicBezTo>
                  <a:cubicBezTo>
                    <a:pt x="601" y="2388"/>
                    <a:pt x="1068" y="2788"/>
                    <a:pt x="1635" y="2988"/>
                  </a:cubicBezTo>
                  <a:cubicBezTo>
                    <a:pt x="1698" y="3003"/>
                    <a:pt x="1758" y="3011"/>
                    <a:pt x="1815" y="3011"/>
                  </a:cubicBezTo>
                  <a:cubicBezTo>
                    <a:pt x="2385" y="3011"/>
                    <a:pt x="2614" y="2282"/>
                    <a:pt x="2402" y="1554"/>
                  </a:cubicBezTo>
                  <a:cubicBezTo>
                    <a:pt x="2217" y="877"/>
                    <a:pt x="1663" y="1"/>
                    <a:pt x="1054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064;p72"/>
            <p:cNvSpPr/>
            <p:nvPr/>
          </p:nvSpPr>
          <p:spPr>
            <a:xfrm>
              <a:off x="6255321" y="2187610"/>
              <a:ext cx="31896" cy="16772"/>
            </a:xfrm>
            <a:custGeom>
              <a:avLst/>
              <a:gdLst/>
              <a:ahLst/>
              <a:cxnLst/>
              <a:rect l="l" t="t" r="r" b="b"/>
              <a:pathLst>
                <a:path w="1435" h="749" extrusionOk="0">
                  <a:moveTo>
                    <a:pt x="1100" y="0"/>
                  </a:moveTo>
                  <a:cubicBezTo>
                    <a:pt x="703" y="0"/>
                    <a:pt x="324" y="168"/>
                    <a:pt x="67" y="482"/>
                  </a:cubicBezTo>
                  <a:cubicBezTo>
                    <a:pt x="0" y="548"/>
                    <a:pt x="0" y="648"/>
                    <a:pt x="67" y="682"/>
                  </a:cubicBezTo>
                  <a:cubicBezTo>
                    <a:pt x="100" y="715"/>
                    <a:pt x="134" y="749"/>
                    <a:pt x="167" y="749"/>
                  </a:cubicBezTo>
                  <a:cubicBezTo>
                    <a:pt x="234" y="749"/>
                    <a:pt x="267" y="715"/>
                    <a:pt x="301" y="682"/>
                  </a:cubicBezTo>
                  <a:cubicBezTo>
                    <a:pt x="510" y="442"/>
                    <a:pt x="828" y="310"/>
                    <a:pt x="1157" y="310"/>
                  </a:cubicBezTo>
                  <a:cubicBezTo>
                    <a:pt x="1194" y="310"/>
                    <a:pt x="1231" y="311"/>
                    <a:pt x="1268" y="315"/>
                  </a:cubicBezTo>
                  <a:cubicBezTo>
                    <a:pt x="1368" y="315"/>
                    <a:pt x="1435" y="282"/>
                    <a:pt x="1435" y="181"/>
                  </a:cubicBezTo>
                  <a:cubicBezTo>
                    <a:pt x="1435" y="115"/>
                    <a:pt x="1401" y="48"/>
                    <a:pt x="1301" y="15"/>
                  </a:cubicBezTo>
                  <a:cubicBezTo>
                    <a:pt x="1234" y="5"/>
                    <a:pt x="1166" y="0"/>
                    <a:pt x="1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065;p72"/>
            <p:cNvSpPr/>
            <p:nvPr/>
          </p:nvSpPr>
          <p:spPr>
            <a:xfrm>
              <a:off x="6333918" y="2179638"/>
              <a:ext cx="32630" cy="18026"/>
            </a:xfrm>
            <a:custGeom>
              <a:avLst/>
              <a:gdLst/>
              <a:ahLst/>
              <a:cxnLst/>
              <a:rect l="l" t="t" r="r" b="b"/>
              <a:pathLst>
                <a:path w="1468" h="805" extrusionOk="0">
                  <a:moveTo>
                    <a:pt x="229" y="1"/>
                  </a:moveTo>
                  <a:cubicBezTo>
                    <a:pt x="197" y="1"/>
                    <a:pt x="165" y="2"/>
                    <a:pt x="134" y="4"/>
                  </a:cubicBezTo>
                  <a:cubicBezTo>
                    <a:pt x="67" y="4"/>
                    <a:pt x="0" y="70"/>
                    <a:pt x="0" y="171"/>
                  </a:cubicBezTo>
                  <a:cubicBezTo>
                    <a:pt x="34" y="237"/>
                    <a:pt x="100" y="304"/>
                    <a:pt x="200" y="304"/>
                  </a:cubicBezTo>
                  <a:cubicBezTo>
                    <a:pt x="227" y="302"/>
                    <a:pt x="254" y="300"/>
                    <a:pt x="281" y="300"/>
                  </a:cubicBezTo>
                  <a:cubicBezTo>
                    <a:pt x="625" y="300"/>
                    <a:pt x="985" y="493"/>
                    <a:pt x="1201" y="771"/>
                  </a:cubicBezTo>
                  <a:cubicBezTo>
                    <a:pt x="1234" y="804"/>
                    <a:pt x="1268" y="804"/>
                    <a:pt x="1334" y="804"/>
                  </a:cubicBezTo>
                  <a:cubicBezTo>
                    <a:pt x="1368" y="804"/>
                    <a:pt x="1401" y="804"/>
                    <a:pt x="1435" y="771"/>
                  </a:cubicBezTo>
                  <a:cubicBezTo>
                    <a:pt x="1468" y="738"/>
                    <a:pt x="1468" y="638"/>
                    <a:pt x="1435" y="571"/>
                  </a:cubicBezTo>
                  <a:cubicBezTo>
                    <a:pt x="1122" y="227"/>
                    <a:pt x="693" y="1"/>
                    <a:pt x="2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066;p72"/>
            <p:cNvSpPr/>
            <p:nvPr/>
          </p:nvSpPr>
          <p:spPr>
            <a:xfrm>
              <a:off x="6282016" y="2219295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73" y="300"/>
                    <a:pt x="143" y="326"/>
                    <a:pt x="208" y="326"/>
                  </a:cubicBezTo>
                  <a:cubicBezTo>
                    <a:pt x="438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067;p72"/>
            <p:cNvSpPr/>
            <p:nvPr/>
          </p:nvSpPr>
          <p:spPr>
            <a:xfrm>
              <a:off x="6504447" y="3080533"/>
              <a:ext cx="85287" cy="117583"/>
            </a:xfrm>
            <a:custGeom>
              <a:avLst/>
              <a:gdLst/>
              <a:ahLst/>
              <a:cxnLst/>
              <a:rect l="l" t="t" r="r" b="b"/>
              <a:pathLst>
                <a:path w="3837" h="5251" extrusionOk="0">
                  <a:moveTo>
                    <a:pt x="1201" y="1"/>
                  </a:moveTo>
                  <a:cubicBezTo>
                    <a:pt x="267" y="1301"/>
                    <a:pt x="200" y="3370"/>
                    <a:pt x="200" y="3370"/>
                  </a:cubicBezTo>
                  <a:lnTo>
                    <a:pt x="100" y="3970"/>
                  </a:lnTo>
                  <a:cubicBezTo>
                    <a:pt x="0" y="4470"/>
                    <a:pt x="367" y="4971"/>
                    <a:pt x="868" y="5071"/>
                  </a:cubicBezTo>
                  <a:lnTo>
                    <a:pt x="2035" y="5238"/>
                  </a:lnTo>
                  <a:cubicBezTo>
                    <a:pt x="2091" y="5246"/>
                    <a:pt x="2146" y="5250"/>
                    <a:pt x="2200" y="5250"/>
                  </a:cubicBezTo>
                  <a:cubicBezTo>
                    <a:pt x="2569" y="5250"/>
                    <a:pt x="2899" y="5057"/>
                    <a:pt x="3103" y="4737"/>
                  </a:cubicBezTo>
                  <a:lnTo>
                    <a:pt x="3636" y="3937"/>
                  </a:lnTo>
                  <a:cubicBezTo>
                    <a:pt x="3803" y="3636"/>
                    <a:pt x="3836" y="3236"/>
                    <a:pt x="3703" y="2903"/>
                  </a:cubicBezTo>
                  <a:lnTo>
                    <a:pt x="3069" y="1335"/>
                  </a:lnTo>
                  <a:cubicBezTo>
                    <a:pt x="2802" y="701"/>
                    <a:pt x="2269" y="234"/>
                    <a:pt x="1601" y="101"/>
                  </a:cubicBezTo>
                  <a:lnTo>
                    <a:pt x="120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068;p72"/>
            <p:cNvSpPr/>
            <p:nvPr/>
          </p:nvSpPr>
          <p:spPr>
            <a:xfrm>
              <a:off x="6139649" y="2893041"/>
              <a:ext cx="307718" cy="38403"/>
            </a:xfrm>
            <a:custGeom>
              <a:avLst/>
              <a:gdLst/>
              <a:ahLst/>
              <a:cxnLst/>
              <a:rect l="l" t="t" r="r" b="b"/>
              <a:pathLst>
                <a:path w="13844" h="1715" extrusionOk="0">
                  <a:moveTo>
                    <a:pt x="701" y="1"/>
                  </a:moveTo>
                  <a:cubicBezTo>
                    <a:pt x="568" y="1"/>
                    <a:pt x="468" y="68"/>
                    <a:pt x="401" y="201"/>
                  </a:cubicBezTo>
                  <a:cubicBezTo>
                    <a:pt x="301" y="435"/>
                    <a:pt x="201" y="668"/>
                    <a:pt x="101" y="935"/>
                  </a:cubicBezTo>
                  <a:cubicBezTo>
                    <a:pt x="1" y="1102"/>
                    <a:pt x="134" y="1302"/>
                    <a:pt x="334" y="1335"/>
                  </a:cubicBezTo>
                  <a:cubicBezTo>
                    <a:pt x="2574" y="1590"/>
                    <a:pt x="4822" y="1715"/>
                    <a:pt x="7070" y="1715"/>
                  </a:cubicBezTo>
                  <a:cubicBezTo>
                    <a:pt x="9242" y="1715"/>
                    <a:pt x="11413" y="1598"/>
                    <a:pt x="13577" y="1369"/>
                  </a:cubicBezTo>
                  <a:cubicBezTo>
                    <a:pt x="13744" y="1335"/>
                    <a:pt x="13844" y="1202"/>
                    <a:pt x="13844" y="1035"/>
                  </a:cubicBezTo>
                  <a:cubicBezTo>
                    <a:pt x="13810" y="801"/>
                    <a:pt x="13777" y="535"/>
                    <a:pt x="13744" y="268"/>
                  </a:cubicBezTo>
                  <a:cubicBezTo>
                    <a:pt x="13744" y="101"/>
                    <a:pt x="13610" y="1"/>
                    <a:pt x="13444" y="1"/>
                  </a:cubicBezTo>
                  <a:cubicBezTo>
                    <a:pt x="11325" y="234"/>
                    <a:pt x="9199" y="351"/>
                    <a:pt x="7072" y="351"/>
                  </a:cubicBezTo>
                  <a:cubicBezTo>
                    <a:pt x="4946" y="351"/>
                    <a:pt x="2819" y="234"/>
                    <a:pt x="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069;p72"/>
            <p:cNvSpPr/>
            <p:nvPr/>
          </p:nvSpPr>
          <p:spPr>
            <a:xfrm>
              <a:off x="6302021" y="2438898"/>
              <a:ext cx="64526" cy="59788"/>
            </a:xfrm>
            <a:custGeom>
              <a:avLst/>
              <a:gdLst/>
              <a:ahLst/>
              <a:cxnLst/>
              <a:rect l="l" t="t" r="r" b="b"/>
              <a:pathLst>
                <a:path w="2903" h="267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35" y="1001"/>
                    <a:pt x="735" y="2202"/>
                  </a:cubicBezTo>
                  <a:lnTo>
                    <a:pt x="2903" y="2669"/>
                  </a:lnTo>
                  <a:cubicBezTo>
                    <a:pt x="2669" y="1202"/>
                    <a:pt x="1469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070;p72"/>
            <p:cNvSpPr/>
            <p:nvPr/>
          </p:nvSpPr>
          <p:spPr>
            <a:xfrm>
              <a:off x="6179681" y="2432181"/>
              <a:ext cx="116428" cy="85920"/>
            </a:xfrm>
            <a:custGeom>
              <a:avLst/>
              <a:gdLst/>
              <a:ahLst/>
              <a:cxnLst/>
              <a:rect l="l" t="t" r="r" b="b"/>
              <a:pathLst>
                <a:path w="5238" h="3837" extrusionOk="0">
                  <a:moveTo>
                    <a:pt x="1702" y="0"/>
                  </a:moveTo>
                  <a:lnTo>
                    <a:pt x="401" y="968"/>
                  </a:lnTo>
                  <a:cubicBezTo>
                    <a:pt x="401" y="968"/>
                    <a:pt x="1" y="2469"/>
                    <a:pt x="1735" y="3837"/>
                  </a:cubicBezTo>
                  <a:lnTo>
                    <a:pt x="5238" y="2569"/>
                  </a:lnTo>
                  <a:cubicBezTo>
                    <a:pt x="5238" y="2569"/>
                    <a:pt x="2336" y="901"/>
                    <a:pt x="1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071;p72"/>
            <p:cNvSpPr/>
            <p:nvPr/>
          </p:nvSpPr>
          <p:spPr>
            <a:xfrm>
              <a:off x="6076634" y="2486124"/>
              <a:ext cx="514589" cy="296544"/>
            </a:xfrm>
            <a:custGeom>
              <a:avLst/>
              <a:gdLst/>
              <a:ahLst/>
              <a:cxnLst/>
              <a:rect l="l" t="t" r="r" b="b"/>
              <a:pathLst>
                <a:path w="23151" h="13243" extrusionOk="0">
                  <a:moveTo>
                    <a:pt x="1794" y="0"/>
                  </a:moveTo>
                  <a:cubicBezTo>
                    <a:pt x="1627" y="0"/>
                    <a:pt x="1461" y="29"/>
                    <a:pt x="1301" y="93"/>
                  </a:cubicBezTo>
                  <a:cubicBezTo>
                    <a:pt x="300" y="494"/>
                    <a:pt x="0" y="2128"/>
                    <a:pt x="401" y="3129"/>
                  </a:cubicBezTo>
                  <a:cubicBezTo>
                    <a:pt x="501" y="3329"/>
                    <a:pt x="534" y="3462"/>
                    <a:pt x="601" y="3596"/>
                  </a:cubicBezTo>
                  <a:lnTo>
                    <a:pt x="801" y="4029"/>
                  </a:lnTo>
                  <a:cubicBezTo>
                    <a:pt x="934" y="4263"/>
                    <a:pt x="1068" y="4530"/>
                    <a:pt x="1201" y="4797"/>
                  </a:cubicBezTo>
                  <a:cubicBezTo>
                    <a:pt x="1501" y="5297"/>
                    <a:pt x="1802" y="5797"/>
                    <a:pt x="2102" y="6264"/>
                  </a:cubicBezTo>
                  <a:cubicBezTo>
                    <a:pt x="2769" y="7198"/>
                    <a:pt x="3469" y="8099"/>
                    <a:pt x="4270" y="8966"/>
                  </a:cubicBezTo>
                  <a:cubicBezTo>
                    <a:pt x="5037" y="9800"/>
                    <a:pt x="5904" y="10567"/>
                    <a:pt x="6838" y="11268"/>
                  </a:cubicBezTo>
                  <a:cubicBezTo>
                    <a:pt x="7039" y="11435"/>
                    <a:pt x="7305" y="11601"/>
                    <a:pt x="7539" y="11768"/>
                  </a:cubicBezTo>
                  <a:lnTo>
                    <a:pt x="7906" y="12002"/>
                  </a:lnTo>
                  <a:lnTo>
                    <a:pt x="8073" y="12135"/>
                  </a:lnTo>
                  <a:lnTo>
                    <a:pt x="8340" y="12302"/>
                  </a:lnTo>
                  <a:cubicBezTo>
                    <a:pt x="8973" y="12636"/>
                    <a:pt x="9640" y="12869"/>
                    <a:pt x="10341" y="13002"/>
                  </a:cubicBezTo>
                  <a:cubicBezTo>
                    <a:pt x="11358" y="13148"/>
                    <a:pt x="12349" y="13242"/>
                    <a:pt x="13359" y="13242"/>
                  </a:cubicBezTo>
                  <a:cubicBezTo>
                    <a:pt x="13509" y="13242"/>
                    <a:pt x="13659" y="13240"/>
                    <a:pt x="13810" y="13236"/>
                  </a:cubicBezTo>
                  <a:cubicBezTo>
                    <a:pt x="14944" y="13203"/>
                    <a:pt x="16012" y="13136"/>
                    <a:pt x="17079" y="13002"/>
                  </a:cubicBezTo>
                  <a:cubicBezTo>
                    <a:pt x="19114" y="12769"/>
                    <a:pt x="21149" y="12435"/>
                    <a:pt x="23150" y="11968"/>
                  </a:cubicBezTo>
                  <a:lnTo>
                    <a:pt x="22983" y="9600"/>
                  </a:lnTo>
                  <a:cubicBezTo>
                    <a:pt x="22983" y="9600"/>
                    <a:pt x="18914" y="10200"/>
                    <a:pt x="16912" y="10200"/>
                  </a:cubicBezTo>
                  <a:cubicBezTo>
                    <a:pt x="15912" y="10167"/>
                    <a:pt x="14878" y="10167"/>
                    <a:pt x="13877" y="10100"/>
                  </a:cubicBezTo>
                  <a:cubicBezTo>
                    <a:pt x="12943" y="10034"/>
                    <a:pt x="12009" y="9900"/>
                    <a:pt x="11075" y="9667"/>
                  </a:cubicBezTo>
                  <a:cubicBezTo>
                    <a:pt x="10741" y="9600"/>
                    <a:pt x="10408" y="9467"/>
                    <a:pt x="10141" y="9300"/>
                  </a:cubicBezTo>
                  <a:lnTo>
                    <a:pt x="9640" y="8900"/>
                  </a:lnTo>
                  <a:cubicBezTo>
                    <a:pt x="9474" y="8733"/>
                    <a:pt x="9274" y="8599"/>
                    <a:pt x="9107" y="8433"/>
                  </a:cubicBezTo>
                  <a:cubicBezTo>
                    <a:pt x="8373" y="7799"/>
                    <a:pt x="7706" y="7132"/>
                    <a:pt x="7105" y="6398"/>
                  </a:cubicBezTo>
                  <a:cubicBezTo>
                    <a:pt x="6472" y="5664"/>
                    <a:pt x="5904" y="4897"/>
                    <a:pt x="5371" y="4096"/>
                  </a:cubicBezTo>
                  <a:cubicBezTo>
                    <a:pt x="5104" y="3696"/>
                    <a:pt x="4870" y="3296"/>
                    <a:pt x="4637" y="2862"/>
                  </a:cubicBezTo>
                  <a:cubicBezTo>
                    <a:pt x="4503" y="2662"/>
                    <a:pt x="4403" y="2462"/>
                    <a:pt x="4303" y="2261"/>
                  </a:cubicBezTo>
                  <a:lnTo>
                    <a:pt x="4137" y="1928"/>
                  </a:lnTo>
                  <a:lnTo>
                    <a:pt x="4036" y="1694"/>
                  </a:lnTo>
                  <a:lnTo>
                    <a:pt x="3970" y="1561"/>
                  </a:lnTo>
                  <a:cubicBezTo>
                    <a:pt x="3605" y="804"/>
                    <a:pt x="2676" y="0"/>
                    <a:pt x="1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072;p72"/>
            <p:cNvSpPr/>
            <p:nvPr/>
          </p:nvSpPr>
          <p:spPr>
            <a:xfrm>
              <a:off x="6563016" y="2692874"/>
              <a:ext cx="33386" cy="68723"/>
            </a:xfrm>
            <a:custGeom>
              <a:avLst/>
              <a:gdLst/>
              <a:ahLst/>
              <a:cxnLst/>
              <a:rect l="l" t="t" r="r" b="b"/>
              <a:pathLst>
                <a:path w="1502" h="3069" extrusionOk="0">
                  <a:moveTo>
                    <a:pt x="1301" y="0"/>
                  </a:moveTo>
                  <a:lnTo>
                    <a:pt x="1" y="33"/>
                  </a:lnTo>
                  <a:lnTo>
                    <a:pt x="234" y="3069"/>
                  </a:lnTo>
                  <a:lnTo>
                    <a:pt x="1502" y="2835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073;p72"/>
            <p:cNvSpPr/>
            <p:nvPr/>
          </p:nvSpPr>
          <p:spPr>
            <a:xfrm>
              <a:off x="6500735" y="3066336"/>
              <a:ext cx="70461" cy="41852"/>
            </a:xfrm>
            <a:custGeom>
              <a:avLst/>
              <a:gdLst/>
              <a:ahLst/>
              <a:cxnLst/>
              <a:rect l="l" t="t" r="r" b="b"/>
              <a:pathLst>
                <a:path w="3170" h="1869" extrusionOk="0">
                  <a:moveTo>
                    <a:pt x="2969" y="1"/>
                  </a:moveTo>
                  <a:lnTo>
                    <a:pt x="1" y="668"/>
                  </a:lnTo>
                  <a:lnTo>
                    <a:pt x="401" y="1869"/>
                  </a:lnTo>
                  <a:lnTo>
                    <a:pt x="3169" y="1268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" name="Google Shape;7408;p86"/>
          <p:cNvSpPr/>
          <p:nvPr/>
        </p:nvSpPr>
        <p:spPr>
          <a:xfrm rot="21038478">
            <a:off x="3256950" y="3201855"/>
            <a:ext cx="2506169" cy="858245"/>
          </a:xfrm>
          <a:custGeom>
            <a:avLst/>
            <a:gdLst/>
            <a:ahLst/>
            <a:cxnLst/>
            <a:rect l="l" t="t" r="r" b="b"/>
            <a:pathLst>
              <a:path w="260246" h="89122" extrusionOk="0">
                <a:moveTo>
                  <a:pt x="260246" y="1"/>
                </a:moveTo>
                <a:lnTo>
                  <a:pt x="0" y="44559"/>
                </a:lnTo>
                <a:lnTo>
                  <a:pt x="260241" y="89121"/>
                </a:lnTo>
                <a:cubicBezTo>
                  <a:pt x="250030" y="85482"/>
                  <a:pt x="242259" y="66921"/>
                  <a:pt x="242259" y="44559"/>
                </a:cubicBezTo>
                <a:cubicBezTo>
                  <a:pt x="242259" y="22201"/>
                  <a:pt x="250039" y="3626"/>
                  <a:pt x="260246" y="1"/>
                </a:cubicBezTo>
                <a:close/>
              </a:path>
            </a:pathLst>
          </a:custGeom>
          <a:solidFill>
            <a:srgbClr val="E3E9ED">
              <a:alpha val="43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7408;p86"/>
          <p:cNvSpPr/>
          <p:nvPr/>
        </p:nvSpPr>
        <p:spPr>
          <a:xfrm rot="10022257">
            <a:off x="3052149" y="825672"/>
            <a:ext cx="2506169" cy="858245"/>
          </a:xfrm>
          <a:custGeom>
            <a:avLst/>
            <a:gdLst/>
            <a:ahLst/>
            <a:cxnLst/>
            <a:rect l="l" t="t" r="r" b="b"/>
            <a:pathLst>
              <a:path w="260246" h="89122" extrusionOk="0">
                <a:moveTo>
                  <a:pt x="260246" y="1"/>
                </a:moveTo>
                <a:lnTo>
                  <a:pt x="0" y="44559"/>
                </a:lnTo>
                <a:lnTo>
                  <a:pt x="260241" y="89121"/>
                </a:lnTo>
                <a:cubicBezTo>
                  <a:pt x="250030" y="85482"/>
                  <a:pt x="242259" y="66921"/>
                  <a:pt x="242259" y="44559"/>
                </a:cubicBezTo>
                <a:cubicBezTo>
                  <a:pt x="242259" y="22201"/>
                  <a:pt x="250039" y="3626"/>
                  <a:pt x="260246" y="1"/>
                </a:cubicBezTo>
                <a:close/>
              </a:path>
            </a:pathLst>
          </a:custGeom>
          <a:solidFill>
            <a:srgbClr val="FFC000">
              <a:alpha val="43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文字方塊 139"/>
          <p:cNvSpPr txBox="1"/>
          <p:nvPr/>
        </p:nvSpPr>
        <p:spPr>
          <a:xfrm>
            <a:off x="5652120" y="627534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留下客戶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41" name="文字方塊 140"/>
          <p:cNvSpPr txBox="1"/>
          <p:nvPr/>
        </p:nvSpPr>
        <p:spPr>
          <a:xfrm>
            <a:off x="1619672" y="3579862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流失客戶</a:t>
            </a:r>
            <a:endParaRPr lang="zh-TW" altLang="en-US" sz="28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142" name="Google Shape;2397;p74"/>
          <p:cNvGrpSpPr/>
          <p:nvPr/>
        </p:nvGrpSpPr>
        <p:grpSpPr>
          <a:xfrm>
            <a:off x="395536" y="3507854"/>
            <a:ext cx="1080120" cy="996483"/>
            <a:chOff x="4937077" y="2833750"/>
            <a:chExt cx="1609074" cy="1428531"/>
          </a:xfrm>
        </p:grpSpPr>
        <p:sp>
          <p:nvSpPr>
            <p:cNvPr id="143" name="Google Shape;2398;p74"/>
            <p:cNvSpPr/>
            <p:nvPr/>
          </p:nvSpPr>
          <p:spPr>
            <a:xfrm>
              <a:off x="5150493" y="3342199"/>
              <a:ext cx="35183" cy="18298"/>
            </a:xfrm>
            <a:custGeom>
              <a:avLst/>
              <a:gdLst/>
              <a:ahLst/>
              <a:cxnLst/>
              <a:rect l="l" t="t" r="r" b="b"/>
              <a:pathLst>
                <a:path w="3536" h="1839" extrusionOk="0">
                  <a:moveTo>
                    <a:pt x="2581" y="1"/>
                  </a:moveTo>
                  <a:cubicBezTo>
                    <a:pt x="2148" y="1"/>
                    <a:pt x="1757" y="231"/>
                    <a:pt x="1601" y="638"/>
                  </a:cubicBezTo>
                  <a:cubicBezTo>
                    <a:pt x="1467" y="829"/>
                    <a:pt x="1366" y="987"/>
                    <a:pt x="1135" y="987"/>
                  </a:cubicBezTo>
                  <a:cubicBezTo>
                    <a:pt x="963" y="987"/>
                    <a:pt x="718" y="899"/>
                    <a:pt x="334" y="671"/>
                  </a:cubicBezTo>
                  <a:cubicBezTo>
                    <a:pt x="298" y="647"/>
                    <a:pt x="263" y="636"/>
                    <a:pt x="229" y="636"/>
                  </a:cubicBezTo>
                  <a:cubicBezTo>
                    <a:pt x="167" y="636"/>
                    <a:pt x="110" y="673"/>
                    <a:pt x="67" y="738"/>
                  </a:cubicBezTo>
                  <a:cubicBezTo>
                    <a:pt x="0" y="838"/>
                    <a:pt x="33" y="971"/>
                    <a:pt x="133" y="1038"/>
                  </a:cubicBezTo>
                  <a:cubicBezTo>
                    <a:pt x="574" y="1297"/>
                    <a:pt x="898" y="1400"/>
                    <a:pt x="1150" y="1400"/>
                  </a:cubicBezTo>
                  <a:cubicBezTo>
                    <a:pt x="1547" y="1400"/>
                    <a:pt x="1764" y="1144"/>
                    <a:pt x="1968" y="838"/>
                  </a:cubicBezTo>
                  <a:cubicBezTo>
                    <a:pt x="2123" y="621"/>
                    <a:pt x="2220" y="434"/>
                    <a:pt x="2525" y="434"/>
                  </a:cubicBezTo>
                  <a:cubicBezTo>
                    <a:pt x="2549" y="434"/>
                    <a:pt x="2575" y="435"/>
                    <a:pt x="2602" y="437"/>
                  </a:cubicBezTo>
                  <a:cubicBezTo>
                    <a:pt x="2769" y="437"/>
                    <a:pt x="2935" y="504"/>
                    <a:pt x="3036" y="638"/>
                  </a:cubicBezTo>
                  <a:cubicBezTo>
                    <a:pt x="3136" y="938"/>
                    <a:pt x="3102" y="1271"/>
                    <a:pt x="2969" y="1572"/>
                  </a:cubicBezTo>
                  <a:cubicBezTo>
                    <a:pt x="2935" y="1672"/>
                    <a:pt x="2969" y="1805"/>
                    <a:pt x="3102" y="1838"/>
                  </a:cubicBezTo>
                  <a:lnTo>
                    <a:pt x="3169" y="1838"/>
                  </a:lnTo>
                  <a:cubicBezTo>
                    <a:pt x="3236" y="1838"/>
                    <a:pt x="3302" y="1805"/>
                    <a:pt x="3336" y="1738"/>
                  </a:cubicBezTo>
                  <a:cubicBezTo>
                    <a:pt x="3536" y="1338"/>
                    <a:pt x="3536" y="838"/>
                    <a:pt x="3369" y="437"/>
                  </a:cubicBezTo>
                  <a:cubicBezTo>
                    <a:pt x="3202" y="171"/>
                    <a:pt x="2935" y="37"/>
                    <a:pt x="2669" y="4"/>
                  </a:cubicBezTo>
                  <a:cubicBezTo>
                    <a:pt x="2639" y="2"/>
                    <a:pt x="2610" y="1"/>
                    <a:pt x="2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399;p74"/>
            <p:cNvSpPr/>
            <p:nvPr/>
          </p:nvSpPr>
          <p:spPr>
            <a:xfrm>
              <a:off x="4937077" y="4168343"/>
              <a:ext cx="1609074" cy="93938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400;p74"/>
            <p:cNvSpPr/>
            <p:nvPr/>
          </p:nvSpPr>
          <p:spPr>
            <a:xfrm>
              <a:off x="5522550" y="2960872"/>
              <a:ext cx="939957" cy="655188"/>
            </a:xfrm>
            <a:custGeom>
              <a:avLst/>
              <a:gdLst/>
              <a:ahLst/>
              <a:cxnLst/>
              <a:rect l="l" t="t" r="r" b="b"/>
              <a:pathLst>
                <a:path w="94468" h="65848" extrusionOk="0">
                  <a:moveTo>
                    <a:pt x="8039" y="0"/>
                  </a:moveTo>
                  <a:cubicBezTo>
                    <a:pt x="6071" y="0"/>
                    <a:pt x="4303" y="1968"/>
                    <a:pt x="4137" y="4370"/>
                  </a:cubicBezTo>
                  <a:lnTo>
                    <a:pt x="167" y="61444"/>
                  </a:lnTo>
                  <a:cubicBezTo>
                    <a:pt x="0" y="63879"/>
                    <a:pt x="1501" y="65847"/>
                    <a:pt x="3470" y="65847"/>
                  </a:cubicBezTo>
                  <a:lnTo>
                    <a:pt x="86462" y="65847"/>
                  </a:lnTo>
                  <a:cubicBezTo>
                    <a:pt x="88430" y="65847"/>
                    <a:pt x="90165" y="63879"/>
                    <a:pt x="90332" y="61444"/>
                  </a:cubicBezTo>
                  <a:lnTo>
                    <a:pt x="94301" y="4370"/>
                  </a:lnTo>
                  <a:cubicBezTo>
                    <a:pt x="94468" y="1968"/>
                    <a:pt x="93000" y="0"/>
                    <a:pt x="90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401;p74"/>
            <p:cNvSpPr/>
            <p:nvPr/>
          </p:nvSpPr>
          <p:spPr>
            <a:xfrm>
              <a:off x="5574986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896" y="1"/>
                    <a:pt x="4854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21" y="34"/>
                    <a:pt x="4979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402;p74"/>
            <p:cNvSpPr/>
            <p:nvPr/>
          </p:nvSpPr>
          <p:spPr>
            <a:xfrm>
              <a:off x="562743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9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21" y="34"/>
                    <a:pt x="4970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403;p74"/>
            <p:cNvSpPr/>
            <p:nvPr/>
          </p:nvSpPr>
          <p:spPr>
            <a:xfrm>
              <a:off x="5679868" y="2959210"/>
              <a:ext cx="49800" cy="657516"/>
            </a:xfrm>
            <a:custGeom>
              <a:avLst/>
              <a:gdLst/>
              <a:ahLst/>
              <a:cxnLst/>
              <a:rect l="l" t="t" r="r" b="b"/>
              <a:pathLst>
                <a:path w="5005" h="66082" extrusionOk="0">
                  <a:moveTo>
                    <a:pt x="4938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404;p74"/>
            <p:cNvSpPr/>
            <p:nvPr/>
          </p:nvSpPr>
          <p:spPr>
            <a:xfrm>
              <a:off x="5731976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904" y="1"/>
                    <a:pt x="4838" y="34"/>
                    <a:pt x="4838" y="101"/>
                  </a:cubicBezTo>
                  <a:lnTo>
                    <a:pt x="34" y="65981"/>
                  </a:lnTo>
                  <a:cubicBezTo>
                    <a:pt x="1" y="66014"/>
                    <a:pt x="67" y="66081"/>
                    <a:pt x="101" y="66081"/>
                  </a:cubicBezTo>
                  <a:cubicBezTo>
                    <a:pt x="168" y="66081"/>
                    <a:pt x="201" y="66048"/>
                    <a:pt x="234" y="65981"/>
                  </a:cubicBezTo>
                  <a:lnTo>
                    <a:pt x="5038" y="101"/>
                  </a:lnTo>
                  <a:cubicBezTo>
                    <a:pt x="5038" y="34"/>
                    <a:pt x="5004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405;p74"/>
            <p:cNvSpPr/>
            <p:nvPr/>
          </p:nvSpPr>
          <p:spPr>
            <a:xfrm>
              <a:off x="578442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870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406;p74"/>
            <p:cNvSpPr/>
            <p:nvPr/>
          </p:nvSpPr>
          <p:spPr>
            <a:xfrm>
              <a:off x="5836858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871" y="1"/>
                    <a:pt x="4837" y="34"/>
                    <a:pt x="4837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407;p74"/>
            <p:cNvSpPr/>
            <p:nvPr/>
          </p:nvSpPr>
          <p:spPr>
            <a:xfrm>
              <a:off x="5889304" y="2959210"/>
              <a:ext cx="49790" cy="657516"/>
            </a:xfrm>
            <a:custGeom>
              <a:avLst/>
              <a:gdLst/>
              <a:ahLst/>
              <a:cxnLst/>
              <a:rect l="l" t="t" r="r" b="b"/>
              <a:pathLst>
                <a:path w="5004" h="66082" extrusionOk="0">
                  <a:moveTo>
                    <a:pt x="4937" y="1"/>
                  </a:moveTo>
                  <a:cubicBezTo>
                    <a:pt x="4870" y="1"/>
                    <a:pt x="4837" y="34"/>
                    <a:pt x="4803" y="101"/>
                  </a:cubicBezTo>
                  <a:lnTo>
                    <a:pt x="0" y="65981"/>
                  </a:lnTo>
                  <a:cubicBezTo>
                    <a:pt x="0" y="66014"/>
                    <a:pt x="33" y="66081"/>
                    <a:pt x="100" y="66081"/>
                  </a:cubicBezTo>
                  <a:cubicBezTo>
                    <a:pt x="133" y="66081"/>
                    <a:pt x="167" y="66014"/>
                    <a:pt x="167" y="65981"/>
                  </a:cubicBezTo>
                  <a:lnTo>
                    <a:pt x="5004" y="101"/>
                  </a:lnTo>
                  <a:cubicBezTo>
                    <a:pt x="5004" y="34"/>
                    <a:pt x="4970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408;p74"/>
            <p:cNvSpPr/>
            <p:nvPr/>
          </p:nvSpPr>
          <p:spPr>
            <a:xfrm>
              <a:off x="5941412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409;p74"/>
            <p:cNvSpPr/>
            <p:nvPr/>
          </p:nvSpPr>
          <p:spPr>
            <a:xfrm>
              <a:off x="5993848" y="2959210"/>
              <a:ext cx="49800" cy="657516"/>
            </a:xfrm>
            <a:custGeom>
              <a:avLst/>
              <a:gdLst/>
              <a:ahLst/>
              <a:cxnLst/>
              <a:rect l="l" t="t" r="r" b="b"/>
              <a:pathLst>
                <a:path w="5005" h="66082" extrusionOk="0">
                  <a:moveTo>
                    <a:pt x="4937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410;p74"/>
            <p:cNvSpPr/>
            <p:nvPr/>
          </p:nvSpPr>
          <p:spPr>
            <a:xfrm>
              <a:off x="6046284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8" y="1"/>
                  </a:moveTo>
                  <a:cubicBezTo>
                    <a:pt x="4871" y="1"/>
                    <a:pt x="4838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5" y="101"/>
                  </a:lnTo>
                  <a:cubicBezTo>
                    <a:pt x="5038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411;p74"/>
            <p:cNvSpPr/>
            <p:nvPr/>
          </p:nvSpPr>
          <p:spPr>
            <a:xfrm>
              <a:off x="6098401" y="2959210"/>
              <a:ext cx="50118" cy="657516"/>
            </a:xfrm>
            <a:custGeom>
              <a:avLst/>
              <a:gdLst/>
              <a:ahLst/>
              <a:cxnLst/>
              <a:rect l="l" t="t" r="r" b="b"/>
              <a:pathLst>
                <a:path w="5037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34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412;p74"/>
            <p:cNvSpPr/>
            <p:nvPr/>
          </p:nvSpPr>
          <p:spPr>
            <a:xfrm>
              <a:off x="6150837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1" y="66081"/>
                  </a:cubicBezTo>
                  <a:cubicBezTo>
                    <a:pt x="167" y="66081"/>
                    <a:pt x="201" y="66048"/>
                    <a:pt x="201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413;p74"/>
            <p:cNvSpPr/>
            <p:nvPr/>
          </p:nvSpPr>
          <p:spPr>
            <a:xfrm>
              <a:off x="6203274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1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414;p74"/>
            <p:cNvSpPr/>
            <p:nvPr/>
          </p:nvSpPr>
          <p:spPr>
            <a:xfrm>
              <a:off x="6255720" y="2959210"/>
              <a:ext cx="50128" cy="657516"/>
            </a:xfrm>
            <a:custGeom>
              <a:avLst/>
              <a:gdLst/>
              <a:ahLst/>
              <a:cxnLst/>
              <a:rect l="l" t="t" r="r" b="b"/>
              <a:pathLst>
                <a:path w="5038" h="66082" extrusionOk="0">
                  <a:moveTo>
                    <a:pt x="4925" y="1"/>
                  </a:moveTo>
                  <a:cubicBezTo>
                    <a:pt x="4870" y="1"/>
                    <a:pt x="4820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34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415;p74"/>
            <p:cNvSpPr/>
            <p:nvPr/>
          </p:nvSpPr>
          <p:spPr>
            <a:xfrm>
              <a:off x="6307827" y="2959210"/>
              <a:ext cx="50297" cy="657516"/>
            </a:xfrm>
            <a:custGeom>
              <a:avLst/>
              <a:gdLst/>
              <a:ahLst/>
              <a:cxnLst/>
              <a:rect l="l" t="t" r="r" b="b"/>
              <a:pathLst>
                <a:path w="5055" h="66082" extrusionOk="0">
                  <a:moveTo>
                    <a:pt x="4950" y="1"/>
                  </a:moveTo>
                  <a:cubicBezTo>
                    <a:pt x="4896" y="1"/>
                    <a:pt x="4837" y="34"/>
                    <a:pt x="4837" y="101"/>
                  </a:cubicBezTo>
                  <a:lnTo>
                    <a:pt x="34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1" y="66048"/>
                    <a:pt x="234" y="65981"/>
                  </a:cubicBezTo>
                  <a:lnTo>
                    <a:pt x="5037" y="101"/>
                  </a:lnTo>
                  <a:cubicBezTo>
                    <a:pt x="5054" y="34"/>
                    <a:pt x="5004" y="1"/>
                    <a:pt x="49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416;p74"/>
            <p:cNvSpPr/>
            <p:nvPr/>
          </p:nvSpPr>
          <p:spPr>
            <a:xfrm>
              <a:off x="6360263" y="2959210"/>
              <a:ext cx="50297" cy="657516"/>
            </a:xfrm>
            <a:custGeom>
              <a:avLst/>
              <a:gdLst/>
              <a:ahLst/>
              <a:cxnLst/>
              <a:rect l="l" t="t" r="r" b="b"/>
              <a:pathLst>
                <a:path w="5055" h="66082" extrusionOk="0">
                  <a:moveTo>
                    <a:pt x="4938" y="1"/>
                  </a:moveTo>
                  <a:cubicBezTo>
                    <a:pt x="4879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54" y="34"/>
                    <a:pt x="4996" y="1"/>
                    <a:pt x="4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417;p74"/>
            <p:cNvSpPr/>
            <p:nvPr/>
          </p:nvSpPr>
          <p:spPr>
            <a:xfrm>
              <a:off x="5520222" y="2958882"/>
              <a:ext cx="950255" cy="658839"/>
            </a:xfrm>
            <a:custGeom>
              <a:avLst/>
              <a:gdLst/>
              <a:ahLst/>
              <a:cxnLst/>
              <a:rect l="l" t="t" r="r" b="b"/>
              <a:pathLst>
                <a:path w="95503" h="66215" extrusionOk="0">
                  <a:moveTo>
                    <a:pt x="91233" y="367"/>
                  </a:moveTo>
                  <a:cubicBezTo>
                    <a:pt x="93134" y="367"/>
                    <a:pt x="94535" y="2268"/>
                    <a:pt x="94402" y="4570"/>
                  </a:cubicBezTo>
                  <a:lnTo>
                    <a:pt x="90465" y="61644"/>
                  </a:lnTo>
                  <a:cubicBezTo>
                    <a:pt x="90265" y="63946"/>
                    <a:pt x="88597" y="65814"/>
                    <a:pt x="86696" y="65814"/>
                  </a:cubicBezTo>
                  <a:lnTo>
                    <a:pt x="3737" y="65814"/>
                  </a:lnTo>
                  <a:cubicBezTo>
                    <a:pt x="1836" y="65814"/>
                    <a:pt x="401" y="63979"/>
                    <a:pt x="568" y="61644"/>
                  </a:cubicBezTo>
                  <a:lnTo>
                    <a:pt x="4504" y="4570"/>
                  </a:lnTo>
                  <a:cubicBezTo>
                    <a:pt x="4704" y="2268"/>
                    <a:pt x="6372" y="367"/>
                    <a:pt x="8273" y="367"/>
                  </a:cubicBezTo>
                  <a:close/>
                  <a:moveTo>
                    <a:pt x="8173" y="0"/>
                  </a:moveTo>
                  <a:cubicBezTo>
                    <a:pt x="6105" y="0"/>
                    <a:pt x="4304" y="2068"/>
                    <a:pt x="4137" y="4570"/>
                  </a:cubicBezTo>
                  <a:lnTo>
                    <a:pt x="168" y="61644"/>
                  </a:lnTo>
                  <a:cubicBezTo>
                    <a:pt x="1" y="64179"/>
                    <a:pt x="1535" y="66214"/>
                    <a:pt x="3603" y="66214"/>
                  </a:cubicBezTo>
                  <a:lnTo>
                    <a:pt x="87297" y="66214"/>
                  </a:lnTo>
                  <a:cubicBezTo>
                    <a:pt x="89398" y="66214"/>
                    <a:pt x="91199" y="64179"/>
                    <a:pt x="91366" y="61644"/>
                  </a:cubicBezTo>
                  <a:lnTo>
                    <a:pt x="95302" y="4570"/>
                  </a:lnTo>
                  <a:cubicBezTo>
                    <a:pt x="95502" y="2068"/>
                    <a:pt x="93968" y="0"/>
                    <a:pt x="919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418;p74"/>
            <p:cNvSpPr/>
            <p:nvPr/>
          </p:nvSpPr>
          <p:spPr>
            <a:xfrm>
              <a:off x="5558061" y="2985767"/>
              <a:ext cx="691037" cy="456705"/>
            </a:xfrm>
            <a:custGeom>
              <a:avLst/>
              <a:gdLst/>
              <a:ahLst/>
              <a:cxnLst/>
              <a:rect l="l" t="t" r="r" b="b"/>
              <a:pathLst>
                <a:path w="69451" h="45900" extrusionOk="0">
                  <a:moveTo>
                    <a:pt x="1068" y="0"/>
                  </a:moveTo>
                  <a:lnTo>
                    <a:pt x="601" y="1434"/>
                  </a:lnTo>
                  <a:lnTo>
                    <a:pt x="1" y="10107"/>
                  </a:lnTo>
                  <a:lnTo>
                    <a:pt x="26119" y="44799"/>
                  </a:lnTo>
                  <a:cubicBezTo>
                    <a:pt x="26586" y="45466"/>
                    <a:pt x="27387" y="45866"/>
                    <a:pt x="28187" y="45900"/>
                  </a:cubicBezTo>
                  <a:cubicBezTo>
                    <a:pt x="29055" y="45866"/>
                    <a:pt x="29889" y="45466"/>
                    <a:pt x="30456" y="44799"/>
                  </a:cubicBezTo>
                  <a:lnTo>
                    <a:pt x="49036" y="23951"/>
                  </a:lnTo>
                  <a:lnTo>
                    <a:pt x="64747" y="44799"/>
                  </a:lnTo>
                  <a:lnTo>
                    <a:pt x="69450" y="39562"/>
                  </a:lnTo>
                  <a:lnTo>
                    <a:pt x="51771" y="16045"/>
                  </a:lnTo>
                  <a:cubicBezTo>
                    <a:pt x="51271" y="15378"/>
                    <a:pt x="50503" y="14977"/>
                    <a:pt x="49669" y="14944"/>
                  </a:cubicBezTo>
                  <a:cubicBezTo>
                    <a:pt x="48802" y="14977"/>
                    <a:pt x="48002" y="15378"/>
                    <a:pt x="47434" y="16045"/>
                  </a:cubicBezTo>
                  <a:lnTo>
                    <a:pt x="28821" y="3689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419;p74"/>
            <p:cNvSpPr/>
            <p:nvPr/>
          </p:nvSpPr>
          <p:spPr>
            <a:xfrm>
              <a:off x="6138559" y="3304060"/>
              <a:ext cx="171936" cy="214094"/>
            </a:xfrm>
            <a:custGeom>
              <a:avLst/>
              <a:gdLst/>
              <a:ahLst/>
              <a:cxnLst/>
              <a:rect l="l" t="t" r="r" b="b"/>
              <a:pathLst>
                <a:path w="17280" h="21517" extrusionOk="0">
                  <a:moveTo>
                    <a:pt x="14044" y="1"/>
                  </a:moveTo>
                  <a:lnTo>
                    <a:pt x="0" y="15745"/>
                  </a:lnTo>
                  <a:lnTo>
                    <a:pt x="17279" y="21516"/>
                  </a:lnTo>
                  <a:lnTo>
                    <a:pt x="140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420;p74"/>
            <p:cNvSpPr/>
            <p:nvPr/>
          </p:nvSpPr>
          <p:spPr>
            <a:xfrm>
              <a:off x="5129906" y="3063766"/>
              <a:ext cx="103570" cy="250929"/>
            </a:xfrm>
            <a:custGeom>
              <a:avLst/>
              <a:gdLst/>
              <a:ahLst/>
              <a:cxnLst/>
              <a:rect l="l" t="t" r="r" b="b"/>
              <a:pathLst>
                <a:path w="10409" h="25219" extrusionOk="0">
                  <a:moveTo>
                    <a:pt x="5905" y="0"/>
                  </a:moveTo>
                  <a:cubicBezTo>
                    <a:pt x="4871" y="1868"/>
                    <a:pt x="3937" y="3769"/>
                    <a:pt x="3003" y="5704"/>
                  </a:cubicBezTo>
                  <a:cubicBezTo>
                    <a:pt x="2569" y="6705"/>
                    <a:pt x="2136" y="7672"/>
                    <a:pt x="1702" y="8673"/>
                  </a:cubicBezTo>
                  <a:cubicBezTo>
                    <a:pt x="1302" y="9674"/>
                    <a:pt x="868" y="10674"/>
                    <a:pt x="501" y="11809"/>
                  </a:cubicBezTo>
                  <a:cubicBezTo>
                    <a:pt x="435" y="12075"/>
                    <a:pt x="334" y="12376"/>
                    <a:pt x="234" y="12676"/>
                  </a:cubicBezTo>
                  <a:cubicBezTo>
                    <a:pt x="134" y="13109"/>
                    <a:pt x="68" y="13510"/>
                    <a:pt x="34" y="13943"/>
                  </a:cubicBezTo>
                  <a:cubicBezTo>
                    <a:pt x="1" y="14177"/>
                    <a:pt x="1" y="14410"/>
                    <a:pt x="34" y="14644"/>
                  </a:cubicBezTo>
                  <a:lnTo>
                    <a:pt x="101" y="15144"/>
                  </a:lnTo>
                  <a:cubicBezTo>
                    <a:pt x="134" y="15444"/>
                    <a:pt x="201" y="15745"/>
                    <a:pt x="268" y="16045"/>
                  </a:cubicBezTo>
                  <a:cubicBezTo>
                    <a:pt x="501" y="17179"/>
                    <a:pt x="835" y="18246"/>
                    <a:pt x="1268" y="19347"/>
                  </a:cubicBezTo>
                  <a:cubicBezTo>
                    <a:pt x="2036" y="21382"/>
                    <a:pt x="3003" y="23350"/>
                    <a:pt x="4104" y="25218"/>
                  </a:cubicBezTo>
                  <a:lnTo>
                    <a:pt x="6439" y="24251"/>
                  </a:lnTo>
                  <a:cubicBezTo>
                    <a:pt x="5972" y="22249"/>
                    <a:pt x="5471" y="20215"/>
                    <a:pt x="5105" y="18213"/>
                  </a:cubicBezTo>
                  <a:cubicBezTo>
                    <a:pt x="4904" y="17279"/>
                    <a:pt x="4738" y="16312"/>
                    <a:pt x="4671" y="15344"/>
                  </a:cubicBezTo>
                  <a:lnTo>
                    <a:pt x="4604" y="14711"/>
                  </a:lnTo>
                  <a:lnTo>
                    <a:pt x="4604" y="14410"/>
                  </a:lnTo>
                  <a:lnTo>
                    <a:pt x="4604" y="14310"/>
                  </a:lnTo>
                  <a:cubicBezTo>
                    <a:pt x="4604" y="14329"/>
                    <a:pt x="4606" y="14337"/>
                    <a:pt x="4610" y="14337"/>
                  </a:cubicBezTo>
                  <a:cubicBezTo>
                    <a:pt x="4629" y="14337"/>
                    <a:pt x="4683" y="14173"/>
                    <a:pt x="4738" y="14010"/>
                  </a:cubicBezTo>
                  <a:cubicBezTo>
                    <a:pt x="4804" y="13843"/>
                    <a:pt x="4871" y="13643"/>
                    <a:pt x="4971" y="13410"/>
                  </a:cubicBezTo>
                  <a:cubicBezTo>
                    <a:pt x="5338" y="12542"/>
                    <a:pt x="5772" y="11642"/>
                    <a:pt x="6205" y="10708"/>
                  </a:cubicBezTo>
                  <a:cubicBezTo>
                    <a:pt x="6672" y="9774"/>
                    <a:pt x="7139" y="8840"/>
                    <a:pt x="7606" y="7939"/>
                  </a:cubicBezTo>
                  <a:lnTo>
                    <a:pt x="10408" y="2368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421;p74"/>
            <p:cNvSpPr/>
            <p:nvPr/>
          </p:nvSpPr>
          <p:spPr>
            <a:xfrm>
              <a:off x="5157786" y="3297095"/>
              <a:ext cx="45820" cy="33193"/>
            </a:xfrm>
            <a:custGeom>
              <a:avLst/>
              <a:gdLst/>
              <a:ahLst/>
              <a:cxnLst/>
              <a:rect l="l" t="t" r="r" b="b"/>
              <a:pathLst>
                <a:path w="4605" h="3336" extrusionOk="0">
                  <a:moveTo>
                    <a:pt x="1102" y="0"/>
                  </a:moveTo>
                  <a:cubicBezTo>
                    <a:pt x="1" y="1234"/>
                    <a:pt x="735" y="3336"/>
                    <a:pt x="735" y="3336"/>
                  </a:cubicBezTo>
                  <a:lnTo>
                    <a:pt x="4604" y="2969"/>
                  </a:lnTo>
                  <a:lnTo>
                    <a:pt x="3503" y="36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422;p74"/>
            <p:cNvSpPr/>
            <p:nvPr/>
          </p:nvSpPr>
          <p:spPr>
            <a:xfrm>
              <a:off x="5165089" y="3326627"/>
              <a:ext cx="42825" cy="28566"/>
            </a:xfrm>
            <a:custGeom>
              <a:avLst/>
              <a:gdLst/>
              <a:ahLst/>
              <a:cxnLst/>
              <a:rect l="l" t="t" r="r" b="b"/>
              <a:pathLst>
                <a:path w="4304" h="2871" extrusionOk="0">
                  <a:moveTo>
                    <a:pt x="3870" y="1"/>
                  </a:moveTo>
                  <a:lnTo>
                    <a:pt x="1" y="368"/>
                  </a:lnTo>
                  <a:lnTo>
                    <a:pt x="935" y="2269"/>
                  </a:lnTo>
                  <a:cubicBezTo>
                    <a:pt x="1100" y="2627"/>
                    <a:pt x="1469" y="2871"/>
                    <a:pt x="1874" y="2871"/>
                  </a:cubicBezTo>
                  <a:cubicBezTo>
                    <a:pt x="1960" y="2871"/>
                    <a:pt x="2048" y="2860"/>
                    <a:pt x="2136" y="2836"/>
                  </a:cubicBezTo>
                  <a:lnTo>
                    <a:pt x="3403" y="2503"/>
                  </a:lnTo>
                  <a:cubicBezTo>
                    <a:pt x="3970" y="2369"/>
                    <a:pt x="4304" y="1769"/>
                    <a:pt x="4170" y="1202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423;p74"/>
            <p:cNvSpPr/>
            <p:nvPr/>
          </p:nvSpPr>
          <p:spPr>
            <a:xfrm>
              <a:off x="5367550" y="2933947"/>
              <a:ext cx="7642" cy="9711"/>
            </a:xfrm>
            <a:custGeom>
              <a:avLst/>
              <a:gdLst/>
              <a:ahLst/>
              <a:cxnLst/>
              <a:rect l="l" t="t" r="r" b="b"/>
              <a:pathLst>
                <a:path w="768" h="976" extrusionOk="0">
                  <a:moveTo>
                    <a:pt x="458" y="0"/>
                  </a:moveTo>
                  <a:cubicBezTo>
                    <a:pt x="306" y="0"/>
                    <a:pt x="159" y="161"/>
                    <a:pt x="67" y="405"/>
                  </a:cubicBezTo>
                  <a:cubicBezTo>
                    <a:pt x="1" y="672"/>
                    <a:pt x="67" y="905"/>
                    <a:pt x="234" y="972"/>
                  </a:cubicBezTo>
                  <a:cubicBezTo>
                    <a:pt x="248" y="975"/>
                    <a:pt x="263" y="976"/>
                    <a:pt x="277" y="976"/>
                  </a:cubicBezTo>
                  <a:cubicBezTo>
                    <a:pt x="434" y="976"/>
                    <a:pt x="607" y="816"/>
                    <a:pt x="668" y="571"/>
                  </a:cubicBezTo>
                  <a:cubicBezTo>
                    <a:pt x="768" y="305"/>
                    <a:pt x="668" y="71"/>
                    <a:pt x="501" y="4"/>
                  </a:cubicBezTo>
                  <a:cubicBezTo>
                    <a:pt x="487" y="2"/>
                    <a:pt x="473" y="0"/>
                    <a:pt x="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424;p74"/>
            <p:cNvSpPr/>
            <p:nvPr/>
          </p:nvSpPr>
          <p:spPr>
            <a:xfrm>
              <a:off x="5361242" y="2942952"/>
              <a:ext cx="12955" cy="26815"/>
            </a:xfrm>
            <a:custGeom>
              <a:avLst/>
              <a:gdLst/>
              <a:ahLst/>
              <a:cxnLst/>
              <a:rect l="l" t="t" r="r" b="b"/>
              <a:pathLst>
                <a:path w="1302" h="2695" extrusionOk="0">
                  <a:moveTo>
                    <a:pt x="701" y="0"/>
                  </a:moveTo>
                  <a:lnTo>
                    <a:pt x="1" y="2468"/>
                  </a:lnTo>
                  <a:cubicBezTo>
                    <a:pt x="229" y="2614"/>
                    <a:pt x="509" y="2695"/>
                    <a:pt x="793" y="2695"/>
                  </a:cubicBezTo>
                  <a:cubicBezTo>
                    <a:pt x="965" y="2695"/>
                    <a:pt x="1138" y="2665"/>
                    <a:pt x="1302" y="2602"/>
                  </a:cubicBezTo>
                  <a:cubicBezTo>
                    <a:pt x="968" y="1768"/>
                    <a:pt x="768" y="901"/>
                    <a:pt x="701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425;p74"/>
            <p:cNvSpPr/>
            <p:nvPr/>
          </p:nvSpPr>
          <p:spPr>
            <a:xfrm>
              <a:off x="5366535" y="2915977"/>
              <a:ext cx="15293" cy="9393"/>
            </a:xfrm>
            <a:custGeom>
              <a:avLst/>
              <a:gdLst/>
              <a:ahLst/>
              <a:cxnLst/>
              <a:rect l="l" t="t" r="r" b="b"/>
              <a:pathLst>
                <a:path w="1537" h="944" extrusionOk="0">
                  <a:moveTo>
                    <a:pt x="208" y="0"/>
                  </a:moveTo>
                  <a:cubicBezTo>
                    <a:pt x="104" y="0"/>
                    <a:pt x="1" y="106"/>
                    <a:pt x="69" y="243"/>
                  </a:cubicBezTo>
                  <a:cubicBezTo>
                    <a:pt x="336" y="676"/>
                    <a:pt x="803" y="943"/>
                    <a:pt x="1303" y="943"/>
                  </a:cubicBezTo>
                  <a:cubicBezTo>
                    <a:pt x="1470" y="943"/>
                    <a:pt x="1537" y="810"/>
                    <a:pt x="1437" y="676"/>
                  </a:cubicBezTo>
                  <a:cubicBezTo>
                    <a:pt x="1437" y="643"/>
                    <a:pt x="1370" y="643"/>
                    <a:pt x="1337" y="643"/>
                  </a:cubicBezTo>
                  <a:cubicBezTo>
                    <a:pt x="937" y="610"/>
                    <a:pt x="570" y="409"/>
                    <a:pt x="336" y="76"/>
                  </a:cubicBezTo>
                  <a:cubicBezTo>
                    <a:pt x="304" y="23"/>
                    <a:pt x="256" y="0"/>
                    <a:pt x="2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426;p74"/>
            <p:cNvSpPr/>
            <p:nvPr/>
          </p:nvSpPr>
          <p:spPr>
            <a:xfrm>
              <a:off x="5267653" y="2960355"/>
              <a:ext cx="102893" cy="94127"/>
            </a:xfrm>
            <a:custGeom>
              <a:avLst/>
              <a:gdLst/>
              <a:ahLst/>
              <a:cxnLst/>
              <a:rect l="l" t="t" r="r" b="b"/>
              <a:pathLst>
                <a:path w="10341" h="9460" extrusionOk="0">
                  <a:moveTo>
                    <a:pt x="1723" y="0"/>
                  </a:moveTo>
                  <a:cubicBezTo>
                    <a:pt x="1362" y="0"/>
                    <a:pt x="1049" y="330"/>
                    <a:pt x="1101" y="719"/>
                  </a:cubicBezTo>
                  <a:cubicBezTo>
                    <a:pt x="1434" y="2988"/>
                    <a:pt x="1434" y="5590"/>
                    <a:pt x="0" y="6957"/>
                  </a:cubicBezTo>
                  <a:cubicBezTo>
                    <a:pt x="0" y="6957"/>
                    <a:pt x="701" y="9459"/>
                    <a:pt x="5304" y="9459"/>
                  </a:cubicBezTo>
                  <a:cubicBezTo>
                    <a:pt x="10341" y="9459"/>
                    <a:pt x="7706" y="7257"/>
                    <a:pt x="7706" y="7257"/>
                  </a:cubicBezTo>
                  <a:cubicBezTo>
                    <a:pt x="5604" y="6590"/>
                    <a:pt x="5571" y="4222"/>
                    <a:pt x="6038" y="2287"/>
                  </a:cubicBezTo>
                  <a:lnTo>
                    <a:pt x="2035" y="86"/>
                  </a:lnTo>
                  <a:cubicBezTo>
                    <a:pt x="1932" y="27"/>
                    <a:pt x="1825" y="0"/>
                    <a:pt x="172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427;p74"/>
            <p:cNvSpPr/>
            <p:nvPr/>
          </p:nvSpPr>
          <p:spPr>
            <a:xfrm>
              <a:off x="5245743" y="3017786"/>
              <a:ext cx="115848" cy="28059"/>
            </a:xfrm>
            <a:custGeom>
              <a:avLst/>
              <a:gdLst/>
              <a:ahLst/>
              <a:cxnLst/>
              <a:rect l="l" t="t" r="r" b="b"/>
              <a:pathLst>
                <a:path w="11643" h="2820" extrusionOk="0">
                  <a:moveTo>
                    <a:pt x="8453" y="0"/>
                  </a:moveTo>
                  <a:cubicBezTo>
                    <a:pt x="7712" y="0"/>
                    <a:pt x="6882" y="106"/>
                    <a:pt x="6038" y="285"/>
                  </a:cubicBezTo>
                  <a:cubicBezTo>
                    <a:pt x="5590" y="374"/>
                    <a:pt x="5145" y="408"/>
                    <a:pt x="4713" y="408"/>
                  </a:cubicBezTo>
                  <a:cubicBezTo>
                    <a:pt x="3343" y="408"/>
                    <a:pt x="2105" y="66"/>
                    <a:pt x="1328" y="66"/>
                  </a:cubicBezTo>
                  <a:cubicBezTo>
                    <a:pt x="1164" y="66"/>
                    <a:pt x="1021" y="81"/>
                    <a:pt x="901" y="118"/>
                  </a:cubicBezTo>
                  <a:cubicBezTo>
                    <a:pt x="1" y="418"/>
                    <a:pt x="434" y="1719"/>
                    <a:pt x="868" y="2786"/>
                  </a:cubicBezTo>
                  <a:lnTo>
                    <a:pt x="11575" y="2820"/>
                  </a:lnTo>
                  <a:cubicBezTo>
                    <a:pt x="11642" y="2153"/>
                    <a:pt x="11442" y="1485"/>
                    <a:pt x="11042" y="952"/>
                  </a:cubicBezTo>
                  <a:cubicBezTo>
                    <a:pt x="10610" y="273"/>
                    <a:pt x="9645" y="0"/>
                    <a:pt x="8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428;p74"/>
            <p:cNvSpPr/>
            <p:nvPr/>
          </p:nvSpPr>
          <p:spPr>
            <a:xfrm>
              <a:off x="5370207" y="4174811"/>
              <a:ext cx="21253" cy="8149"/>
            </a:xfrm>
            <a:custGeom>
              <a:avLst/>
              <a:gdLst/>
              <a:ahLst/>
              <a:cxnLst/>
              <a:rect l="l" t="t" r="r" b="b"/>
              <a:pathLst>
                <a:path w="2136" h="819" extrusionOk="0">
                  <a:moveTo>
                    <a:pt x="1768" y="151"/>
                  </a:moveTo>
                  <a:cubicBezTo>
                    <a:pt x="1835" y="185"/>
                    <a:pt x="1868" y="218"/>
                    <a:pt x="1935" y="285"/>
                  </a:cubicBezTo>
                  <a:cubicBezTo>
                    <a:pt x="1969" y="385"/>
                    <a:pt x="1969" y="418"/>
                    <a:pt x="1935" y="452"/>
                  </a:cubicBezTo>
                  <a:cubicBezTo>
                    <a:pt x="1834" y="593"/>
                    <a:pt x="1478" y="649"/>
                    <a:pt x="1079" y="649"/>
                  </a:cubicBezTo>
                  <a:cubicBezTo>
                    <a:pt x="818" y="649"/>
                    <a:pt x="538" y="625"/>
                    <a:pt x="301" y="585"/>
                  </a:cubicBezTo>
                  <a:cubicBezTo>
                    <a:pt x="701" y="352"/>
                    <a:pt x="1135" y="218"/>
                    <a:pt x="1602" y="151"/>
                  </a:cubicBezTo>
                  <a:close/>
                  <a:moveTo>
                    <a:pt x="1634" y="0"/>
                  </a:moveTo>
                  <a:cubicBezTo>
                    <a:pt x="1032" y="0"/>
                    <a:pt x="64" y="555"/>
                    <a:pt x="34" y="585"/>
                  </a:cubicBezTo>
                  <a:cubicBezTo>
                    <a:pt x="0" y="585"/>
                    <a:pt x="0" y="618"/>
                    <a:pt x="0" y="652"/>
                  </a:cubicBezTo>
                  <a:cubicBezTo>
                    <a:pt x="0" y="685"/>
                    <a:pt x="34" y="718"/>
                    <a:pt x="67" y="718"/>
                  </a:cubicBezTo>
                  <a:cubicBezTo>
                    <a:pt x="401" y="785"/>
                    <a:pt x="734" y="819"/>
                    <a:pt x="1068" y="819"/>
                  </a:cubicBezTo>
                  <a:cubicBezTo>
                    <a:pt x="1502" y="819"/>
                    <a:pt x="1902" y="752"/>
                    <a:pt x="2069" y="552"/>
                  </a:cubicBezTo>
                  <a:cubicBezTo>
                    <a:pt x="2135" y="452"/>
                    <a:pt x="2135" y="318"/>
                    <a:pt x="2069" y="218"/>
                  </a:cubicBezTo>
                  <a:cubicBezTo>
                    <a:pt x="2002" y="118"/>
                    <a:pt x="1935" y="51"/>
                    <a:pt x="1802" y="18"/>
                  </a:cubicBezTo>
                  <a:cubicBezTo>
                    <a:pt x="1750" y="6"/>
                    <a:pt x="1694" y="0"/>
                    <a:pt x="16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429;p74"/>
            <p:cNvSpPr/>
            <p:nvPr/>
          </p:nvSpPr>
          <p:spPr>
            <a:xfrm>
              <a:off x="5369878" y="4166930"/>
              <a:ext cx="13283" cy="15034"/>
            </a:xfrm>
            <a:custGeom>
              <a:avLst/>
              <a:gdLst/>
              <a:ahLst/>
              <a:cxnLst/>
              <a:rect l="l" t="t" r="r" b="b"/>
              <a:pathLst>
                <a:path w="1335" h="1511" extrusionOk="0">
                  <a:moveTo>
                    <a:pt x="934" y="143"/>
                  </a:moveTo>
                  <a:cubicBezTo>
                    <a:pt x="1101" y="143"/>
                    <a:pt x="1101" y="210"/>
                    <a:pt x="1101" y="243"/>
                  </a:cubicBezTo>
                  <a:cubicBezTo>
                    <a:pt x="1134" y="476"/>
                    <a:pt x="601" y="1043"/>
                    <a:pt x="200" y="1310"/>
                  </a:cubicBezTo>
                  <a:cubicBezTo>
                    <a:pt x="234" y="910"/>
                    <a:pt x="367" y="543"/>
                    <a:pt x="601" y="243"/>
                  </a:cubicBezTo>
                  <a:cubicBezTo>
                    <a:pt x="701" y="176"/>
                    <a:pt x="801" y="143"/>
                    <a:pt x="901" y="143"/>
                  </a:cubicBezTo>
                  <a:close/>
                  <a:moveTo>
                    <a:pt x="879" y="1"/>
                  </a:moveTo>
                  <a:cubicBezTo>
                    <a:pt x="744" y="1"/>
                    <a:pt x="616" y="61"/>
                    <a:pt x="534" y="143"/>
                  </a:cubicBezTo>
                  <a:cubicBezTo>
                    <a:pt x="100" y="476"/>
                    <a:pt x="33" y="1377"/>
                    <a:pt x="0" y="1444"/>
                  </a:cubicBezTo>
                  <a:cubicBezTo>
                    <a:pt x="0" y="1444"/>
                    <a:pt x="33" y="1477"/>
                    <a:pt x="33" y="1510"/>
                  </a:cubicBezTo>
                  <a:lnTo>
                    <a:pt x="134" y="1510"/>
                  </a:lnTo>
                  <a:cubicBezTo>
                    <a:pt x="534" y="1344"/>
                    <a:pt x="1334" y="610"/>
                    <a:pt x="1268" y="210"/>
                  </a:cubicBezTo>
                  <a:cubicBezTo>
                    <a:pt x="1268" y="143"/>
                    <a:pt x="1168" y="9"/>
                    <a:pt x="967" y="9"/>
                  </a:cubicBezTo>
                  <a:cubicBezTo>
                    <a:pt x="938" y="4"/>
                    <a:pt x="908" y="1"/>
                    <a:pt x="8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430;p74"/>
            <p:cNvSpPr/>
            <p:nvPr/>
          </p:nvSpPr>
          <p:spPr>
            <a:xfrm>
              <a:off x="5333362" y="4103628"/>
              <a:ext cx="37183" cy="77670"/>
            </a:xfrm>
            <a:custGeom>
              <a:avLst/>
              <a:gdLst/>
              <a:ahLst/>
              <a:cxnLst/>
              <a:rect l="l" t="t" r="r" b="b"/>
              <a:pathLst>
                <a:path w="3737" h="7806" extrusionOk="0">
                  <a:moveTo>
                    <a:pt x="368" y="0"/>
                  </a:moveTo>
                  <a:lnTo>
                    <a:pt x="1" y="7806"/>
                  </a:lnTo>
                  <a:lnTo>
                    <a:pt x="3370" y="7806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431;p74"/>
            <p:cNvSpPr/>
            <p:nvPr/>
          </p:nvSpPr>
          <p:spPr>
            <a:xfrm>
              <a:off x="5320756" y="4177308"/>
              <a:ext cx="117838" cy="38178"/>
            </a:xfrm>
            <a:custGeom>
              <a:avLst/>
              <a:gdLst/>
              <a:ahLst/>
              <a:cxnLst/>
              <a:rect l="l" t="t" r="r" b="b"/>
              <a:pathLst>
                <a:path w="11843" h="3837" extrusionOk="0">
                  <a:moveTo>
                    <a:pt x="1001" y="0"/>
                  </a:moveTo>
                  <a:cubicBezTo>
                    <a:pt x="868" y="0"/>
                    <a:pt x="734" y="101"/>
                    <a:pt x="701" y="234"/>
                  </a:cubicBezTo>
                  <a:lnTo>
                    <a:pt x="67" y="3236"/>
                  </a:lnTo>
                  <a:cubicBezTo>
                    <a:pt x="0" y="3536"/>
                    <a:pt x="267" y="3837"/>
                    <a:pt x="567" y="3837"/>
                  </a:cubicBezTo>
                  <a:cubicBezTo>
                    <a:pt x="1902" y="3803"/>
                    <a:pt x="3803" y="3737"/>
                    <a:pt x="5471" y="3737"/>
                  </a:cubicBezTo>
                  <a:cubicBezTo>
                    <a:pt x="7439" y="3737"/>
                    <a:pt x="7806" y="3837"/>
                    <a:pt x="10107" y="3837"/>
                  </a:cubicBezTo>
                  <a:cubicBezTo>
                    <a:pt x="11475" y="3837"/>
                    <a:pt x="11842" y="2436"/>
                    <a:pt x="11275" y="2302"/>
                  </a:cubicBezTo>
                  <a:cubicBezTo>
                    <a:pt x="8640" y="1735"/>
                    <a:pt x="7772" y="1668"/>
                    <a:pt x="5471" y="267"/>
                  </a:cubicBezTo>
                  <a:cubicBezTo>
                    <a:pt x="5237" y="101"/>
                    <a:pt x="4970" y="0"/>
                    <a:pt x="46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432;p74"/>
            <p:cNvSpPr/>
            <p:nvPr/>
          </p:nvSpPr>
          <p:spPr>
            <a:xfrm>
              <a:off x="5152483" y="3033836"/>
              <a:ext cx="105132" cy="138803"/>
            </a:xfrm>
            <a:custGeom>
              <a:avLst/>
              <a:gdLst/>
              <a:ahLst/>
              <a:cxnLst/>
              <a:rect l="l" t="t" r="r" b="b"/>
              <a:pathLst>
                <a:path w="10566" h="13950" extrusionOk="0">
                  <a:moveTo>
                    <a:pt x="7630" y="0"/>
                  </a:moveTo>
                  <a:cubicBezTo>
                    <a:pt x="7425" y="0"/>
                    <a:pt x="7206" y="24"/>
                    <a:pt x="6972" y="73"/>
                  </a:cubicBezTo>
                  <a:cubicBezTo>
                    <a:pt x="1902" y="1173"/>
                    <a:pt x="0" y="9179"/>
                    <a:pt x="0" y="9179"/>
                  </a:cubicBezTo>
                  <a:lnTo>
                    <a:pt x="5738" y="13949"/>
                  </a:lnTo>
                  <a:cubicBezTo>
                    <a:pt x="7639" y="12315"/>
                    <a:pt x="8973" y="10146"/>
                    <a:pt x="9607" y="7711"/>
                  </a:cubicBezTo>
                  <a:cubicBezTo>
                    <a:pt x="10566" y="3784"/>
                    <a:pt x="10234" y="0"/>
                    <a:pt x="7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433;p74"/>
            <p:cNvSpPr/>
            <p:nvPr/>
          </p:nvSpPr>
          <p:spPr>
            <a:xfrm>
              <a:off x="5209237" y="3028334"/>
              <a:ext cx="210104" cy="300301"/>
            </a:xfrm>
            <a:custGeom>
              <a:avLst/>
              <a:gdLst/>
              <a:ahLst/>
              <a:cxnLst/>
              <a:rect l="l" t="t" r="r" b="b"/>
              <a:pathLst>
                <a:path w="21116" h="30181" extrusionOk="0">
                  <a:moveTo>
                    <a:pt x="9695" y="0"/>
                  </a:moveTo>
                  <a:cubicBezTo>
                    <a:pt x="8415" y="0"/>
                    <a:pt x="7139" y="42"/>
                    <a:pt x="5871" y="125"/>
                  </a:cubicBezTo>
                  <a:cubicBezTo>
                    <a:pt x="4370" y="192"/>
                    <a:pt x="2902" y="359"/>
                    <a:pt x="1435" y="592"/>
                  </a:cubicBezTo>
                  <a:cubicBezTo>
                    <a:pt x="567" y="726"/>
                    <a:pt x="0" y="1560"/>
                    <a:pt x="167" y="2394"/>
                  </a:cubicBezTo>
                  <a:cubicBezTo>
                    <a:pt x="2569" y="14936"/>
                    <a:pt x="1134" y="27512"/>
                    <a:pt x="1301" y="30180"/>
                  </a:cubicBezTo>
                  <a:lnTo>
                    <a:pt x="19314" y="30180"/>
                  </a:lnTo>
                  <a:cubicBezTo>
                    <a:pt x="21115" y="15370"/>
                    <a:pt x="20582" y="7897"/>
                    <a:pt x="19848" y="4262"/>
                  </a:cubicBezTo>
                  <a:cubicBezTo>
                    <a:pt x="19447" y="2293"/>
                    <a:pt x="17913" y="792"/>
                    <a:pt x="15945" y="425"/>
                  </a:cubicBezTo>
                  <a:cubicBezTo>
                    <a:pt x="15211" y="325"/>
                    <a:pt x="14377" y="192"/>
                    <a:pt x="13543" y="125"/>
                  </a:cubicBezTo>
                  <a:cubicBezTo>
                    <a:pt x="12259" y="42"/>
                    <a:pt x="10975" y="0"/>
                    <a:pt x="96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434;p74"/>
            <p:cNvSpPr/>
            <p:nvPr/>
          </p:nvSpPr>
          <p:spPr>
            <a:xfrm>
              <a:off x="5335024" y="4103628"/>
              <a:ext cx="35521" cy="40168"/>
            </a:xfrm>
            <a:custGeom>
              <a:avLst/>
              <a:gdLst/>
              <a:ahLst/>
              <a:cxnLst/>
              <a:rect l="l" t="t" r="r" b="b"/>
              <a:pathLst>
                <a:path w="3570" h="4037" extrusionOk="0">
                  <a:moveTo>
                    <a:pt x="201" y="0"/>
                  </a:moveTo>
                  <a:lnTo>
                    <a:pt x="1" y="4036"/>
                  </a:lnTo>
                  <a:lnTo>
                    <a:pt x="3370" y="4036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435;p74"/>
            <p:cNvSpPr/>
            <p:nvPr/>
          </p:nvSpPr>
          <p:spPr>
            <a:xfrm>
              <a:off x="5270638" y="2870525"/>
              <a:ext cx="112853" cy="130942"/>
            </a:xfrm>
            <a:custGeom>
              <a:avLst/>
              <a:gdLst/>
              <a:ahLst/>
              <a:cxnLst/>
              <a:rect l="l" t="t" r="r" b="b"/>
              <a:pathLst>
                <a:path w="11342" h="13160" extrusionOk="0">
                  <a:moveTo>
                    <a:pt x="5736" y="1"/>
                  </a:moveTo>
                  <a:cubicBezTo>
                    <a:pt x="3713" y="1"/>
                    <a:pt x="1771" y="1361"/>
                    <a:pt x="1301" y="3576"/>
                  </a:cubicBezTo>
                  <a:cubicBezTo>
                    <a:pt x="601" y="6845"/>
                    <a:pt x="0" y="8713"/>
                    <a:pt x="1134" y="10848"/>
                  </a:cubicBezTo>
                  <a:cubicBezTo>
                    <a:pt x="1962" y="12423"/>
                    <a:pt x="3422" y="13160"/>
                    <a:pt x="4895" y="13160"/>
                  </a:cubicBezTo>
                  <a:cubicBezTo>
                    <a:pt x="6448" y="13160"/>
                    <a:pt x="8017" y="12339"/>
                    <a:pt x="8873" y="10815"/>
                  </a:cubicBezTo>
                  <a:cubicBezTo>
                    <a:pt x="10408" y="8146"/>
                    <a:pt x="11342" y="3276"/>
                    <a:pt x="8606" y="1041"/>
                  </a:cubicBezTo>
                  <a:cubicBezTo>
                    <a:pt x="7739" y="328"/>
                    <a:pt x="6728" y="1"/>
                    <a:pt x="573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436;p74"/>
            <p:cNvSpPr/>
            <p:nvPr/>
          </p:nvSpPr>
          <p:spPr>
            <a:xfrm>
              <a:off x="5240430" y="2837252"/>
              <a:ext cx="165707" cy="153499"/>
            </a:xfrm>
            <a:custGeom>
              <a:avLst/>
              <a:gdLst/>
              <a:ahLst/>
              <a:cxnLst/>
              <a:rect l="l" t="t" r="r" b="b"/>
              <a:pathLst>
                <a:path w="16654" h="15427" extrusionOk="0">
                  <a:moveTo>
                    <a:pt x="7832" y="1"/>
                  </a:moveTo>
                  <a:cubicBezTo>
                    <a:pt x="6142" y="1"/>
                    <a:pt x="4481" y="1232"/>
                    <a:pt x="4170" y="2617"/>
                  </a:cubicBezTo>
                  <a:cubicBezTo>
                    <a:pt x="3869" y="2517"/>
                    <a:pt x="3546" y="2449"/>
                    <a:pt x="3220" y="2449"/>
                  </a:cubicBezTo>
                  <a:cubicBezTo>
                    <a:pt x="2465" y="2449"/>
                    <a:pt x="1694" y="2810"/>
                    <a:pt x="1135" y="3952"/>
                  </a:cubicBezTo>
                  <a:cubicBezTo>
                    <a:pt x="1" y="6287"/>
                    <a:pt x="2436" y="7654"/>
                    <a:pt x="2136" y="10223"/>
                  </a:cubicBezTo>
                  <a:cubicBezTo>
                    <a:pt x="1837" y="12775"/>
                    <a:pt x="2824" y="15427"/>
                    <a:pt x="6372" y="15427"/>
                  </a:cubicBezTo>
                  <a:cubicBezTo>
                    <a:pt x="6394" y="15427"/>
                    <a:pt x="6416" y="15427"/>
                    <a:pt x="6439" y="15426"/>
                  </a:cubicBezTo>
                  <a:cubicBezTo>
                    <a:pt x="8540" y="15393"/>
                    <a:pt x="10141" y="13158"/>
                    <a:pt x="11175" y="11057"/>
                  </a:cubicBezTo>
                  <a:cubicBezTo>
                    <a:pt x="11276" y="10823"/>
                    <a:pt x="12310" y="10590"/>
                    <a:pt x="12410" y="10356"/>
                  </a:cubicBezTo>
                  <a:cubicBezTo>
                    <a:pt x="12777" y="9656"/>
                    <a:pt x="12743" y="8788"/>
                    <a:pt x="12343" y="8088"/>
                  </a:cubicBezTo>
                  <a:cubicBezTo>
                    <a:pt x="16654" y="6509"/>
                    <a:pt x="16047" y="2665"/>
                    <a:pt x="15400" y="2665"/>
                  </a:cubicBezTo>
                  <a:cubicBezTo>
                    <a:pt x="15336" y="2665"/>
                    <a:pt x="15272" y="2703"/>
                    <a:pt x="15212" y="2784"/>
                  </a:cubicBezTo>
                  <a:cubicBezTo>
                    <a:pt x="15069" y="2977"/>
                    <a:pt x="14834" y="3063"/>
                    <a:pt x="14533" y="3063"/>
                  </a:cubicBezTo>
                  <a:cubicBezTo>
                    <a:pt x="13428" y="3063"/>
                    <a:pt x="11426" y="1907"/>
                    <a:pt x="9774" y="649"/>
                  </a:cubicBezTo>
                  <a:cubicBezTo>
                    <a:pt x="9178" y="194"/>
                    <a:pt x="8503" y="1"/>
                    <a:pt x="7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437;p74"/>
            <p:cNvSpPr/>
            <p:nvPr/>
          </p:nvSpPr>
          <p:spPr>
            <a:xfrm>
              <a:off x="5270300" y="2833750"/>
              <a:ext cx="15950" cy="40506"/>
            </a:xfrm>
            <a:custGeom>
              <a:avLst/>
              <a:gdLst/>
              <a:ahLst/>
              <a:cxnLst/>
              <a:rect l="l" t="t" r="r" b="b"/>
              <a:pathLst>
                <a:path w="1603" h="4071" extrusionOk="0">
                  <a:moveTo>
                    <a:pt x="1035" y="1"/>
                  </a:moveTo>
                  <a:lnTo>
                    <a:pt x="1035" y="1"/>
                  </a:lnTo>
                  <a:cubicBezTo>
                    <a:pt x="1" y="3103"/>
                    <a:pt x="1602" y="4070"/>
                    <a:pt x="1602" y="4070"/>
                  </a:cubicBezTo>
                  <a:lnTo>
                    <a:pt x="10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438;p74"/>
            <p:cNvSpPr/>
            <p:nvPr/>
          </p:nvSpPr>
          <p:spPr>
            <a:xfrm>
              <a:off x="5332039" y="2924355"/>
              <a:ext cx="26557" cy="41054"/>
            </a:xfrm>
            <a:custGeom>
              <a:avLst/>
              <a:gdLst/>
              <a:ahLst/>
              <a:cxnLst/>
              <a:rect l="l" t="t" r="r" b="b"/>
              <a:pathLst>
                <a:path w="2669" h="4126" extrusionOk="0">
                  <a:moveTo>
                    <a:pt x="1179" y="1"/>
                  </a:moveTo>
                  <a:cubicBezTo>
                    <a:pt x="642" y="1"/>
                    <a:pt x="195" y="492"/>
                    <a:pt x="100" y="1202"/>
                  </a:cubicBezTo>
                  <a:cubicBezTo>
                    <a:pt x="0" y="2036"/>
                    <a:pt x="201" y="2870"/>
                    <a:pt x="601" y="3570"/>
                  </a:cubicBezTo>
                  <a:cubicBezTo>
                    <a:pt x="835" y="3956"/>
                    <a:pt x="1121" y="4126"/>
                    <a:pt x="1397" y="4126"/>
                  </a:cubicBezTo>
                  <a:cubicBezTo>
                    <a:pt x="1788" y="4126"/>
                    <a:pt x="2159" y="3785"/>
                    <a:pt x="2335" y="3237"/>
                  </a:cubicBezTo>
                  <a:cubicBezTo>
                    <a:pt x="2636" y="2403"/>
                    <a:pt x="2669" y="902"/>
                    <a:pt x="1868" y="268"/>
                  </a:cubicBezTo>
                  <a:cubicBezTo>
                    <a:pt x="1635" y="83"/>
                    <a:pt x="1400" y="1"/>
                    <a:pt x="117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439;p74"/>
            <p:cNvSpPr/>
            <p:nvPr/>
          </p:nvSpPr>
          <p:spPr>
            <a:xfrm>
              <a:off x="5105678" y="4093996"/>
              <a:ext cx="53451" cy="83650"/>
            </a:xfrm>
            <a:custGeom>
              <a:avLst/>
              <a:gdLst/>
              <a:ahLst/>
              <a:cxnLst/>
              <a:rect l="l" t="t" r="r" b="b"/>
              <a:pathLst>
                <a:path w="5372" h="8407" extrusionOk="0">
                  <a:moveTo>
                    <a:pt x="2136" y="1"/>
                  </a:moveTo>
                  <a:lnTo>
                    <a:pt x="1" y="7606"/>
                  </a:lnTo>
                  <a:lnTo>
                    <a:pt x="3236" y="8407"/>
                  </a:lnTo>
                  <a:lnTo>
                    <a:pt x="5371" y="801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440;p74"/>
            <p:cNvSpPr/>
            <p:nvPr/>
          </p:nvSpPr>
          <p:spPr>
            <a:xfrm>
              <a:off x="5142523" y="4171846"/>
              <a:ext cx="21253" cy="7880"/>
            </a:xfrm>
            <a:custGeom>
              <a:avLst/>
              <a:gdLst/>
              <a:ahLst/>
              <a:cxnLst/>
              <a:rect l="l" t="t" r="r" b="b"/>
              <a:pathLst>
                <a:path w="2136" h="792" extrusionOk="0">
                  <a:moveTo>
                    <a:pt x="1404" y="174"/>
                  </a:moveTo>
                  <a:cubicBezTo>
                    <a:pt x="1480" y="174"/>
                    <a:pt x="1557" y="177"/>
                    <a:pt x="1635" y="183"/>
                  </a:cubicBezTo>
                  <a:cubicBezTo>
                    <a:pt x="1668" y="183"/>
                    <a:pt x="1735" y="183"/>
                    <a:pt x="1768" y="216"/>
                  </a:cubicBezTo>
                  <a:cubicBezTo>
                    <a:pt x="1835" y="249"/>
                    <a:pt x="1902" y="283"/>
                    <a:pt x="1935" y="349"/>
                  </a:cubicBezTo>
                  <a:cubicBezTo>
                    <a:pt x="1969" y="483"/>
                    <a:pt x="1969" y="516"/>
                    <a:pt x="1935" y="549"/>
                  </a:cubicBezTo>
                  <a:cubicBezTo>
                    <a:pt x="1882" y="602"/>
                    <a:pt x="1763" y="625"/>
                    <a:pt x="1603" y="625"/>
                  </a:cubicBezTo>
                  <a:cubicBezTo>
                    <a:pt x="1260" y="625"/>
                    <a:pt x="734" y="519"/>
                    <a:pt x="301" y="383"/>
                  </a:cubicBezTo>
                  <a:cubicBezTo>
                    <a:pt x="662" y="244"/>
                    <a:pt x="1023" y="174"/>
                    <a:pt x="1404" y="174"/>
                  </a:cubicBezTo>
                  <a:close/>
                  <a:moveTo>
                    <a:pt x="1391" y="0"/>
                  </a:moveTo>
                  <a:cubicBezTo>
                    <a:pt x="807" y="0"/>
                    <a:pt x="86" y="290"/>
                    <a:pt x="34" y="316"/>
                  </a:cubicBezTo>
                  <a:cubicBezTo>
                    <a:pt x="0" y="316"/>
                    <a:pt x="0" y="349"/>
                    <a:pt x="0" y="383"/>
                  </a:cubicBezTo>
                  <a:cubicBezTo>
                    <a:pt x="0" y="416"/>
                    <a:pt x="34" y="449"/>
                    <a:pt x="67" y="449"/>
                  </a:cubicBezTo>
                  <a:cubicBezTo>
                    <a:pt x="401" y="583"/>
                    <a:pt x="734" y="683"/>
                    <a:pt x="1068" y="750"/>
                  </a:cubicBezTo>
                  <a:cubicBezTo>
                    <a:pt x="1236" y="775"/>
                    <a:pt x="1399" y="791"/>
                    <a:pt x="1545" y="791"/>
                  </a:cubicBezTo>
                  <a:cubicBezTo>
                    <a:pt x="1777" y="791"/>
                    <a:pt x="1966" y="752"/>
                    <a:pt x="2069" y="650"/>
                  </a:cubicBezTo>
                  <a:cubicBezTo>
                    <a:pt x="2135" y="549"/>
                    <a:pt x="2135" y="416"/>
                    <a:pt x="2069" y="316"/>
                  </a:cubicBezTo>
                  <a:cubicBezTo>
                    <a:pt x="2002" y="183"/>
                    <a:pt x="1935" y="116"/>
                    <a:pt x="1835" y="82"/>
                  </a:cubicBezTo>
                  <a:cubicBezTo>
                    <a:pt x="1710" y="24"/>
                    <a:pt x="1556" y="0"/>
                    <a:pt x="13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441;p74"/>
            <p:cNvSpPr/>
            <p:nvPr/>
          </p:nvSpPr>
          <p:spPr>
            <a:xfrm>
              <a:off x="5142851" y="4162503"/>
              <a:ext cx="12955" cy="14149"/>
            </a:xfrm>
            <a:custGeom>
              <a:avLst/>
              <a:gdLst/>
              <a:ahLst/>
              <a:cxnLst/>
              <a:rect l="l" t="t" r="r" b="b"/>
              <a:pathLst>
                <a:path w="1302" h="1422" extrusionOk="0">
                  <a:moveTo>
                    <a:pt x="935" y="154"/>
                  </a:moveTo>
                  <a:cubicBezTo>
                    <a:pt x="1068" y="188"/>
                    <a:pt x="1068" y="254"/>
                    <a:pt x="1068" y="254"/>
                  </a:cubicBezTo>
                  <a:cubicBezTo>
                    <a:pt x="1102" y="521"/>
                    <a:pt x="568" y="988"/>
                    <a:pt x="134" y="1188"/>
                  </a:cubicBezTo>
                  <a:cubicBezTo>
                    <a:pt x="168" y="821"/>
                    <a:pt x="334" y="454"/>
                    <a:pt x="601" y="188"/>
                  </a:cubicBezTo>
                  <a:cubicBezTo>
                    <a:pt x="701" y="154"/>
                    <a:pt x="801" y="154"/>
                    <a:pt x="901" y="154"/>
                  </a:cubicBezTo>
                  <a:close/>
                  <a:moveTo>
                    <a:pt x="797" y="1"/>
                  </a:moveTo>
                  <a:cubicBezTo>
                    <a:pt x="704" y="1"/>
                    <a:pt x="619" y="24"/>
                    <a:pt x="535" y="87"/>
                  </a:cubicBezTo>
                  <a:cubicBezTo>
                    <a:pt x="134" y="354"/>
                    <a:pt x="1" y="1255"/>
                    <a:pt x="1" y="1288"/>
                  </a:cubicBezTo>
                  <a:cubicBezTo>
                    <a:pt x="1" y="1322"/>
                    <a:pt x="1" y="1355"/>
                    <a:pt x="34" y="1388"/>
                  </a:cubicBezTo>
                  <a:cubicBezTo>
                    <a:pt x="34" y="1388"/>
                    <a:pt x="34" y="1388"/>
                    <a:pt x="34" y="1422"/>
                  </a:cubicBezTo>
                  <a:lnTo>
                    <a:pt x="68" y="1422"/>
                  </a:lnTo>
                  <a:cubicBezTo>
                    <a:pt x="501" y="1288"/>
                    <a:pt x="1302" y="688"/>
                    <a:pt x="1235" y="288"/>
                  </a:cubicBezTo>
                  <a:cubicBezTo>
                    <a:pt x="1235" y="188"/>
                    <a:pt x="1168" y="87"/>
                    <a:pt x="968" y="21"/>
                  </a:cubicBezTo>
                  <a:cubicBezTo>
                    <a:pt x="907" y="9"/>
                    <a:pt x="851" y="1"/>
                    <a:pt x="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442;p74"/>
            <p:cNvSpPr/>
            <p:nvPr/>
          </p:nvSpPr>
          <p:spPr>
            <a:xfrm>
              <a:off x="5090743" y="4164632"/>
              <a:ext cx="98804" cy="51123"/>
            </a:xfrm>
            <a:custGeom>
              <a:avLst/>
              <a:gdLst/>
              <a:ahLst/>
              <a:cxnLst/>
              <a:rect l="l" t="t" r="r" b="b"/>
              <a:pathLst>
                <a:path w="9930" h="5138" extrusionOk="0">
                  <a:moveTo>
                    <a:pt x="1248" y="0"/>
                  </a:moveTo>
                  <a:cubicBezTo>
                    <a:pt x="1134" y="0"/>
                    <a:pt x="1030" y="87"/>
                    <a:pt x="1001" y="174"/>
                  </a:cubicBezTo>
                  <a:lnTo>
                    <a:pt x="101" y="3076"/>
                  </a:lnTo>
                  <a:cubicBezTo>
                    <a:pt x="1" y="3376"/>
                    <a:pt x="201" y="3676"/>
                    <a:pt x="501" y="3743"/>
                  </a:cubicBezTo>
                  <a:cubicBezTo>
                    <a:pt x="1802" y="3976"/>
                    <a:pt x="3703" y="4210"/>
                    <a:pt x="5371" y="4510"/>
                  </a:cubicBezTo>
                  <a:cubicBezTo>
                    <a:pt x="7273" y="4844"/>
                    <a:pt x="5872" y="4710"/>
                    <a:pt x="8140" y="5111"/>
                  </a:cubicBezTo>
                  <a:cubicBezTo>
                    <a:pt x="8246" y="5129"/>
                    <a:pt x="8348" y="5138"/>
                    <a:pt x="8444" y="5138"/>
                  </a:cubicBezTo>
                  <a:cubicBezTo>
                    <a:pt x="9547" y="5138"/>
                    <a:pt x="9929" y="3991"/>
                    <a:pt x="9407" y="3776"/>
                  </a:cubicBezTo>
                  <a:cubicBezTo>
                    <a:pt x="6872" y="2742"/>
                    <a:pt x="6639" y="2208"/>
                    <a:pt x="5671" y="1041"/>
                  </a:cubicBezTo>
                  <a:cubicBezTo>
                    <a:pt x="5471" y="841"/>
                    <a:pt x="5204" y="707"/>
                    <a:pt x="4904" y="641"/>
                  </a:cubicBezTo>
                  <a:lnTo>
                    <a:pt x="1302" y="7"/>
                  </a:lnTo>
                  <a:cubicBezTo>
                    <a:pt x="1284" y="2"/>
                    <a:pt x="1266" y="0"/>
                    <a:pt x="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443;p74"/>
            <p:cNvSpPr/>
            <p:nvPr/>
          </p:nvSpPr>
          <p:spPr>
            <a:xfrm>
              <a:off x="5115966" y="4093996"/>
              <a:ext cx="43163" cy="46815"/>
            </a:xfrm>
            <a:custGeom>
              <a:avLst/>
              <a:gdLst/>
              <a:ahLst/>
              <a:cxnLst/>
              <a:rect l="l" t="t" r="r" b="b"/>
              <a:pathLst>
                <a:path w="4338" h="4705" extrusionOk="0">
                  <a:moveTo>
                    <a:pt x="1102" y="1"/>
                  </a:moveTo>
                  <a:lnTo>
                    <a:pt x="1" y="3904"/>
                  </a:lnTo>
                  <a:lnTo>
                    <a:pt x="3237" y="4704"/>
                  </a:lnTo>
                  <a:lnTo>
                    <a:pt x="4337" y="801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444;p74"/>
            <p:cNvSpPr/>
            <p:nvPr/>
          </p:nvSpPr>
          <p:spPr>
            <a:xfrm>
              <a:off x="5186660" y="3333273"/>
              <a:ext cx="42835" cy="63063"/>
            </a:xfrm>
            <a:custGeom>
              <a:avLst/>
              <a:gdLst/>
              <a:ahLst/>
              <a:cxnLst/>
              <a:rect l="l" t="t" r="r" b="b"/>
              <a:pathLst>
                <a:path w="4305" h="6338" extrusionOk="0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445;p74"/>
            <p:cNvSpPr/>
            <p:nvPr/>
          </p:nvSpPr>
          <p:spPr>
            <a:xfrm>
              <a:off x="5186660" y="3333273"/>
              <a:ext cx="42835" cy="63063"/>
            </a:xfrm>
            <a:custGeom>
              <a:avLst/>
              <a:gdLst/>
              <a:ahLst/>
              <a:cxnLst/>
              <a:rect l="l" t="t" r="r" b="b"/>
              <a:pathLst>
                <a:path w="4305" h="6338" extrusionOk="0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446;p74"/>
            <p:cNvSpPr/>
            <p:nvPr/>
          </p:nvSpPr>
          <p:spPr>
            <a:xfrm>
              <a:off x="5106345" y="3328627"/>
              <a:ext cx="231347" cy="796905"/>
            </a:xfrm>
            <a:custGeom>
              <a:avLst/>
              <a:gdLst/>
              <a:ahLst/>
              <a:cxnLst/>
              <a:rect l="l" t="t" r="r" b="b"/>
              <a:pathLst>
                <a:path w="23251" h="80091" extrusionOk="0">
                  <a:moveTo>
                    <a:pt x="11642" y="0"/>
                  </a:moveTo>
                  <a:cubicBezTo>
                    <a:pt x="11642" y="0"/>
                    <a:pt x="8306" y="26119"/>
                    <a:pt x="6772" y="37427"/>
                  </a:cubicBezTo>
                  <a:cubicBezTo>
                    <a:pt x="4771" y="52171"/>
                    <a:pt x="1" y="78623"/>
                    <a:pt x="1" y="78623"/>
                  </a:cubicBezTo>
                  <a:lnTo>
                    <a:pt x="5871" y="80091"/>
                  </a:lnTo>
                  <a:cubicBezTo>
                    <a:pt x="5871" y="80091"/>
                    <a:pt x="14511" y="47167"/>
                    <a:pt x="16879" y="36660"/>
                  </a:cubicBezTo>
                  <a:cubicBezTo>
                    <a:pt x="19014" y="27053"/>
                    <a:pt x="23250" y="0"/>
                    <a:pt x="23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447;p74"/>
            <p:cNvSpPr/>
            <p:nvPr/>
          </p:nvSpPr>
          <p:spPr>
            <a:xfrm>
              <a:off x="5099380" y="4096991"/>
              <a:ext cx="78336" cy="38507"/>
            </a:xfrm>
            <a:custGeom>
              <a:avLst/>
              <a:gdLst/>
              <a:ahLst/>
              <a:cxnLst/>
              <a:rect l="l" t="t" r="r" b="b"/>
              <a:pathLst>
                <a:path w="7873" h="3870" extrusionOk="0">
                  <a:moveTo>
                    <a:pt x="300" y="0"/>
                  </a:moveTo>
                  <a:lnTo>
                    <a:pt x="0" y="2102"/>
                  </a:lnTo>
                  <a:lnTo>
                    <a:pt x="6972" y="3869"/>
                  </a:lnTo>
                  <a:cubicBezTo>
                    <a:pt x="6972" y="3869"/>
                    <a:pt x="7872" y="1668"/>
                    <a:pt x="7839" y="1668"/>
                  </a:cubicBezTo>
                  <a:lnTo>
                    <a:pt x="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448;p74"/>
            <p:cNvSpPr/>
            <p:nvPr/>
          </p:nvSpPr>
          <p:spPr>
            <a:xfrm>
              <a:off x="5283583" y="3328627"/>
              <a:ext cx="117838" cy="807194"/>
            </a:xfrm>
            <a:custGeom>
              <a:avLst/>
              <a:gdLst/>
              <a:ahLst/>
              <a:cxnLst/>
              <a:rect l="l" t="t" r="r" b="b"/>
              <a:pathLst>
                <a:path w="11843" h="81125" extrusionOk="0">
                  <a:moveTo>
                    <a:pt x="0" y="0"/>
                  </a:moveTo>
                  <a:cubicBezTo>
                    <a:pt x="0" y="0"/>
                    <a:pt x="1401" y="24818"/>
                    <a:pt x="1835" y="36259"/>
                  </a:cubicBezTo>
                  <a:cubicBezTo>
                    <a:pt x="2202" y="46767"/>
                    <a:pt x="4070" y="81125"/>
                    <a:pt x="4070" y="81125"/>
                  </a:cubicBezTo>
                  <a:lnTo>
                    <a:pt x="9807" y="81125"/>
                  </a:lnTo>
                  <a:cubicBezTo>
                    <a:pt x="9807" y="81125"/>
                    <a:pt x="11242" y="46133"/>
                    <a:pt x="11508" y="35459"/>
                  </a:cubicBezTo>
                  <a:cubicBezTo>
                    <a:pt x="11742" y="25185"/>
                    <a:pt x="11842" y="0"/>
                    <a:pt x="118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449;p74"/>
            <p:cNvSpPr/>
            <p:nvPr/>
          </p:nvSpPr>
          <p:spPr>
            <a:xfrm>
              <a:off x="5317432" y="4113250"/>
              <a:ext cx="74356" cy="23572"/>
            </a:xfrm>
            <a:custGeom>
              <a:avLst/>
              <a:gdLst/>
              <a:ahLst/>
              <a:cxnLst/>
              <a:rect l="l" t="t" r="r" b="b"/>
              <a:pathLst>
                <a:path w="7473" h="2369" extrusionOk="0">
                  <a:moveTo>
                    <a:pt x="7473" y="1"/>
                  </a:moveTo>
                  <a:lnTo>
                    <a:pt x="1" y="267"/>
                  </a:lnTo>
                  <a:lnTo>
                    <a:pt x="234" y="2369"/>
                  </a:lnTo>
                  <a:lnTo>
                    <a:pt x="7172" y="2369"/>
                  </a:lnTo>
                  <a:cubicBezTo>
                    <a:pt x="7172" y="2369"/>
                    <a:pt x="7473" y="1"/>
                    <a:pt x="7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450;p74"/>
            <p:cNvSpPr/>
            <p:nvPr/>
          </p:nvSpPr>
          <p:spPr>
            <a:xfrm>
              <a:off x="5362237" y="3061766"/>
              <a:ext cx="125141" cy="260561"/>
            </a:xfrm>
            <a:custGeom>
              <a:avLst/>
              <a:gdLst/>
              <a:ahLst/>
              <a:cxnLst/>
              <a:rect l="l" t="t" r="r" b="b"/>
              <a:pathLst>
                <a:path w="12577" h="26187" extrusionOk="0">
                  <a:moveTo>
                    <a:pt x="4004" y="1"/>
                  </a:moveTo>
                  <a:lnTo>
                    <a:pt x="1" y="3203"/>
                  </a:lnTo>
                  <a:cubicBezTo>
                    <a:pt x="768" y="4271"/>
                    <a:pt x="1569" y="5305"/>
                    <a:pt x="2336" y="6339"/>
                  </a:cubicBezTo>
                  <a:cubicBezTo>
                    <a:pt x="3103" y="7406"/>
                    <a:pt x="3837" y="8474"/>
                    <a:pt x="4537" y="9541"/>
                  </a:cubicBezTo>
                  <a:cubicBezTo>
                    <a:pt x="5271" y="10609"/>
                    <a:pt x="5938" y="11676"/>
                    <a:pt x="6539" y="12777"/>
                  </a:cubicBezTo>
                  <a:cubicBezTo>
                    <a:pt x="7089" y="13724"/>
                    <a:pt x="7555" y="14726"/>
                    <a:pt x="7962" y="15759"/>
                  </a:cubicBezTo>
                  <a:lnTo>
                    <a:pt x="7962" y="15759"/>
                  </a:lnTo>
                  <a:cubicBezTo>
                    <a:pt x="7938" y="16356"/>
                    <a:pt x="7875" y="16968"/>
                    <a:pt x="7773" y="17580"/>
                  </a:cubicBezTo>
                  <a:cubicBezTo>
                    <a:pt x="7673" y="18381"/>
                    <a:pt x="7506" y="19248"/>
                    <a:pt x="7373" y="20082"/>
                  </a:cubicBezTo>
                  <a:cubicBezTo>
                    <a:pt x="7206" y="20949"/>
                    <a:pt x="7039" y="21817"/>
                    <a:pt x="6872" y="22684"/>
                  </a:cubicBezTo>
                  <a:lnTo>
                    <a:pt x="6339" y="25252"/>
                  </a:lnTo>
                  <a:lnTo>
                    <a:pt x="8707" y="26186"/>
                  </a:lnTo>
                  <a:cubicBezTo>
                    <a:pt x="9174" y="25352"/>
                    <a:pt x="9574" y="24518"/>
                    <a:pt x="9975" y="23685"/>
                  </a:cubicBezTo>
                  <a:cubicBezTo>
                    <a:pt x="10375" y="22851"/>
                    <a:pt x="10742" y="21983"/>
                    <a:pt x="11042" y="21116"/>
                  </a:cubicBezTo>
                  <a:cubicBezTo>
                    <a:pt x="11376" y="20249"/>
                    <a:pt x="11709" y="19348"/>
                    <a:pt x="11943" y="18414"/>
                  </a:cubicBezTo>
                  <a:cubicBezTo>
                    <a:pt x="12210" y="17447"/>
                    <a:pt x="12443" y="16446"/>
                    <a:pt x="12543" y="15445"/>
                  </a:cubicBezTo>
                  <a:lnTo>
                    <a:pt x="12577" y="15112"/>
                  </a:lnTo>
                  <a:lnTo>
                    <a:pt x="12443" y="14645"/>
                  </a:lnTo>
                  <a:cubicBezTo>
                    <a:pt x="12043" y="13210"/>
                    <a:pt x="11509" y="11843"/>
                    <a:pt x="10842" y="10508"/>
                  </a:cubicBezTo>
                  <a:cubicBezTo>
                    <a:pt x="10242" y="9241"/>
                    <a:pt x="9541" y="7973"/>
                    <a:pt x="8807" y="6772"/>
                  </a:cubicBezTo>
                  <a:cubicBezTo>
                    <a:pt x="8073" y="5572"/>
                    <a:pt x="7306" y="4437"/>
                    <a:pt x="6506" y="3303"/>
                  </a:cubicBezTo>
                  <a:cubicBezTo>
                    <a:pt x="5672" y="2169"/>
                    <a:pt x="4871" y="1068"/>
                    <a:pt x="4004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451;p74"/>
            <p:cNvSpPr/>
            <p:nvPr/>
          </p:nvSpPr>
          <p:spPr>
            <a:xfrm>
              <a:off x="5331372" y="3032433"/>
              <a:ext cx="117838" cy="137877"/>
            </a:xfrm>
            <a:custGeom>
              <a:avLst/>
              <a:gdLst/>
              <a:ahLst/>
              <a:cxnLst/>
              <a:rect l="l" t="t" r="r" b="b"/>
              <a:pathLst>
                <a:path w="11843" h="13857" extrusionOk="0">
                  <a:moveTo>
                    <a:pt x="3283" y="0"/>
                  </a:moveTo>
                  <a:cubicBezTo>
                    <a:pt x="1221" y="0"/>
                    <a:pt x="56" y="1849"/>
                    <a:pt x="34" y="4150"/>
                  </a:cubicBezTo>
                  <a:cubicBezTo>
                    <a:pt x="1" y="8987"/>
                    <a:pt x="5204" y="13857"/>
                    <a:pt x="5204" y="13857"/>
                  </a:cubicBezTo>
                  <a:lnTo>
                    <a:pt x="11842" y="8319"/>
                  </a:lnTo>
                  <a:cubicBezTo>
                    <a:pt x="10975" y="5751"/>
                    <a:pt x="9441" y="3516"/>
                    <a:pt x="7339" y="1815"/>
                  </a:cubicBezTo>
                  <a:cubicBezTo>
                    <a:pt x="5755" y="533"/>
                    <a:pt x="4390" y="0"/>
                    <a:pt x="32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452;p74"/>
            <p:cNvSpPr/>
            <p:nvPr/>
          </p:nvSpPr>
          <p:spPr>
            <a:xfrm>
              <a:off x="5422643" y="3099278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34"/>
                    <a:pt x="1" y="267"/>
                    <a:pt x="68" y="567"/>
                  </a:cubicBezTo>
                  <a:cubicBezTo>
                    <a:pt x="68" y="834"/>
                    <a:pt x="268" y="1101"/>
                    <a:pt x="568" y="1101"/>
                  </a:cubicBezTo>
                  <a:cubicBezTo>
                    <a:pt x="868" y="1101"/>
                    <a:pt x="1068" y="834"/>
                    <a:pt x="1035" y="567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453;p74"/>
            <p:cNvSpPr/>
            <p:nvPr/>
          </p:nvSpPr>
          <p:spPr>
            <a:xfrm>
              <a:off x="5376177" y="3078034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35" y="834"/>
                    <a:pt x="1002" y="534"/>
                  </a:cubicBezTo>
                  <a:cubicBezTo>
                    <a:pt x="1002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454;p74"/>
            <p:cNvSpPr/>
            <p:nvPr/>
          </p:nvSpPr>
          <p:spPr>
            <a:xfrm>
              <a:off x="5379828" y="3132799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34" y="0"/>
                    <a:pt x="1" y="267"/>
                    <a:pt x="68" y="534"/>
                  </a:cubicBezTo>
                  <a:cubicBezTo>
                    <a:pt x="68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455;p74"/>
            <p:cNvSpPr/>
            <p:nvPr/>
          </p:nvSpPr>
          <p:spPr>
            <a:xfrm>
              <a:off x="5383818" y="3187565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500" y="0"/>
                  </a:moveTo>
                  <a:cubicBezTo>
                    <a:pt x="200" y="0"/>
                    <a:pt x="0" y="267"/>
                    <a:pt x="33" y="567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456;p74"/>
            <p:cNvSpPr/>
            <p:nvPr/>
          </p:nvSpPr>
          <p:spPr>
            <a:xfrm>
              <a:off x="5387470" y="3242330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0" y="0"/>
                  </a:moveTo>
                  <a:cubicBezTo>
                    <a:pt x="200" y="0"/>
                    <a:pt x="0" y="267"/>
                    <a:pt x="67" y="567"/>
                  </a:cubicBezTo>
                  <a:cubicBezTo>
                    <a:pt x="67" y="834"/>
                    <a:pt x="300" y="1068"/>
                    <a:pt x="567" y="1101"/>
                  </a:cubicBezTo>
                  <a:cubicBezTo>
                    <a:pt x="867" y="1101"/>
                    <a:pt x="1067" y="834"/>
                    <a:pt x="1034" y="567"/>
                  </a:cubicBezTo>
                  <a:cubicBezTo>
                    <a:pt x="1001" y="267"/>
                    <a:pt x="801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457;p74"/>
            <p:cNvSpPr/>
            <p:nvPr/>
          </p:nvSpPr>
          <p:spPr>
            <a:xfrm>
              <a:off x="5379172" y="3297095"/>
              <a:ext cx="10627" cy="10955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500" y="0"/>
                  </a:moveTo>
                  <a:cubicBezTo>
                    <a:pt x="200" y="0"/>
                    <a:pt x="0" y="267"/>
                    <a:pt x="33" y="534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068"/>
                    <a:pt x="1068" y="834"/>
                    <a:pt x="1001" y="534"/>
                  </a:cubicBezTo>
                  <a:cubicBezTo>
                    <a:pt x="1001" y="267"/>
                    <a:pt x="767" y="0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458;p74"/>
            <p:cNvSpPr/>
            <p:nvPr/>
          </p:nvSpPr>
          <p:spPr>
            <a:xfrm>
              <a:off x="5325731" y="3041189"/>
              <a:ext cx="10298" cy="1129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468" y="1"/>
                  </a:moveTo>
                  <a:cubicBezTo>
                    <a:pt x="201" y="34"/>
                    <a:pt x="1" y="301"/>
                    <a:pt x="34" y="568"/>
                  </a:cubicBezTo>
                  <a:cubicBezTo>
                    <a:pt x="34" y="868"/>
                    <a:pt x="267" y="1102"/>
                    <a:pt x="568" y="1135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459;p74"/>
            <p:cNvSpPr/>
            <p:nvPr/>
          </p:nvSpPr>
          <p:spPr>
            <a:xfrm>
              <a:off x="5329382" y="3096293"/>
              <a:ext cx="10627" cy="10955"/>
            </a:xfrm>
            <a:custGeom>
              <a:avLst/>
              <a:gdLst/>
              <a:ahLst/>
              <a:cxnLst/>
              <a:rect l="l" t="t" r="r" b="b"/>
              <a:pathLst>
                <a:path w="1068" h="1101" extrusionOk="0">
                  <a:moveTo>
                    <a:pt x="501" y="0"/>
                  </a:moveTo>
                  <a:cubicBezTo>
                    <a:pt x="201" y="0"/>
                    <a:pt x="1" y="267"/>
                    <a:pt x="67" y="534"/>
                  </a:cubicBezTo>
                  <a:cubicBezTo>
                    <a:pt x="67" y="834"/>
                    <a:pt x="267" y="1067"/>
                    <a:pt x="568" y="1101"/>
                  </a:cubicBezTo>
                  <a:cubicBezTo>
                    <a:pt x="868" y="1067"/>
                    <a:pt x="1068" y="834"/>
                    <a:pt x="1035" y="534"/>
                  </a:cubicBezTo>
                  <a:cubicBezTo>
                    <a:pt x="1001" y="267"/>
                    <a:pt x="801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460;p74"/>
            <p:cNvSpPr/>
            <p:nvPr/>
          </p:nvSpPr>
          <p:spPr>
            <a:xfrm>
              <a:off x="5333362" y="315104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8" y="1068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461;p74"/>
            <p:cNvSpPr/>
            <p:nvPr/>
          </p:nvSpPr>
          <p:spPr>
            <a:xfrm>
              <a:off x="5337014" y="3205813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268" y="1068"/>
                    <a:pt x="568" y="1102"/>
                  </a:cubicBezTo>
                  <a:cubicBezTo>
                    <a:pt x="868" y="1102"/>
                    <a:pt x="1068" y="835"/>
                    <a:pt x="1001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462;p74"/>
            <p:cNvSpPr/>
            <p:nvPr/>
          </p:nvSpPr>
          <p:spPr>
            <a:xfrm>
              <a:off x="5341004" y="326057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7" y="1"/>
                  </a:moveTo>
                  <a:cubicBezTo>
                    <a:pt x="200" y="34"/>
                    <a:pt x="0" y="268"/>
                    <a:pt x="33" y="568"/>
                  </a:cubicBezTo>
                  <a:cubicBezTo>
                    <a:pt x="33" y="835"/>
                    <a:pt x="267" y="1102"/>
                    <a:pt x="567" y="1102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7" y="34"/>
                    <a:pt x="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463;p74"/>
            <p:cNvSpPr/>
            <p:nvPr/>
          </p:nvSpPr>
          <p:spPr>
            <a:xfrm>
              <a:off x="5295533" y="3297095"/>
              <a:ext cx="10627" cy="11293"/>
            </a:xfrm>
            <a:custGeom>
              <a:avLst/>
              <a:gdLst/>
              <a:ahLst/>
              <a:cxnLst/>
              <a:rect l="l" t="t" r="r" b="b"/>
              <a:pathLst>
                <a:path w="1068" h="1135" extrusionOk="0">
                  <a:moveTo>
                    <a:pt x="500" y="0"/>
                  </a:moveTo>
                  <a:cubicBezTo>
                    <a:pt x="200" y="34"/>
                    <a:pt x="0" y="267"/>
                    <a:pt x="33" y="567"/>
                  </a:cubicBezTo>
                  <a:cubicBezTo>
                    <a:pt x="33" y="867"/>
                    <a:pt x="267" y="1101"/>
                    <a:pt x="567" y="1134"/>
                  </a:cubicBezTo>
                  <a:cubicBezTo>
                    <a:pt x="834" y="1101"/>
                    <a:pt x="1068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464;p74"/>
            <p:cNvSpPr/>
            <p:nvPr/>
          </p:nvSpPr>
          <p:spPr>
            <a:xfrm>
              <a:off x="5291881" y="3242330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7" y="0"/>
                  </a:moveTo>
                  <a:cubicBezTo>
                    <a:pt x="200" y="0"/>
                    <a:pt x="0" y="267"/>
                    <a:pt x="34" y="567"/>
                  </a:cubicBezTo>
                  <a:cubicBezTo>
                    <a:pt x="34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4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465;p74"/>
            <p:cNvSpPr/>
            <p:nvPr/>
          </p:nvSpPr>
          <p:spPr>
            <a:xfrm>
              <a:off x="5287891" y="3187565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67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101"/>
                    <a:pt x="1068" y="834"/>
                    <a:pt x="1002" y="567"/>
                  </a:cubicBezTo>
                  <a:cubicBezTo>
                    <a:pt x="1002" y="267"/>
                    <a:pt x="768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466;p74"/>
            <p:cNvSpPr/>
            <p:nvPr/>
          </p:nvSpPr>
          <p:spPr>
            <a:xfrm>
              <a:off x="5283911" y="3132799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34" y="0"/>
                    <a:pt x="1" y="267"/>
                    <a:pt x="67" y="534"/>
                  </a:cubicBezTo>
                  <a:cubicBezTo>
                    <a:pt x="67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35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467;p74"/>
            <p:cNvSpPr/>
            <p:nvPr/>
          </p:nvSpPr>
          <p:spPr>
            <a:xfrm>
              <a:off x="5280259" y="3078034"/>
              <a:ext cx="10637" cy="10965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468;p74"/>
            <p:cNvSpPr/>
            <p:nvPr/>
          </p:nvSpPr>
          <p:spPr>
            <a:xfrm>
              <a:off x="5245076" y="326057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34"/>
                    <a:pt x="1" y="268"/>
                    <a:pt x="34" y="568"/>
                  </a:cubicBezTo>
                  <a:cubicBezTo>
                    <a:pt x="34" y="835"/>
                    <a:pt x="268" y="1102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469;p74"/>
            <p:cNvSpPr/>
            <p:nvPr/>
          </p:nvSpPr>
          <p:spPr>
            <a:xfrm>
              <a:off x="5241097" y="3205813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301" y="1068"/>
                    <a:pt x="568" y="1102"/>
                  </a:cubicBezTo>
                  <a:cubicBezTo>
                    <a:pt x="868" y="1102"/>
                    <a:pt x="1068" y="835"/>
                    <a:pt x="1035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470;p74"/>
            <p:cNvSpPr/>
            <p:nvPr/>
          </p:nvSpPr>
          <p:spPr>
            <a:xfrm>
              <a:off x="5237445" y="3151048"/>
              <a:ext cx="10298" cy="10965"/>
            </a:xfrm>
            <a:custGeom>
              <a:avLst/>
              <a:gdLst/>
              <a:ahLst/>
              <a:cxnLst/>
              <a:rect l="l" t="t" r="r" b="b"/>
              <a:pathLst>
                <a:path w="1035" h="1102" extrusionOk="0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7" y="1068"/>
                    <a:pt x="568" y="1102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471;p74"/>
            <p:cNvSpPr/>
            <p:nvPr/>
          </p:nvSpPr>
          <p:spPr>
            <a:xfrm>
              <a:off x="5233793" y="3096293"/>
              <a:ext cx="10298" cy="1095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468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7"/>
                    <a:pt x="568" y="1101"/>
                  </a:cubicBezTo>
                  <a:cubicBezTo>
                    <a:pt x="835" y="1067"/>
                    <a:pt x="1035" y="834"/>
                    <a:pt x="1001" y="534"/>
                  </a:cubicBezTo>
                  <a:cubicBezTo>
                    <a:pt x="1001" y="267"/>
                    <a:pt x="768" y="0"/>
                    <a:pt x="4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472;p74"/>
            <p:cNvSpPr/>
            <p:nvPr/>
          </p:nvSpPr>
          <p:spPr>
            <a:xfrm>
              <a:off x="5229813" y="3041189"/>
              <a:ext cx="10298" cy="1129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501" y="1"/>
                  </a:moveTo>
                  <a:cubicBezTo>
                    <a:pt x="201" y="34"/>
                    <a:pt x="0" y="301"/>
                    <a:pt x="34" y="568"/>
                  </a:cubicBezTo>
                  <a:cubicBezTo>
                    <a:pt x="34" y="868"/>
                    <a:pt x="267" y="1102"/>
                    <a:pt x="567" y="1135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8" y="34"/>
                    <a:pt x="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473;p74"/>
            <p:cNvSpPr/>
            <p:nvPr/>
          </p:nvSpPr>
          <p:spPr>
            <a:xfrm>
              <a:off x="5187994" y="3132799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0"/>
                  </a:moveTo>
                  <a:cubicBezTo>
                    <a:pt x="201" y="0"/>
                    <a:pt x="0" y="267"/>
                    <a:pt x="67" y="534"/>
                  </a:cubicBezTo>
                  <a:cubicBezTo>
                    <a:pt x="67" y="834"/>
                    <a:pt x="267" y="1068"/>
                    <a:pt x="567" y="1101"/>
                  </a:cubicBezTo>
                  <a:cubicBezTo>
                    <a:pt x="868" y="1068"/>
                    <a:pt x="1068" y="834"/>
                    <a:pt x="1034" y="534"/>
                  </a:cubicBezTo>
                  <a:cubicBezTo>
                    <a:pt x="1001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474;p74"/>
            <p:cNvSpPr/>
            <p:nvPr/>
          </p:nvSpPr>
          <p:spPr>
            <a:xfrm>
              <a:off x="5184342" y="3078034"/>
              <a:ext cx="10627" cy="10965"/>
            </a:xfrm>
            <a:custGeom>
              <a:avLst/>
              <a:gdLst/>
              <a:ahLst/>
              <a:cxnLst/>
              <a:rect l="l" t="t" r="r" b="b"/>
              <a:pathLst>
                <a:path w="1068" h="1102" extrusionOk="0">
                  <a:moveTo>
                    <a:pt x="501" y="0"/>
                  </a:moveTo>
                  <a:cubicBezTo>
                    <a:pt x="201" y="0"/>
                    <a:pt x="0" y="267"/>
                    <a:pt x="34" y="534"/>
                  </a:cubicBezTo>
                  <a:cubicBezTo>
                    <a:pt x="67" y="834"/>
                    <a:pt x="267" y="1068"/>
                    <a:pt x="568" y="1101"/>
                  </a:cubicBezTo>
                  <a:cubicBezTo>
                    <a:pt x="834" y="1101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475;p74"/>
            <p:cNvSpPr/>
            <p:nvPr/>
          </p:nvSpPr>
          <p:spPr>
            <a:xfrm>
              <a:off x="5414344" y="3302398"/>
              <a:ext cx="50466" cy="61183"/>
            </a:xfrm>
            <a:custGeom>
              <a:avLst/>
              <a:gdLst/>
              <a:ahLst/>
              <a:cxnLst/>
              <a:rect l="l" t="t" r="r" b="b"/>
              <a:pathLst>
                <a:path w="5072" h="6149" extrusionOk="0">
                  <a:moveTo>
                    <a:pt x="3670" y="1"/>
                  </a:moveTo>
                  <a:lnTo>
                    <a:pt x="1669" y="101"/>
                  </a:lnTo>
                  <a:cubicBezTo>
                    <a:pt x="1" y="1869"/>
                    <a:pt x="868" y="4271"/>
                    <a:pt x="868" y="4271"/>
                  </a:cubicBezTo>
                  <a:lnTo>
                    <a:pt x="1168" y="5371"/>
                  </a:lnTo>
                  <a:cubicBezTo>
                    <a:pt x="1279" y="5839"/>
                    <a:pt x="1684" y="6148"/>
                    <a:pt x="2141" y="6148"/>
                  </a:cubicBezTo>
                  <a:cubicBezTo>
                    <a:pt x="2238" y="6148"/>
                    <a:pt x="2337" y="6134"/>
                    <a:pt x="2436" y="6105"/>
                  </a:cubicBezTo>
                  <a:lnTo>
                    <a:pt x="4204" y="5638"/>
                  </a:lnTo>
                  <a:cubicBezTo>
                    <a:pt x="4638" y="5505"/>
                    <a:pt x="4938" y="5138"/>
                    <a:pt x="4971" y="4704"/>
                  </a:cubicBezTo>
                  <a:lnTo>
                    <a:pt x="5005" y="4404"/>
                  </a:lnTo>
                  <a:cubicBezTo>
                    <a:pt x="5071" y="3337"/>
                    <a:pt x="4871" y="2236"/>
                    <a:pt x="4337" y="1302"/>
                  </a:cubicBezTo>
                  <a:lnTo>
                    <a:pt x="36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群組 251"/>
          <p:cNvGrpSpPr/>
          <p:nvPr/>
        </p:nvGrpSpPr>
        <p:grpSpPr>
          <a:xfrm rot="10800000">
            <a:off x="6012160" y="2427734"/>
            <a:ext cx="2520280" cy="2088232"/>
            <a:chOff x="6012160" y="1995686"/>
            <a:chExt cx="2520280" cy="2088232"/>
          </a:xfrm>
        </p:grpSpPr>
        <p:grpSp>
          <p:nvGrpSpPr>
            <p:cNvPr id="221" name="Google Shape;3238;p81"/>
            <p:cNvGrpSpPr/>
            <p:nvPr/>
          </p:nvGrpSpPr>
          <p:grpSpPr>
            <a:xfrm>
              <a:off x="6012160" y="199568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22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23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3238;p81"/>
            <p:cNvGrpSpPr/>
            <p:nvPr/>
          </p:nvGrpSpPr>
          <p:grpSpPr>
            <a:xfrm>
              <a:off x="6012160" y="235572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27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28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" name="Google Shape;3238;p81"/>
            <p:cNvGrpSpPr/>
            <p:nvPr/>
          </p:nvGrpSpPr>
          <p:grpSpPr>
            <a:xfrm>
              <a:off x="6012160" y="271576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32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33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" name="Google Shape;3238;p81"/>
            <p:cNvGrpSpPr/>
            <p:nvPr/>
          </p:nvGrpSpPr>
          <p:grpSpPr>
            <a:xfrm>
              <a:off x="6012160" y="307580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37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38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3238;p81"/>
            <p:cNvGrpSpPr/>
            <p:nvPr/>
          </p:nvGrpSpPr>
          <p:grpSpPr>
            <a:xfrm>
              <a:off x="6012160" y="343584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42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43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" name="Google Shape;3238;p81"/>
            <p:cNvGrpSpPr/>
            <p:nvPr/>
          </p:nvGrpSpPr>
          <p:grpSpPr>
            <a:xfrm>
              <a:off x="6012160" y="3795886"/>
              <a:ext cx="2520280" cy="288032"/>
              <a:chOff x="6336019" y="3733725"/>
              <a:chExt cx="2566206" cy="351310"/>
            </a:xfrm>
            <a:solidFill>
              <a:srgbClr val="FFC000"/>
            </a:solidFill>
          </p:grpSpPr>
          <p:sp>
            <p:nvSpPr>
              <p:cNvPr id="247" name="Google Shape;3239;p81"/>
              <p:cNvSpPr/>
              <p:nvPr/>
            </p:nvSpPr>
            <p:spPr>
              <a:xfrm>
                <a:off x="6336019" y="3733735"/>
                <a:ext cx="1881300" cy="351300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endParaRPr>
              </a:p>
            </p:txBody>
          </p:sp>
          <p:sp>
            <p:nvSpPr>
              <p:cNvPr id="248" name="Google Shape;3240;p81"/>
              <p:cNvSpPr/>
              <p:nvPr/>
            </p:nvSpPr>
            <p:spPr>
              <a:xfrm>
                <a:off x="80985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3241;p81"/>
              <p:cNvSpPr/>
              <p:nvPr/>
            </p:nvSpPr>
            <p:spPr>
              <a:xfrm>
                <a:off x="83271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3242;p81"/>
              <p:cNvSpPr/>
              <p:nvPr/>
            </p:nvSpPr>
            <p:spPr>
              <a:xfrm>
                <a:off x="8555725" y="3733725"/>
                <a:ext cx="346500" cy="351300"/>
              </a:xfrm>
              <a:prstGeom prst="chevron">
                <a:avLst>
                  <a:gd name="adj" fmla="val 50000"/>
                </a:avLst>
              </a:pr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4" name="矩形 253"/>
          <p:cNvSpPr/>
          <p:nvPr/>
        </p:nvSpPr>
        <p:spPr>
          <a:xfrm>
            <a:off x="6876256" y="2427734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循環結餘總額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高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5" name="矩形 254"/>
          <p:cNvSpPr/>
          <p:nvPr/>
        </p:nvSpPr>
        <p:spPr>
          <a:xfrm>
            <a:off x="6876256" y="2787774"/>
            <a:ext cx="12282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6" name="矩形 255"/>
          <p:cNvSpPr/>
          <p:nvPr/>
        </p:nvSpPr>
        <p:spPr>
          <a:xfrm>
            <a:off x="6876256" y="3147814"/>
            <a:ext cx="12282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交易次數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少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8" name="矩形 257"/>
          <p:cNvSpPr/>
          <p:nvPr/>
        </p:nvSpPr>
        <p:spPr>
          <a:xfrm>
            <a:off x="6876256" y="3507854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4.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交易金額變化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低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9" name="矩形 258"/>
          <p:cNvSpPr/>
          <p:nvPr/>
        </p:nvSpPr>
        <p:spPr>
          <a:xfrm>
            <a:off x="6876256" y="3867894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5.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交易次數變化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低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60" name="矩形 259"/>
          <p:cNvSpPr/>
          <p:nvPr/>
        </p:nvSpPr>
        <p:spPr>
          <a:xfrm>
            <a:off x="6876256" y="4227934"/>
            <a:ext cx="15872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6.</a:t>
            </a:r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信用卡使用率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低</a:t>
            </a:r>
            <a:endParaRPr lang="zh-TW" altLang="en-US" b="1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58916" y="915566"/>
            <a:ext cx="6857500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403648" y="123478"/>
            <a:ext cx="6156176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5400" b="1" dirty="0" smtClean="0">
                <a:solidFill>
                  <a:schemeClr val="bg2"/>
                </a:solidFill>
                <a:latin typeface="標楷體" pitchFamily="65" charset="-120"/>
                <a:ea typeface="標楷體" pitchFamily="65" charset="-120"/>
              </a:rPr>
              <a:t>範例</a:t>
            </a:r>
            <a:r>
              <a:rPr lang="en-US" altLang="zh-TW" sz="5400" b="1" dirty="0" smtClean="0">
                <a:solidFill>
                  <a:schemeClr val="bg2"/>
                </a:solidFill>
                <a:latin typeface="標楷體" pitchFamily="65" charset="-120"/>
                <a:ea typeface="標楷體" pitchFamily="65" charset="-120"/>
              </a:rPr>
              <a:t>1</a:t>
            </a:r>
            <a:endParaRPr sz="5400" b="1" dirty="0">
              <a:solidFill>
                <a:schemeClr val="bg2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88" name="文字方塊 187"/>
          <p:cNvSpPr txBox="1"/>
          <p:nvPr/>
        </p:nvSpPr>
        <p:spPr>
          <a:xfrm>
            <a:off x="107504" y="1491630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社會新鮮人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5656" y="987574"/>
            <a:ext cx="6819525" cy="4089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8" name="Google Shape;1116;p48"/>
          <p:cNvSpPr txBox="1">
            <a:spLocks noGrp="1"/>
          </p:cNvSpPr>
          <p:nvPr>
            <p:ph type="title"/>
          </p:nvPr>
        </p:nvSpPr>
        <p:spPr>
          <a:xfrm flipH="1">
            <a:off x="1403648" y="123478"/>
            <a:ext cx="6156176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5400" b="1" dirty="0" smtClean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</a:rPr>
              <a:t>範例</a:t>
            </a:r>
            <a:r>
              <a:rPr lang="en-US" altLang="zh-TW" sz="5400" b="1" dirty="0" smtClean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</a:rPr>
              <a:t>2</a:t>
            </a:r>
            <a:endParaRPr sz="5400" b="1" dirty="0">
              <a:solidFill>
                <a:schemeClr val="bg1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9" name="文字方塊 118"/>
          <p:cNvSpPr txBox="1"/>
          <p:nvPr/>
        </p:nvSpPr>
        <p:spPr>
          <a:xfrm>
            <a:off x="0" y="1419622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有家庭的中年人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973;p72"/>
          <p:cNvSpPr txBox="1">
            <a:spLocks/>
          </p:cNvSpPr>
          <p:nvPr/>
        </p:nvSpPr>
        <p:spPr>
          <a:xfrm>
            <a:off x="5508104" y="2499742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 ExtraBold"/>
              <a:buNone/>
              <a:tabLst/>
              <a:defRPr/>
            </a:pPr>
            <a:r>
              <a:rPr kumimoji="0" lang="zh-TW" altLang="en-US" sz="4500" b="1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Montserrat ExtraBold"/>
                <a:sym typeface="Montserrat ExtraBold"/>
              </a:rPr>
              <a:t>謝謝大家</a:t>
            </a:r>
            <a:r>
              <a:rPr kumimoji="0" lang="en-US" altLang="zh-TW" sz="4500" b="1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Montserrat ExtraBold"/>
                <a:sym typeface="Montserrat ExtraBold"/>
              </a:rPr>
              <a:t>!</a:t>
            </a:r>
            <a:endParaRPr kumimoji="0" lang="zh-TW" altLang="en-US" sz="4500" b="1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Montserrat ExtraBold"/>
              <a:sym typeface="Montserrat ExtraBold"/>
            </a:endParaRPr>
          </a:p>
        </p:txBody>
      </p:sp>
      <p:grpSp>
        <p:nvGrpSpPr>
          <p:cNvPr id="188" name="Google Shape;1976;p72"/>
          <p:cNvGrpSpPr/>
          <p:nvPr/>
        </p:nvGrpSpPr>
        <p:grpSpPr>
          <a:xfrm>
            <a:off x="323528" y="483518"/>
            <a:ext cx="3594542" cy="2703111"/>
            <a:chOff x="5032675" y="1881795"/>
            <a:chExt cx="3594542" cy="2703111"/>
          </a:xfrm>
        </p:grpSpPr>
        <p:sp>
          <p:nvSpPr>
            <p:cNvPr id="189" name="Google Shape;1977;p72"/>
            <p:cNvSpPr/>
            <p:nvPr/>
          </p:nvSpPr>
          <p:spPr>
            <a:xfrm>
              <a:off x="5032675" y="4373498"/>
              <a:ext cx="3594542" cy="211408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78;p72"/>
            <p:cNvSpPr/>
            <p:nvPr/>
          </p:nvSpPr>
          <p:spPr>
            <a:xfrm>
              <a:off x="6781001" y="2326107"/>
              <a:ext cx="424123" cy="416836"/>
            </a:xfrm>
            <a:custGeom>
              <a:avLst/>
              <a:gdLst/>
              <a:ahLst/>
              <a:cxnLst/>
              <a:rect l="l" t="t" r="r" b="b"/>
              <a:pathLst>
                <a:path w="19081" h="18615" extrusionOk="0">
                  <a:moveTo>
                    <a:pt x="14844" y="1"/>
                  </a:moveTo>
                  <a:cubicBezTo>
                    <a:pt x="14744" y="401"/>
                    <a:pt x="14644" y="935"/>
                    <a:pt x="14511" y="1402"/>
                  </a:cubicBezTo>
                  <a:cubicBezTo>
                    <a:pt x="14377" y="1902"/>
                    <a:pt x="14244" y="2369"/>
                    <a:pt x="14111" y="2869"/>
                  </a:cubicBezTo>
                  <a:cubicBezTo>
                    <a:pt x="13810" y="3837"/>
                    <a:pt x="13510" y="4771"/>
                    <a:pt x="13143" y="5705"/>
                  </a:cubicBezTo>
                  <a:cubicBezTo>
                    <a:pt x="12409" y="7506"/>
                    <a:pt x="11509" y="9274"/>
                    <a:pt x="10375" y="10508"/>
                  </a:cubicBezTo>
                  <a:cubicBezTo>
                    <a:pt x="10108" y="10808"/>
                    <a:pt x="9808" y="11075"/>
                    <a:pt x="9474" y="11309"/>
                  </a:cubicBezTo>
                  <a:cubicBezTo>
                    <a:pt x="9407" y="11342"/>
                    <a:pt x="9341" y="11409"/>
                    <a:pt x="9240" y="11476"/>
                  </a:cubicBezTo>
                  <a:lnTo>
                    <a:pt x="8940" y="11642"/>
                  </a:lnTo>
                  <a:cubicBezTo>
                    <a:pt x="8707" y="11776"/>
                    <a:pt x="8507" y="11909"/>
                    <a:pt x="8273" y="12043"/>
                  </a:cubicBezTo>
                  <a:cubicBezTo>
                    <a:pt x="7406" y="12576"/>
                    <a:pt x="6505" y="13077"/>
                    <a:pt x="5571" y="13577"/>
                  </a:cubicBezTo>
                  <a:cubicBezTo>
                    <a:pt x="3737" y="14578"/>
                    <a:pt x="1835" y="15579"/>
                    <a:pt x="1" y="16613"/>
                  </a:cubicBezTo>
                  <a:lnTo>
                    <a:pt x="768" y="18614"/>
                  </a:lnTo>
                  <a:cubicBezTo>
                    <a:pt x="2869" y="18080"/>
                    <a:pt x="4937" y="17413"/>
                    <a:pt x="6972" y="16646"/>
                  </a:cubicBezTo>
                  <a:cubicBezTo>
                    <a:pt x="8006" y="16279"/>
                    <a:pt x="9007" y="15879"/>
                    <a:pt x="10041" y="15412"/>
                  </a:cubicBezTo>
                  <a:cubicBezTo>
                    <a:pt x="10308" y="15312"/>
                    <a:pt x="10541" y="15178"/>
                    <a:pt x="10808" y="15045"/>
                  </a:cubicBezTo>
                  <a:lnTo>
                    <a:pt x="11175" y="14845"/>
                  </a:lnTo>
                  <a:cubicBezTo>
                    <a:pt x="11309" y="14778"/>
                    <a:pt x="11475" y="14678"/>
                    <a:pt x="11642" y="14611"/>
                  </a:cubicBezTo>
                  <a:cubicBezTo>
                    <a:pt x="12209" y="14244"/>
                    <a:pt x="12743" y="13844"/>
                    <a:pt x="13210" y="13377"/>
                  </a:cubicBezTo>
                  <a:cubicBezTo>
                    <a:pt x="15078" y="11542"/>
                    <a:pt x="16212" y="9441"/>
                    <a:pt x="17113" y="7339"/>
                  </a:cubicBezTo>
                  <a:cubicBezTo>
                    <a:pt x="17580" y="6272"/>
                    <a:pt x="17947" y="5204"/>
                    <a:pt x="18280" y="4104"/>
                  </a:cubicBezTo>
                  <a:cubicBezTo>
                    <a:pt x="18414" y="3570"/>
                    <a:pt x="18580" y="3036"/>
                    <a:pt x="18714" y="2469"/>
                  </a:cubicBezTo>
                  <a:cubicBezTo>
                    <a:pt x="18847" y="1902"/>
                    <a:pt x="18981" y="1368"/>
                    <a:pt x="19081" y="768"/>
                  </a:cubicBezTo>
                  <a:lnTo>
                    <a:pt x="14844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79;p72"/>
            <p:cNvSpPr/>
            <p:nvPr/>
          </p:nvSpPr>
          <p:spPr>
            <a:xfrm>
              <a:off x="7011590" y="2283427"/>
              <a:ext cx="224342" cy="262306"/>
            </a:xfrm>
            <a:custGeom>
              <a:avLst/>
              <a:gdLst/>
              <a:ahLst/>
              <a:cxnLst/>
              <a:rect l="l" t="t" r="r" b="b"/>
              <a:pathLst>
                <a:path w="10093" h="11714" extrusionOk="0">
                  <a:moveTo>
                    <a:pt x="7986" y="0"/>
                  </a:moveTo>
                  <a:cubicBezTo>
                    <a:pt x="6865" y="0"/>
                    <a:pt x="5394" y="636"/>
                    <a:pt x="3837" y="2007"/>
                  </a:cubicBezTo>
                  <a:cubicBezTo>
                    <a:pt x="2402" y="3241"/>
                    <a:pt x="1668" y="5343"/>
                    <a:pt x="935" y="6610"/>
                  </a:cubicBezTo>
                  <a:cubicBezTo>
                    <a:pt x="701" y="7044"/>
                    <a:pt x="501" y="7411"/>
                    <a:pt x="334" y="7711"/>
                  </a:cubicBezTo>
                  <a:cubicBezTo>
                    <a:pt x="134" y="8111"/>
                    <a:pt x="1" y="8378"/>
                    <a:pt x="1" y="8378"/>
                  </a:cubicBezTo>
                  <a:lnTo>
                    <a:pt x="4504" y="11714"/>
                  </a:lnTo>
                  <a:cubicBezTo>
                    <a:pt x="4504" y="11714"/>
                    <a:pt x="4671" y="11547"/>
                    <a:pt x="4971" y="11213"/>
                  </a:cubicBezTo>
                  <a:cubicBezTo>
                    <a:pt x="5171" y="10980"/>
                    <a:pt x="5438" y="10646"/>
                    <a:pt x="5738" y="10279"/>
                  </a:cubicBezTo>
                  <a:cubicBezTo>
                    <a:pt x="7506" y="8145"/>
                    <a:pt x="10041" y="4242"/>
                    <a:pt x="10074" y="2340"/>
                  </a:cubicBezTo>
                  <a:cubicBezTo>
                    <a:pt x="10092" y="829"/>
                    <a:pt x="9266" y="0"/>
                    <a:pt x="7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80;p72"/>
            <p:cNvSpPr/>
            <p:nvPr/>
          </p:nvSpPr>
          <p:spPr>
            <a:xfrm>
              <a:off x="6715764" y="2671198"/>
              <a:ext cx="94178" cy="84263"/>
            </a:xfrm>
            <a:custGeom>
              <a:avLst/>
              <a:gdLst/>
              <a:ahLst/>
              <a:cxnLst/>
              <a:rect l="l" t="t" r="r" b="b"/>
              <a:pathLst>
                <a:path w="4237" h="3763" extrusionOk="0">
                  <a:moveTo>
                    <a:pt x="0" y="1"/>
                  </a:moveTo>
                  <a:lnTo>
                    <a:pt x="267" y="3703"/>
                  </a:lnTo>
                  <a:cubicBezTo>
                    <a:pt x="267" y="3703"/>
                    <a:pt x="849" y="3762"/>
                    <a:pt x="1568" y="3762"/>
                  </a:cubicBezTo>
                  <a:cubicBezTo>
                    <a:pt x="2647" y="3762"/>
                    <a:pt x="4036" y="3630"/>
                    <a:pt x="4236" y="2970"/>
                  </a:cubicBezTo>
                  <a:lnTo>
                    <a:pt x="3736" y="10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81;p72"/>
            <p:cNvSpPr/>
            <p:nvPr/>
          </p:nvSpPr>
          <p:spPr>
            <a:xfrm>
              <a:off x="6651993" y="2671198"/>
              <a:ext cx="69705" cy="99378"/>
            </a:xfrm>
            <a:custGeom>
              <a:avLst/>
              <a:gdLst/>
              <a:ahLst/>
              <a:cxnLst/>
              <a:rect l="l" t="t" r="r" b="b"/>
              <a:pathLst>
                <a:path w="3136" h="4438" extrusionOk="0">
                  <a:moveTo>
                    <a:pt x="2869" y="1"/>
                  </a:moveTo>
                  <a:lnTo>
                    <a:pt x="0" y="1902"/>
                  </a:lnTo>
                  <a:lnTo>
                    <a:pt x="868" y="4437"/>
                  </a:lnTo>
                  <a:lnTo>
                    <a:pt x="3136" y="3703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82;p72"/>
            <p:cNvSpPr/>
            <p:nvPr/>
          </p:nvSpPr>
          <p:spPr>
            <a:xfrm>
              <a:off x="7077583" y="2268603"/>
              <a:ext cx="436726" cy="571434"/>
            </a:xfrm>
            <a:custGeom>
              <a:avLst/>
              <a:gdLst/>
              <a:ahLst/>
              <a:cxnLst/>
              <a:rect l="l" t="t" r="r" b="b"/>
              <a:pathLst>
                <a:path w="19648" h="25519" extrusionOk="0">
                  <a:moveTo>
                    <a:pt x="11325" y="0"/>
                  </a:moveTo>
                  <a:cubicBezTo>
                    <a:pt x="10241" y="0"/>
                    <a:pt x="9157" y="34"/>
                    <a:pt x="8073" y="100"/>
                  </a:cubicBezTo>
                  <a:cubicBezTo>
                    <a:pt x="7072" y="200"/>
                    <a:pt x="6105" y="367"/>
                    <a:pt x="5338" y="501"/>
                  </a:cubicBezTo>
                  <a:cubicBezTo>
                    <a:pt x="4337" y="701"/>
                    <a:pt x="3770" y="901"/>
                    <a:pt x="3770" y="901"/>
                  </a:cubicBezTo>
                  <a:cubicBezTo>
                    <a:pt x="3770" y="901"/>
                    <a:pt x="0" y="9507"/>
                    <a:pt x="2636" y="25518"/>
                  </a:cubicBezTo>
                  <a:lnTo>
                    <a:pt x="17913" y="25518"/>
                  </a:lnTo>
                  <a:cubicBezTo>
                    <a:pt x="18013" y="24184"/>
                    <a:pt x="17680" y="19748"/>
                    <a:pt x="17913" y="14110"/>
                  </a:cubicBezTo>
                  <a:cubicBezTo>
                    <a:pt x="18080" y="9907"/>
                    <a:pt x="18580" y="5771"/>
                    <a:pt x="19448" y="1668"/>
                  </a:cubicBezTo>
                  <a:lnTo>
                    <a:pt x="19648" y="734"/>
                  </a:lnTo>
                  <a:cubicBezTo>
                    <a:pt x="19648" y="734"/>
                    <a:pt x="18881" y="601"/>
                    <a:pt x="17780" y="434"/>
                  </a:cubicBezTo>
                  <a:cubicBezTo>
                    <a:pt x="16846" y="300"/>
                    <a:pt x="15678" y="167"/>
                    <a:pt x="14577" y="100"/>
                  </a:cubicBezTo>
                  <a:cubicBezTo>
                    <a:pt x="13493" y="34"/>
                    <a:pt x="12409" y="0"/>
                    <a:pt x="11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83;p72"/>
            <p:cNvSpPr/>
            <p:nvPr/>
          </p:nvSpPr>
          <p:spPr>
            <a:xfrm>
              <a:off x="7214749" y="2124441"/>
              <a:ext cx="192046" cy="209168"/>
            </a:xfrm>
            <a:custGeom>
              <a:avLst/>
              <a:gdLst/>
              <a:ahLst/>
              <a:cxnLst/>
              <a:rect l="l" t="t" r="r" b="b"/>
              <a:pathLst>
                <a:path w="8640" h="9341" extrusionOk="0">
                  <a:moveTo>
                    <a:pt x="8273" y="0"/>
                  </a:moveTo>
                  <a:lnTo>
                    <a:pt x="6505" y="1435"/>
                  </a:lnTo>
                  <a:lnTo>
                    <a:pt x="4170" y="3403"/>
                  </a:lnTo>
                  <a:cubicBezTo>
                    <a:pt x="4237" y="3703"/>
                    <a:pt x="4270" y="4037"/>
                    <a:pt x="4304" y="4337"/>
                  </a:cubicBezTo>
                  <a:cubicBezTo>
                    <a:pt x="4437" y="5638"/>
                    <a:pt x="4103" y="6071"/>
                    <a:pt x="2235" y="6505"/>
                  </a:cubicBezTo>
                  <a:cubicBezTo>
                    <a:pt x="2235" y="6505"/>
                    <a:pt x="0" y="8006"/>
                    <a:pt x="3303" y="8273"/>
                  </a:cubicBezTo>
                  <a:cubicBezTo>
                    <a:pt x="3336" y="8640"/>
                    <a:pt x="3370" y="8973"/>
                    <a:pt x="3470" y="9340"/>
                  </a:cubicBezTo>
                  <a:cubicBezTo>
                    <a:pt x="3770" y="8940"/>
                    <a:pt x="4137" y="8573"/>
                    <a:pt x="4537" y="8306"/>
                  </a:cubicBezTo>
                  <a:cubicBezTo>
                    <a:pt x="8173" y="8240"/>
                    <a:pt x="8640" y="6572"/>
                    <a:pt x="8640" y="6572"/>
                  </a:cubicBezTo>
                  <a:cubicBezTo>
                    <a:pt x="7239" y="5171"/>
                    <a:pt x="7773" y="2102"/>
                    <a:pt x="8273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84;p72"/>
            <p:cNvSpPr/>
            <p:nvPr/>
          </p:nvSpPr>
          <p:spPr>
            <a:xfrm>
              <a:off x="7307438" y="2156551"/>
              <a:ext cx="52657" cy="65005"/>
            </a:xfrm>
            <a:custGeom>
              <a:avLst/>
              <a:gdLst/>
              <a:ahLst/>
              <a:cxnLst/>
              <a:rect l="l" t="t" r="r" b="b"/>
              <a:pathLst>
                <a:path w="2369" h="2903" extrusionOk="0">
                  <a:moveTo>
                    <a:pt x="2368" y="1"/>
                  </a:moveTo>
                  <a:lnTo>
                    <a:pt x="0" y="1969"/>
                  </a:lnTo>
                  <a:cubicBezTo>
                    <a:pt x="67" y="2269"/>
                    <a:pt x="100" y="2603"/>
                    <a:pt x="134" y="2903"/>
                  </a:cubicBezTo>
                  <a:cubicBezTo>
                    <a:pt x="1034" y="2736"/>
                    <a:pt x="2202" y="1802"/>
                    <a:pt x="2335" y="901"/>
                  </a:cubicBezTo>
                  <a:cubicBezTo>
                    <a:pt x="2368" y="601"/>
                    <a:pt x="2368" y="301"/>
                    <a:pt x="23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85;p72"/>
            <p:cNvSpPr/>
            <p:nvPr/>
          </p:nvSpPr>
          <p:spPr>
            <a:xfrm>
              <a:off x="7082029" y="4259230"/>
              <a:ext cx="84553" cy="162099"/>
            </a:xfrm>
            <a:custGeom>
              <a:avLst/>
              <a:gdLst/>
              <a:ahLst/>
              <a:cxnLst/>
              <a:rect l="l" t="t" r="r" b="b"/>
              <a:pathLst>
                <a:path w="3804" h="7239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601" y="7239"/>
                  </a:lnTo>
                  <a:lnTo>
                    <a:pt x="3803" y="6905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6;p72"/>
            <p:cNvSpPr/>
            <p:nvPr/>
          </p:nvSpPr>
          <p:spPr>
            <a:xfrm>
              <a:off x="7447560" y="4245033"/>
              <a:ext cx="74907" cy="159860"/>
            </a:xfrm>
            <a:custGeom>
              <a:avLst/>
              <a:gdLst/>
              <a:ahLst/>
              <a:cxnLst/>
              <a:rect l="l" t="t" r="r" b="b"/>
              <a:pathLst>
                <a:path w="3370" h="7139" extrusionOk="0">
                  <a:moveTo>
                    <a:pt x="1" y="0"/>
                  </a:moveTo>
                  <a:lnTo>
                    <a:pt x="67" y="1735"/>
                  </a:lnTo>
                  <a:lnTo>
                    <a:pt x="67" y="1835"/>
                  </a:lnTo>
                  <a:lnTo>
                    <a:pt x="234" y="6338"/>
                  </a:lnTo>
                  <a:lnTo>
                    <a:pt x="234" y="6438"/>
                  </a:lnTo>
                  <a:lnTo>
                    <a:pt x="267" y="7139"/>
                  </a:lnTo>
                  <a:lnTo>
                    <a:pt x="3370" y="7139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9F5B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87;p72"/>
            <p:cNvSpPr/>
            <p:nvPr/>
          </p:nvSpPr>
          <p:spPr>
            <a:xfrm>
              <a:off x="7082029" y="4259230"/>
              <a:ext cx="82331" cy="124749"/>
            </a:xfrm>
            <a:custGeom>
              <a:avLst/>
              <a:gdLst/>
              <a:ahLst/>
              <a:cxnLst/>
              <a:rect l="l" t="t" r="r" b="b"/>
              <a:pathLst>
                <a:path w="3704" h="5571" extrusionOk="0">
                  <a:moveTo>
                    <a:pt x="3203" y="0"/>
                  </a:moveTo>
                  <a:lnTo>
                    <a:pt x="1" y="334"/>
                  </a:lnTo>
                  <a:lnTo>
                    <a:pt x="434" y="5371"/>
                  </a:lnTo>
                  <a:lnTo>
                    <a:pt x="3703" y="5571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88;p72"/>
            <p:cNvSpPr/>
            <p:nvPr/>
          </p:nvSpPr>
          <p:spPr>
            <a:xfrm>
              <a:off x="7449049" y="4289840"/>
              <a:ext cx="72684" cy="106096"/>
            </a:xfrm>
            <a:custGeom>
              <a:avLst/>
              <a:gdLst/>
              <a:ahLst/>
              <a:cxnLst/>
              <a:rect l="l" t="t" r="r" b="b"/>
              <a:pathLst>
                <a:path w="3270" h="4738" extrusionOk="0">
                  <a:moveTo>
                    <a:pt x="0" y="1"/>
                  </a:moveTo>
                  <a:lnTo>
                    <a:pt x="167" y="4337"/>
                  </a:lnTo>
                  <a:lnTo>
                    <a:pt x="3269" y="4738"/>
                  </a:lnTo>
                  <a:lnTo>
                    <a:pt x="3269" y="4604"/>
                  </a:lnTo>
                  <a:lnTo>
                    <a:pt x="3103" y="2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89;p72"/>
            <p:cNvSpPr/>
            <p:nvPr/>
          </p:nvSpPr>
          <p:spPr>
            <a:xfrm>
              <a:off x="7309660" y="4400392"/>
              <a:ext cx="238012" cy="79202"/>
            </a:xfrm>
            <a:custGeom>
              <a:avLst/>
              <a:gdLst/>
              <a:ahLst/>
              <a:cxnLst/>
              <a:rect l="l" t="t" r="r" b="b"/>
              <a:pathLst>
                <a:path w="10708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4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0" y="2236"/>
                    <a:pt x="167" y="3537"/>
                    <a:pt x="1468" y="3537"/>
                  </a:cubicBezTo>
                  <a:cubicBezTo>
                    <a:pt x="2769" y="3537"/>
                    <a:pt x="5638" y="3437"/>
                    <a:pt x="6572" y="3437"/>
                  </a:cubicBezTo>
                  <a:cubicBezTo>
                    <a:pt x="8106" y="3437"/>
                    <a:pt x="9007" y="3503"/>
                    <a:pt x="10207" y="3537"/>
                  </a:cubicBezTo>
                  <a:lnTo>
                    <a:pt x="10308" y="3537"/>
                  </a:lnTo>
                  <a:cubicBezTo>
                    <a:pt x="10574" y="3470"/>
                    <a:pt x="10708" y="3236"/>
                    <a:pt x="10674" y="3003"/>
                  </a:cubicBezTo>
                  <a:lnTo>
                    <a:pt x="10041" y="234"/>
                  </a:lnTo>
                  <a:cubicBezTo>
                    <a:pt x="10041" y="101"/>
                    <a:pt x="9907" y="1"/>
                    <a:pt x="97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90;p72"/>
            <p:cNvSpPr/>
            <p:nvPr/>
          </p:nvSpPr>
          <p:spPr>
            <a:xfrm>
              <a:off x="6953754" y="4398153"/>
              <a:ext cx="238768" cy="79202"/>
            </a:xfrm>
            <a:custGeom>
              <a:avLst/>
              <a:gdLst/>
              <a:ahLst/>
              <a:cxnLst/>
              <a:rect l="l" t="t" r="r" b="b"/>
              <a:pathLst>
                <a:path w="10742" h="3537" extrusionOk="0">
                  <a:moveTo>
                    <a:pt x="6038" y="1"/>
                  </a:moveTo>
                  <a:cubicBezTo>
                    <a:pt x="5838" y="1"/>
                    <a:pt x="5638" y="67"/>
                    <a:pt x="5505" y="201"/>
                  </a:cubicBezTo>
                  <a:cubicBezTo>
                    <a:pt x="4737" y="868"/>
                    <a:pt x="2936" y="1602"/>
                    <a:pt x="534" y="2136"/>
                  </a:cubicBezTo>
                  <a:cubicBezTo>
                    <a:pt x="1" y="2236"/>
                    <a:pt x="168" y="3537"/>
                    <a:pt x="1468" y="3537"/>
                  </a:cubicBezTo>
                  <a:cubicBezTo>
                    <a:pt x="2769" y="3537"/>
                    <a:pt x="5638" y="3436"/>
                    <a:pt x="6572" y="3436"/>
                  </a:cubicBezTo>
                  <a:cubicBezTo>
                    <a:pt x="8107" y="3436"/>
                    <a:pt x="9007" y="3537"/>
                    <a:pt x="10241" y="3537"/>
                  </a:cubicBezTo>
                  <a:lnTo>
                    <a:pt x="10341" y="3537"/>
                  </a:lnTo>
                  <a:cubicBezTo>
                    <a:pt x="10575" y="3470"/>
                    <a:pt x="10742" y="3236"/>
                    <a:pt x="10675" y="3003"/>
                  </a:cubicBezTo>
                  <a:lnTo>
                    <a:pt x="10075" y="234"/>
                  </a:lnTo>
                  <a:cubicBezTo>
                    <a:pt x="10041" y="101"/>
                    <a:pt x="9941" y="1"/>
                    <a:pt x="98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91;p72"/>
            <p:cNvSpPr/>
            <p:nvPr/>
          </p:nvSpPr>
          <p:spPr>
            <a:xfrm>
              <a:off x="6997497" y="2840015"/>
              <a:ext cx="533860" cy="1537984"/>
            </a:xfrm>
            <a:custGeom>
              <a:avLst/>
              <a:gdLst/>
              <a:ahLst/>
              <a:cxnLst/>
              <a:rect l="l" t="t" r="r" b="b"/>
              <a:pathLst>
                <a:path w="24018" h="68683" extrusionOk="0">
                  <a:moveTo>
                    <a:pt x="6239" y="0"/>
                  </a:moveTo>
                  <a:cubicBezTo>
                    <a:pt x="4671" y="8306"/>
                    <a:pt x="1" y="41397"/>
                    <a:pt x="3503" y="68283"/>
                  </a:cubicBezTo>
                  <a:lnTo>
                    <a:pt x="8073" y="68283"/>
                  </a:lnTo>
                  <a:cubicBezTo>
                    <a:pt x="8073" y="68283"/>
                    <a:pt x="7840" y="49302"/>
                    <a:pt x="10108" y="32524"/>
                  </a:cubicBezTo>
                  <a:cubicBezTo>
                    <a:pt x="10742" y="27820"/>
                    <a:pt x="11542" y="23684"/>
                    <a:pt x="12610" y="20782"/>
                  </a:cubicBezTo>
                  <a:cubicBezTo>
                    <a:pt x="12977" y="25185"/>
                    <a:pt x="13377" y="29722"/>
                    <a:pt x="13744" y="33524"/>
                  </a:cubicBezTo>
                  <a:cubicBezTo>
                    <a:pt x="13977" y="35860"/>
                    <a:pt x="14244" y="37861"/>
                    <a:pt x="14444" y="39395"/>
                  </a:cubicBezTo>
                  <a:cubicBezTo>
                    <a:pt x="15879" y="49302"/>
                    <a:pt x="19515" y="68683"/>
                    <a:pt x="19515" y="68683"/>
                  </a:cubicBezTo>
                  <a:lnTo>
                    <a:pt x="24018" y="68683"/>
                  </a:lnTo>
                  <a:cubicBezTo>
                    <a:pt x="24018" y="68683"/>
                    <a:pt x="23484" y="50303"/>
                    <a:pt x="22951" y="40596"/>
                  </a:cubicBezTo>
                  <a:cubicBezTo>
                    <a:pt x="22350" y="30022"/>
                    <a:pt x="21516" y="2002"/>
                    <a:pt x="21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92;p72"/>
            <p:cNvSpPr/>
            <p:nvPr/>
          </p:nvSpPr>
          <p:spPr>
            <a:xfrm>
              <a:off x="7064224" y="4340649"/>
              <a:ext cx="124585" cy="28394"/>
            </a:xfrm>
            <a:custGeom>
              <a:avLst/>
              <a:gdLst/>
              <a:ahLst/>
              <a:cxnLst/>
              <a:rect l="l" t="t" r="r" b="b"/>
              <a:pathLst>
                <a:path w="5605" h="1268" extrusionOk="0">
                  <a:moveTo>
                    <a:pt x="1" y="0"/>
                  </a:moveTo>
                  <a:lnTo>
                    <a:pt x="201" y="1268"/>
                  </a:lnTo>
                  <a:lnTo>
                    <a:pt x="5605" y="1268"/>
                  </a:lnTo>
                  <a:lnTo>
                    <a:pt x="5605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93;p72"/>
            <p:cNvSpPr/>
            <p:nvPr/>
          </p:nvSpPr>
          <p:spPr>
            <a:xfrm>
              <a:off x="7419397" y="4351845"/>
              <a:ext cx="118650" cy="26154"/>
            </a:xfrm>
            <a:custGeom>
              <a:avLst/>
              <a:gdLst/>
              <a:ahLst/>
              <a:cxnLst/>
              <a:rect l="l" t="t" r="r" b="b"/>
              <a:pathLst>
                <a:path w="5338" h="1168" extrusionOk="0">
                  <a:moveTo>
                    <a:pt x="0" y="0"/>
                  </a:moveTo>
                  <a:lnTo>
                    <a:pt x="534" y="1168"/>
                  </a:lnTo>
                  <a:lnTo>
                    <a:pt x="5037" y="1168"/>
                  </a:lnTo>
                  <a:lnTo>
                    <a:pt x="5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94;p72"/>
            <p:cNvSpPr/>
            <p:nvPr/>
          </p:nvSpPr>
          <p:spPr>
            <a:xfrm>
              <a:off x="7202146" y="1881795"/>
              <a:ext cx="289180" cy="252363"/>
            </a:xfrm>
            <a:custGeom>
              <a:avLst/>
              <a:gdLst/>
              <a:ahLst/>
              <a:cxnLst/>
              <a:rect l="l" t="t" r="r" b="b"/>
              <a:pathLst>
                <a:path w="13010" h="11270" extrusionOk="0">
                  <a:moveTo>
                    <a:pt x="7097" y="0"/>
                  </a:moveTo>
                  <a:cubicBezTo>
                    <a:pt x="6910" y="0"/>
                    <a:pt x="6681" y="63"/>
                    <a:pt x="6405" y="195"/>
                  </a:cubicBezTo>
                  <a:cubicBezTo>
                    <a:pt x="5778" y="509"/>
                    <a:pt x="5580" y="1396"/>
                    <a:pt x="5316" y="1396"/>
                  </a:cubicBezTo>
                  <a:cubicBezTo>
                    <a:pt x="5243" y="1396"/>
                    <a:pt x="5165" y="1329"/>
                    <a:pt x="5071" y="1163"/>
                  </a:cubicBezTo>
                  <a:cubicBezTo>
                    <a:pt x="4773" y="591"/>
                    <a:pt x="4197" y="168"/>
                    <a:pt x="3744" y="168"/>
                  </a:cubicBezTo>
                  <a:cubicBezTo>
                    <a:pt x="3588" y="168"/>
                    <a:pt x="3447" y="218"/>
                    <a:pt x="3336" y="329"/>
                  </a:cubicBezTo>
                  <a:cubicBezTo>
                    <a:pt x="2915" y="718"/>
                    <a:pt x="3155" y="1264"/>
                    <a:pt x="2526" y="1264"/>
                  </a:cubicBezTo>
                  <a:cubicBezTo>
                    <a:pt x="2508" y="1264"/>
                    <a:pt x="2489" y="1264"/>
                    <a:pt x="2469" y="1263"/>
                  </a:cubicBezTo>
                  <a:cubicBezTo>
                    <a:pt x="2460" y="1262"/>
                    <a:pt x="2451" y="1262"/>
                    <a:pt x="2442" y="1262"/>
                  </a:cubicBezTo>
                  <a:cubicBezTo>
                    <a:pt x="1776" y="1262"/>
                    <a:pt x="839" y="2466"/>
                    <a:pt x="1168" y="2664"/>
                  </a:cubicBezTo>
                  <a:cubicBezTo>
                    <a:pt x="1501" y="2864"/>
                    <a:pt x="1468" y="3197"/>
                    <a:pt x="1001" y="3598"/>
                  </a:cubicBezTo>
                  <a:cubicBezTo>
                    <a:pt x="534" y="3965"/>
                    <a:pt x="0" y="4565"/>
                    <a:pt x="601" y="4832"/>
                  </a:cubicBezTo>
                  <a:cubicBezTo>
                    <a:pt x="1201" y="5099"/>
                    <a:pt x="1168" y="5532"/>
                    <a:pt x="1001" y="5733"/>
                  </a:cubicBezTo>
                  <a:cubicBezTo>
                    <a:pt x="805" y="5896"/>
                    <a:pt x="1347" y="6734"/>
                    <a:pt x="2124" y="6734"/>
                  </a:cubicBezTo>
                  <a:cubicBezTo>
                    <a:pt x="2139" y="6734"/>
                    <a:pt x="2154" y="6734"/>
                    <a:pt x="2169" y="6733"/>
                  </a:cubicBezTo>
                  <a:cubicBezTo>
                    <a:pt x="2175" y="6733"/>
                    <a:pt x="2181" y="6733"/>
                    <a:pt x="2187" y="6733"/>
                  </a:cubicBezTo>
                  <a:cubicBezTo>
                    <a:pt x="3057" y="6733"/>
                    <a:pt x="8907" y="11103"/>
                    <a:pt x="8907" y="11103"/>
                  </a:cubicBezTo>
                  <a:cubicBezTo>
                    <a:pt x="8907" y="11103"/>
                    <a:pt x="9265" y="11269"/>
                    <a:pt x="9601" y="11269"/>
                  </a:cubicBezTo>
                  <a:cubicBezTo>
                    <a:pt x="9807" y="11269"/>
                    <a:pt x="10006" y="11206"/>
                    <a:pt x="10108" y="11003"/>
                  </a:cubicBezTo>
                  <a:cubicBezTo>
                    <a:pt x="10408" y="10503"/>
                    <a:pt x="10108" y="9669"/>
                    <a:pt x="10575" y="9502"/>
                  </a:cubicBezTo>
                  <a:cubicBezTo>
                    <a:pt x="11008" y="9369"/>
                    <a:pt x="12009" y="9335"/>
                    <a:pt x="11942" y="8801"/>
                  </a:cubicBezTo>
                  <a:cubicBezTo>
                    <a:pt x="11876" y="8234"/>
                    <a:pt x="11242" y="7801"/>
                    <a:pt x="11675" y="7434"/>
                  </a:cubicBezTo>
                  <a:cubicBezTo>
                    <a:pt x="12109" y="7067"/>
                    <a:pt x="13010" y="6567"/>
                    <a:pt x="12609" y="6133"/>
                  </a:cubicBezTo>
                  <a:cubicBezTo>
                    <a:pt x="12209" y="5699"/>
                    <a:pt x="11842" y="4965"/>
                    <a:pt x="12176" y="4732"/>
                  </a:cubicBezTo>
                  <a:cubicBezTo>
                    <a:pt x="12498" y="4474"/>
                    <a:pt x="12103" y="3093"/>
                    <a:pt x="11293" y="3093"/>
                  </a:cubicBezTo>
                  <a:cubicBezTo>
                    <a:pt x="11265" y="3093"/>
                    <a:pt x="11237" y="3094"/>
                    <a:pt x="11208" y="3097"/>
                  </a:cubicBezTo>
                  <a:cubicBezTo>
                    <a:pt x="11170" y="3100"/>
                    <a:pt x="11133" y="3102"/>
                    <a:pt x="11098" y="3102"/>
                  </a:cubicBezTo>
                  <a:cubicBezTo>
                    <a:pt x="10353" y="3102"/>
                    <a:pt x="10476" y="2435"/>
                    <a:pt x="10508" y="1830"/>
                  </a:cubicBezTo>
                  <a:cubicBezTo>
                    <a:pt x="10508" y="1397"/>
                    <a:pt x="9902" y="1011"/>
                    <a:pt x="9422" y="1011"/>
                  </a:cubicBezTo>
                  <a:cubicBezTo>
                    <a:pt x="9198" y="1011"/>
                    <a:pt x="9002" y="1095"/>
                    <a:pt x="8907" y="1296"/>
                  </a:cubicBezTo>
                  <a:cubicBezTo>
                    <a:pt x="8829" y="1461"/>
                    <a:pt x="8726" y="1529"/>
                    <a:pt x="8612" y="1529"/>
                  </a:cubicBezTo>
                  <a:cubicBezTo>
                    <a:pt x="8291" y="1529"/>
                    <a:pt x="7887" y="982"/>
                    <a:pt x="7739" y="562"/>
                  </a:cubicBezTo>
                  <a:cubicBezTo>
                    <a:pt x="7633" y="199"/>
                    <a:pt x="7430" y="0"/>
                    <a:pt x="7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95;p72"/>
            <p:cNvSpPr/>
            <p:nvPr/>
          </p:nvSpPr>
          <p:spPr>
            <a:xfrm>
              <a:off x="7206591" y="1954123"/>
              <a:ext cx="114205" cy="134691"/>
            </a:xfrm>
            <a:custGeom>
              <a:avLst/>
              <a:gdLst/>
              <a:ahLst/>
              <a:cxnLst/>
              <a:rect l="l" t="t" r="r" b="b"/>
              <a:pathLst>
                <a:path w="5138" h="6015" extrusionOk="0">
                  <a:moveTo>
                    <a:pt x="1568" y="1"/>
                  </a:moveTo>
                  <a:cubicBezTo>
                    <a:pt x="1568" y="1"/>
                    <a:pt x="1" y="3670"/>
                    <a:pt x="1668" y="5672"/>
                  </a:cubicBezTo>
                  <a:cubicBezTo>
                    <a:pt x="1870" y="5910"/>
                    <a:pt x="2074" y="6015"/>
                    <a:pt x="2277" y="6015"/>
                  </a:cubicBezTo>
                  <a:cubicBezTo>
                    <a:pt x="3746" y="6015"/>
                    <a:pt x="5138" y="501"/>
                    <a:pt x="5138" y="501"/>
                  </a:cubicBezTo>
                  <a:lnTo>
                    <a:pt x="15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996;p72"/>
            <p:cNvSpPr/>
            <p:nvPr/>
          </p:nvSpPr>
          <p:spPr>
            <a:xfrm>
              <a:off x="7211793" y="1951481"/>
              <a:ext cx="199536" cy="251401"/>
            </a:xfrm>
            <a:custGeom>
              <a:avLst/>
              <a:gdLst/>
              <a:ahLst/>
              <a:cxnLst/>
              <a:rect l="l" t="t" r="r" b="b"/>
              <a:pathLst>
                <a:path w="8977" h="11227" extrusionOk="0">
                  <a:moveTo>
                    <a:pt x="4764" y="0"/>
                  </a:moveTo>
                  <a:cubicBezTo>
                    <a:pt x="4374" y="0"/>
                    <a:pt x="3972" y="59"/>
                    <a:pt x="3569" y="186"/>
                  </a:cubicBezTo>
                  <a:cubicBezTo>
                    <a:pt x="734" y="1120"/>
                    <a:pt x="0" y="5289"/>
                    <a:pt x="400" y="7858"/>
                  </a:cubicBezTo>
                  <a:cubicBezTo>
                    <a:pt x="434" y="8025"/>
                    <a:pt x="467" y="8158"/>
                    <a:pt x="500" y="8291"/>
                  </a:cubicBezTo>
                  <a:cubicBezTo>
                    <a:pt x="767" y="9259"/>
                    <a:pt x="1401" y="10126"/>
                    <a:pt x="2268" y="10660"/>
                  </a:cubicBezTo>
                  <a:cubicBezTo>
                    <a:pt x="2851" y="11038"/>
                    <a:pt x="3516" y="11226"/>
                    <a:pt x="4183" y="11226"/>
                  </a:cubicBezTo>
                  <a:cubicBezTo>
                    <a:pt x="5044" y="11226"/>
                    <a:pt x="5909" y="10913"/>
                    <a:pt x="6605" y="10293"/>
                  </a:cubicBezTo>
                  <a:cubicBezTo>
                    <a:pt x="8106" y="8992"/>
                    <a:pt x="8206" y="7324"/>
                    <a:pt x="8606" y="4489"/>
                  </a:cubicBezTo>
                  <a:cubicBezTo>
                    <a:pt x="8977" y="2037"/>
                    <a:pt x="7058" y="0"/>
                    <a:pt x="4764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997;p72"/>
            <p:cNvSpPr/>
            <p:nvPr/>
          </p:nvSpPr>
          <p:spPr>
            <a:xfrm>
              <a:off x="7293345" y="2052628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292" y="1"/>
                  </a:moveTo>
                  <a:cubicBezTo>
                    <a:pt x="145" y="1"/>
                    <a:pt x="34" y="158"/>
                    <a:pt x="34" y="372"/>
                  </a:cubicBezTo>
                  <a:cubicBezTo>
                    <a:pt x="0" y="605"/>
                    <a:pt x="100" y="806"/>
                    <a:pt x="267" y="839"/>
                  </a:cubicBezTo>
                  <a:cubicBezTo>
                    <a:pt x="434" y="839"/>
                    <a:pt x="567" y="672"/>
                    <a:pt x="567" y="439"/>
                  </a:cubicBezTo>
                  <a:cubicBezTo>
                    <a:pt x="601" y="205"/>
                    <a:pt x="467" y="5"/>
                    <a:pt x="334" y="5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998;p72"/>
            <p:cNvSpPr/>
            <p:nvPr/>
          </p:nvSpPr>
          <p:spPr>
            <a:xfrm>
              <a:off x="7235509" y="2047500"/>
              <a:ext cx="13359" cy="18787"/>
            </a:xfrm>
            <a:custGeom>
              <a:avLst/>
              <a:gdLst/>
              <a:ahLst/>
              <a:cxnLst/>
              <a:rect l="l" t="t" r="r" b="b"/>
              <a:pathLst>
                <a:path w="601" h="839" extrusionOk="0">
                  <a:moveTo>
                    <a:pt x="334" y="0"/>
                  </a:moveTo>
                  <a:cubicBezTo>
                    <a:pt x="167" y="0"/>
                    <a:pt x="34" y="167"/>
                    <a:pt x="34" y="401"/>
                  </a:cubicBezTo>
                  <a:cubicBezTo>
                    <a:pt x="0" y="634"/>
                    <a:pt x="101" y="834"/>
                    <a:pt x="267" y="834"/>
                  </a:cubicBezTo>
                  <a:cubicBezTo>
                    <a:pt x="277" y="837"/>
                    <a:pt x="287" y="838"/>
                    <a:pt x="297" y="838"/>
                  </a:cubicBezTo>
                  <a:cubicBezTo>
                    <a:pt x="425" y="838"/>
                    <a:pt x="568" y="653"/>
                    <a:pt x="568" y="467"/>
                  </a:cubicBezTo>
                  <a:cubicBezTo>
                    <a:pt x="601" y="234"/>
                    <a:pt x="467" y="34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999;p72"/>
            <p:cNvSpPr/>
            <p:nvPr/>
          </p:nvSpPr>
          <p:spPr>
            <a:xfrm>
              <a:off x="7238466" y="2061697"/>
              <a:ext cx="28207" cy="49017"/>
            </a:xfrm>
            <a:custGeom>
              <a:avLst/>
              <a:gdLst/>
              <a:ahLst/>
              <a:cxnLst/>
              <a:rect l="l" t="t" r="r" b="b"/>
              <a:pathLst>
                <a:path w="1269" h="2189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935" y="667"/>
                    <a:pt x="501" y="1301"/>
                    <a:pt x="1" y="1868"/>
                  </a:cubicBezTo>
                  <a:cubicBezTo>
                    <a:pt x="241" y="2082"/>
                    <a:pt x="545" y="2189"/>
                    <a:pt x="862" y="2189"/>
                  </a:cubicBezTo>
                  <a:cubicBezTo>
                    <a:pt x="942" y="2189"/>
                    <a:pt x="1022" y="2182"/>
                    <a:pt x="1102" y="2168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BA4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2000;p72"/>
            <p:cNvSpPr/>
            <p:nvPr/>
          </p:nvSpPr>
          <p:spPr>
            <a:xfrm>
              <a:off x="7226618" y="2022017"/>
              <a:ext cx="32074" cy="10390"/>
            </a:xfrm>
            <a:custGeom>
              <a:avLst/>
              <a:gdLst/>
              <a:ahLst/>
              <a:cxnLst/>
              <a:rect l="l" t="t" r="r" b="b"/>
              <a:pathLst>
                <a:path w="1443" h="464" extrusionOk="0">
                  <a:moveTo>
                    <a:pt x="778" y="0"/>
                  </a:moveTo>
                  <a:cubicBezTo>
                    <a:pt x="529" y="0"/>
                    <a:pt x="281" y="68"/>
                    <a:pt x="67" y="204"/>
                  </a:cubicBezTo>
                  <a:cubicBezTo>
                    <a:pt x="34" y="271"/>
                    <a:pt x="0" y="338"/>
                    <a:pt x="34" y="405"/>
                  </a:cubicBezTo>
                  <a:cubicBezTo>
                    <a:pt x="34" y="405"/>
                    <a:pt x="67" y="438"/>
                    <a:pt x="100" y="438"/>
                  </a:cubicBezTo>
                  <a:cubicBezTo>
                    <a:pt x="117" y="455"/>
                    <a:pt x="134" y="463"/>
                    <a:pt x="154" y="463"/>
                  </a:cubicBezTo>
                  <a:cubicBezTo>
                    <a:pt x="175" y="463"/>
                    <a:pt x="200" y="455"/>
                    <a:pt x="234" y="438"/>
                  </a:cubicBezTo>
                  <a:cubicBezTo>
                    <a:pt x="400" y="334"/>
                    <a:pt x="606" y="282"/>
                    <a:pt x="819" y="282"/>
                  </a:cubicBezTo>
                  <a:cubicBezTo>
                    <a:pt x="946" y="282"/>
                    <a:pt x="1076" y="300"/>
                    <a:pt x="1201" y="338"/>
                  </a:cubicBezTo>
                  <a:cubicBezTo>
                    <a:pt x="1227" y="353"/>
                    <a:pt x="1251" y="360"/>
                    <a:pt x="1273" y="360"/>
                  </a:cubicBezTo>
                  <a:cubicBezTo>
                    <a:pt x="1392" y="360"/>
                    <a:pt x="1442" y="161"/>
                    <a:pt x="1301" y="104"/>
                  </a:cubicBezTo>
                  <a:cubicBezTo>
                    <a:pt x="1134" y="35"/>
                    <a:pt x="956" y="0"/>
                    <a:pt x="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2001;p72"/>
            <p:cNvSpPr/>
            <p:nvPr/>
          </p:nvSpPr>
          <p:spPr>
            <a:xfrm>
              <a:off x="7292590" y="2025734"/>
              <a:ext cx="29696" cy="14309"/>
            </a:xfrm>
            <a:custGeom>
              <a:avLst/>
              <a:gdLst/>
              <a:ahLst/>
              <a:cxnLst/>
              <a:rect l="l" t="t" r="r" b="b"/>
              <a:pathLst>
                <a:path w="1336" h="639" extrusionOk="0">
                  <a:moveTo>
                    <a:pt x="230" y="0"/>
                  </a:moveTo>
                  <a:cubicBezTo>
                    <a:pt x="187" y="0"/>
                    <a:pt x="144" y="2"/>
                    <a:pt x="101" y="5"/>
                  </a:cubicBezTo>
                  <a:cubicBezTo>
                    <a:pt x="34" y="38"/>
                    <a:pt x="1" y="105"/>
                    <a:pt x="1" y="172"/>
                  </a:cubicBezTo>
                  <a:cubicBezTo>
                    <a:pt x="26" y="247"/>
                    <a:pt x="70" y="285"/>
                    <a:pt x="118" y="285"/>
                  </a:cubicBezTo>
                  <a:cubicBezTo>
                    <a:pt x="134" y="285"/>
                    <a:pt x="151" y="280"/>
                    <a:pt x="168" y="272"/>
                  </a:cubicBezTo>
                  <a:cubicBezTo>
                    <a:pt x="201" y="269"/>
                    <a:pt x="235" y="267"/>
                    <a:pt x="269" y="267"/>
                  </a:cubicBezTo>
                  <a:cubicBezTo>
                    <a:pt x="568" y="267"/>
                    <a:pt x="862" y="399"/>
                    <a:pt x="1102" y="639"/>
                  </a:cubicBezTo>
                  <a:lnTo>
                    <a:pt x="1269" y="639"/>
                  </a:lnTo>
                  <a:cubicBezTo>
                    <a:pt x="1335" y="572"/>
                    <a:pt x="1335" y="505"/>
                    <a:pt x="1269" y="439"/>
                  </a:cubicBezTo>
                  <a:cubicBezTo>
                    <a:pt x="998" y="138"/>
                    <a:pt x="619" y="0"/>
                    <a:pt x="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2002;p72"/>
            <p:cNvSpPr/>
            <p:nvPr/>
          </p:nvSpPr>
          <p:spPr>
            <a:xfrm>
              <a:off x="7351181" y="1969059"/>
              <a:ext cx="89732" cy="173139"/>
            </a:xfrm>
            <a:custGeom>
              <a:avLst/>
              <a:gdLst/>
              <a:ahLst/>
              <a:cxnLst/>
              <a:rect l="l" t="t" r="r" b="b"/>
              <a:pathLst>
                <a:path w="4037" h="7732" extrusionOk="0">
                  <a:moveTo>
                    <a:pt x="534" y="1"/>
                  </a:moveTo>
                  <a:lnTo>
                    <a:pt x="200" y="501"/>
                  </a:lnTo>
                  <a:cubicBezTo>
                    <a:pt x="1101" y="935"/>
                    <a:pt x="801" y="2002"/>
                    <a:pt x="534" y="2469"/>
                  </a:cubicBezTo>
                  <a:cubicBezTo>
                    <a:pt x="0" y="3437"/>
                    <a:pt x="400" y="5138"/>
                    <a:pt x="1101" y="5905"/>
                  </a:cubicBezTo>
                  <a:cubicBezTo>
                    <a:pt x="1101" y="5905"/>
                    <a:pt x="1173" y="5569"/>
                    <a:pt x="1419" y="5569"/>
                  </a:cubicBezTo>
                  <a:cubicBezTo>
                    <a:pt x="1463" y="5569"/>
                    <a:pt x="1512" y="5580"/>
                    <a:pt x="1568" y="5605"/>
                  </a:cubicBezTo>
                  <a:cubicBezTo>
                    <a:pt x="1935" y="5738"/>
                    <a:pt x="1568" y="7673"/>
                    <a:pt x="1568" y="7673"/>
                  </a:cubicBezTo>
                  <a:cubicBezTo>
                    <a:pt x="1568" y="7673"/>
                    <a:pt x="1599" y="7731"/>
                    <a:pt x="1673" y="7731"/>
                  </a:cubicBezTo>
                  <a:cubicBezTo>
                    <a:pt x="1829" y="7731"/>
                    <a:pt x="2178" y="7470"/>
                    <a:pt x="2836" y="5838"/>
                  </a:cubicBezTo>
                  <a:cubicBezTo>
                    <a:pt x="3703" y="3637"/>
                    <a:pt x="4036" y="1736"/>
                    <a:pt x="3669" y="802"/>
                  </a:cubicBezTo>
                  <a:lnTo>
                    <a:pt x="5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2003;p72"/>
            <p:cNvSpPr/>
            <p:nvPr/>
          </p:nvSpPr>
          <p:spPr>
            <a:xfrm>
              <a:off x="7360095" y="2063667"/>
              <a:ext cx="77107" cy="71387"/>
            </a:xfrm>
            <a:custGeom>
              <a:avLst/>
              <a:gdLst/>
              <a:ahLst/>
              <a:cxnLst/>
              <a:rect l="l" t="t" r="r" b="b"/>
              <a:pathLst>
                <a:path w="3469" h="3188" extrusionOk="0">
                  <a:moveTo>
                    <a:pt x="2037" y="1"/>
                  </a:moveTo>
                  <a:cubicBezTo>
                    <a:pt x="1178" y="1"/>
                    <a:pt x="486" y="958"/>
                    <a:pt x="266" y="1680"/>
                  </a:cubicBezTo>
                  <a:cubicBezTo>
                    <a:pt x="1" y="2447"/>
                    <a:pt x="309" y="3188"/>
                    <a:pt x="1030" y="3188"/>
                  </a:cubicBezTo>
                  <a:cubicBezTo>
                    <a:pt x="1124" y="3188"/>
                    <a:pt x="1226" y="3175"/>
                    <a:pt x="1334" y="3148"/>
                  </a:cubicBezTo>
                  <a:cubicBezTo>
                    <a:pt x="2034" y="2948"/>
                    <a:pt x="2601" y="2514"/>
                    <a:pt x="2968" y="1880"/>
                  </a:cubicBezTo>
                  <a:cubicBezTo>
                    <a:pt x="3469" y="1146"/>
                    <a:pt x="3068" y="179"/>
                    <a:pt x="2201" y="12"/>
                  </a:cubicBezTo>
                  <a:cubicBezTo>
                    <a:pt x="2146" y="4"/>
                    <a:pt x="2091" y="1"/>
                    <a:pt x="2037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2004;p72"/>
            <p:cNvSpPr/>
            <p:nvPr/>
          </p:nvSpPr>
          <p:spPr>
            <a:xfrm>
              <a:off x="7265917" y="2101287"/>
              <a:ext cx="49701" cy="46330"/>
            </a:xfrm>
            <a:custGeom>
              <a:avLst/>
              <a:gdLst/>
              <a:ahLst/>
              <a:cxnLst/>
              <a:rect l="l" t="t" r="r" b="b"/>
              <a:pathLst>
                <a:path w="2236" h="2069" extrusionOk="0">
                  <a:moveTo>
                    <a:pt x="2068" y="0"/>
                  </a:moveTo>
                  <a:cubicBezTo>
                    <a:pt x="1535" y="400"/>
                    <a:pt x="934" y="701"/>
                    <a:pt x="300" y="868"/>
                  </a:cubicBezTo>
                  <a:cubicBezTo>
                    <a:pt x="100" y="934"/>
                    <a:pt x="0" y="968"/>
                    <a:pt x="0" y="968"/>
                  </a:cubicBezTo>
                  <a:cubicBezTo>
                    <a:pt x="200" y="1335"/>
                    <a:pt x="400" y="1668"/>
                    <a:pt x="567" y="2068"/>
                  </a:cubicBezTo>
                  <a:lnTo>
                    <a:pt x="767" y="2002"/>
                  </a:lnTo>
                  <a:cubicBezTo>
                    <a:pt x="1701" y="1735"/>
                    <a:pt x="2068" y="1301"/>
                    <a:pt x="2168" y="901"/>
                  </a:cubicBezTo>
                  <a:cubicBezTo>
                    <a:pt x="2235" y="701"/>
                    <a:pt x="2235" y="501"/>
                    <a:pt x="2168" y="300"/>
                  </a:cubicBezTo>
                  <a:cubicBezTo>
                    <a:pt x="2135" y="200"/>
                    <a:pt x="2102" y="100"/>
                    <a:pt x="2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2005;p72"/>
            <p:cNvSpPr/>
            <p:nvPr/>
          </p:nvSpPr>
          <p:spPr>
            <a:xfrm>
              <a:off x="7272585" y="2101287"/>
              <a:ext cx="41543" cy="26916"/>
            </a:xfrm>
            <a:custGeom>
              <a:avLst/>
              <a:gdLst/>
              <a:ahLst/>
              <a:cxnLst/>
              <a:rect l="l" t="t" r="r" b="b"/>
              <a:pathLst>
                <a:path w="1869" h="1202" extrusionOk="0">
                  <a:moveTo>
                    <a:pt x="1735" y="0"/>
                  </a:moveTo>
                  <a:cubicBezTo>
                    <a:pt x="1235" y="400"/>
                    <a:pt x="634" y="701"/>
                    <a:pt x="0" y="868"/>
                  </a:cubicBezTo>
                  <a:lnTo>
                    <a:pt x="167" y="1201"/>
                  </a:lnTo>
                  <a:cubicBezTo>
                    <a:pt x="1068" y="934"/>
                    <a:pt x="1668" y="667"/>
                    <a:pt x="1868" y="300"/>
                  </a:cubicBezTo>
                  <a:cubicBezTo>
                    <a:pt x="1835" y="200"/>
                    <a:pt x="1802" y="10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2006;p72"/>
            <p:cNvSpPr/>
            <p:nvPr/>
          </p:nvSpPr>
          <p:spPr>
            <a:xfrm>
              <a:off x="7282965" y="2121440"/>
              <a:ext cx="31163" cy="24677"/>
            </a:xfrm>
            <a:custGeom>
              <a:avLst/>
              <a:gdLst/>
              <a:ahLst/>
              <a:cxnLst/>
              <a:rect l="l" t="t" r="r" b="b"/>
              <a:pathLst>
                <a:path w="1402" h="1102" extrusionOk="0">
                  <a:moveTo>
                    <a:pt x="1401" y="1"/>
                  </a:moveTo>
                  <a:cubicBezTo>
                    <a:pt x="1034" y="101"/>
                    <a:pt x="701" y="268"/>
                    <a:pt x="401" y="501"/>
                  </a:cubicBezTo>
                  <a:cubicBezTo>
                    <a:pt x="200" y="668"/>
                    <a:pt x="67" y="868"/>
                    <a:pt x="0" y="1102"/>
                  </a:cubicBezTo>
                  <a:cubicBezTo>
                    <a:pt x="934" y="835"/>
                    <a:pt x="1301" y="401"/>
                    <a:pt x="1401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2007;p72"/>
            <p:cNvSpPr/>
            <p:nvPr/>
          </p:nvSpPr>
          <p:spPr>
            <a:xfrm>
              <a:off x="7236999" y="1928618"/>
              <a:ext cx="180598" cy="72171"/>
            </a:xfrm>
            <a:custGeom>
              <a:avLst/>
              <a:gdLst/>
              <a:ahLst/>
              <a:cxnLst/>
              <a:rect l="l" t="t" r="r" b="b"/>
              <a:pathLst>
                <a:path w="8125" h="3223" extrusionOk="0">
                  <a:moveTo>
                    <a:pt x="4447" y="0"/>
                  </a:moveTo>
                  <a:cubicBezTo>
                    <a:pt x="4156" y="0"/>
                    <a:pt x="3871" y="43"/>
                    <a:pt x="3603" y="139"/>
                  </a:cubicBezTo>
                  <a:cubicBezTo>
                    <a:pt x="3603" y="139"/>
                    <a:pt x="2068" y="139"/>
                    <a:pt x="1301" y="773"/>
                  </a:cubicBezTo>
                  <a:cubicBezTo>
                    <a:pt x="534" y="1407"/>
                    <a:pt x="0" y="2407"/>
                    <a:pt x="267" y="2507"/>
                  </a:cubicBezTo>
                  <a:cubicBezTo>
                    <a:pt x="289" y="2512"/>
                    <a:pt x="313" y="2515"/>
                    <a:pt x="339" y="2515"/>
                  </a:cubicBezTo>
                  <a:cubicBezTo>
                    <a:pt x="641" y="2515"/>
                    <a:pt x="1229" y="2226"/>
                    <a:pt x="1487" y="2226"/>
                  </a:cubicBezTo>
                  <a:cubicBezTo>
                    <a:pt x="1520" y="2226"/>
                    <a:pt x="1547" y="2230"/>
                    <a:pt x="1568" y="2241"/>
                  </a:cubicBezTo>
                  <a:cubicBezTo>
                    <a:pt x="1740" y="2326"/>
                    <a:pt x="1764" y="3223"/>
                    <a:pt x="2252" y="3223"/>
                  </a:cubicBezTo>
                  <a:cubicBezTo>
                    <a:pt x="2333" y="3223"/>
                    <a:pt x="2426" y="3198"/>
                    <a:pt x="2535" y="3141"/>
                  </a:cubicBezTo>
                  <a:cubicBezTo>
                    <a:pt x="3303" y="2708"/>
                    <a:pt x="2869" y="2708"/>
                    <a:pt x="3503" y="2574"/>
                  </a:cubicBezTo>
                  <a:cubicBezTo>
                    <a:pt x="3565" y="2558"/>
                    <a:pt x="3625" y="2550"/>
                    <a:pt x="3682" y="2550"/>
                  </a:cubicBezTo>
                  <a:cubicBezTo>
                    <a:pt x="4195" y="2550"/>
                    <a:pt x="4514" y="3142"/>
                    <a:pt x="4753" y="3142"/>
                  </a:cubicBezTo>
                  <a:cubicBezTo>
                    <a:pt x="4759" y="3142"/>
                    <a:pt x="4765" y="3142"/>
                    <a:pt x="4770" y="3141"/>
                  </a:cubicBezTo>
                  <a:cubicBezTo>
                    <a:pt x="4970" y="3075"/>
                    <a:pt x="5137" y="3008"/>
                    <a:pt x="5304" y="2874"/>
                  </a:cubicBezTo>
                  <a:cubicBezTo>
                    <a:pt x="5304" y="2874"/>
                    <a:pt x="4470" y="2608"/>
                    <a:pt x="4437" y="2341"/>
                  </a:cubicBezTo>
                  <a:cubicBezTo>
                    <a:pt x="4370" y="2074"/>
                    <a:pt x="3603" y="1907"/>
                    <a:pt x="3603" y="1907"/>
                  </a:cubicBezTo>
                  <a:cubicBezTo>
                    <a:pt x="3603" y="1907"/>
                    <a:pt x="4063" y="1748"/>
                    <a:pt x="4458" y="1748"/>
                  </a:cubicBezTo>
                  <a:cubicBezTo>
                    <a:pt x="4636" y="1748"/>
                    <a:pt x="4800" y="1781"/>
                    <a:pt x="4904" y="1874"/>
                  </a:cubicBezTo>
                  <a:cubicBezTo>
                    <a:pt x="5204" y="2141"/>
                    <a:pt x="5037" y="2741"/>
                    <a:pt x="5838" y="2741"/>
                  </a:cubicBezTo>
                  <a:cubicBezTo>
                    <a:pt x="5856" y="2740"/>
                    <a:pt x="5874" y="2740"/>
                    <a:pt x="5893" y="2740"/>
                  </a:cubicBezTo>
                  <a:cubicBezTo>
                    <a:pt x="6352" y="2740"/>
                    <a:pt x="6947" y="2963"/>
                    <a:pt x="7396" y="2963"/>
                  </a:cubicBezTo>
                  <a:cubicBezTo>
                    <a:pt x="7730" y="2963"/>
                    <a:pt x="7984" y="2839"/>
                    <a:pt x="8039" y="2407"/>
                  </a:cubicBezTo>
                  <a:cubicBezTo>
                    <a:pt x="8125" y="1522"/>
                    <a:pt x="6180" y="0"/>
                    <a:pt x="4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2008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2009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2010;p72"/>
            <p:cNvSpPr/>
            <p:nvPr/>
          </p:nvSpPr>
          <p:spPr>
            <a:xfrm>
              <a:off x="7291856" y="2239471"/>
              <a:ext cx="138677" cy="109074"/>
            </a:xfrm>
            <a:custGeom>
              <a:avLst/>
              <a:gdLst/>
              <a:ahLst/>
              <a:cxnLst/>
              <a:rect l="l" t="t" r="r" b="b"/>
              <a:pathLst>
                <a:path w="6239" h="4871" extrusionOk="0">
                  <a:moveTo>
                    <a:pt x="5171" y="0"/>
                  </a:moveTo>
                  <a:lnTo>
                    <a:pt x="1302" y="1668"/>
                  </a:lnTo>
                  <a:lnTo>
                    <a:pt x="1" y="4203"/>
                  </a:lnTo>
                  <a:lnTo>
                    <a:pt x="1302" y="3336"/>
                  </a:lnTo>
                  <a:lnTo>
                    <a:pt x="2869" y="4870"/>
                  </a:lnTo>
                  <a:lnTo>
                    <a:pt x="6238" y="1501"/>
                  </a:lnTo>
                  <a:lnTo>
                    <a:pt x="51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2011;p72"/>
            <p:cNvSpPr/>
            <p:nvPr/>
          </p:nvSpPr>
          <p:spPr>
            <a:xfrm>
              <a:off x="7221417" y="2239471"/>
              <a:ext cx="81575" cy="94138"/>
            </a:xfrm>
            <a:custGeom>
              <a:avLst/>
              <a:gdLst/>
              <a:ahLst/>
              <a:cxnLst/>
              <a:rect l="l" t="t" r="r" b="b"/>
              <a:pathLst>
                <a:path w="3670" h="4204" extrusionOk="0">
                  <a:moveTo>
                    <a:pt x="2269" y="0"/>
                  </a:moveTo>
                  <a:cubicBezTo>
                    <a:pt x="2269" y="0"/>
                    <a:pt x="134" y="2569"/>
                    <a:pt x="1" y="4170"/>
                  </a:cubicBezTo>
                  <a:lnTo>
                    <a:pt x="1902" y="2936"/>
                  </a:lnTo>
                  <a:lnTo>
                    <a:pt x="3170" y="4203"/>
                  </a:lnTo>
                  <a:lnTo>
                    <a:pt x="3170" y="4203"/>
                  </a:lnTo>
                  <a:lnTo>
                    <a:pt x="2736" y="1968"/>
                  </a:lnTo>
                  <a:cubicBezTo>
                    <a:pt x="2736" y="1968"/>
                    <a:pt x="2803" y="1301"/>
                    <a:pt x="3670" y="667"/>
                  </a:cubicBezTo>
                  <a:lnTo>
                    <a:pt x="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2012;p72"/>
            <p:cNvSpPr/>
            <p:nvPr/>
          </p:nvSpPr>
          <p:spPr>
            <a:xfrm>
              <a:off x="7041241" y="4392174"/>
              <a:ext cx="29696" cy="21698"/>
            </a:xfrm>
            <a:custGeom>
              <a:avLst/>
              <a:gdLst/>
              <a:ahLst/>
              <a:cxnLst/>
              <a:rect l="l" t="t" r="r" b="b"/>
              <a:pathLst>
                <a:path w="1336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5" y="801"/>
                  </a:cubicBezTo>
                  <a:cubicBezTo>
                    <a:pt x="601" y="768"/>
                    <a:pt x="268" y="635"/>
                    <a:pt x="168" y="468"/>
                  </a:cubicBezTo>
                  <a:cubicBezTo>
                    <a:pt x="134" y="368"/>
                    <a:pt x="134" y="268"/>
                    <a:pt x="201" y="201"/>
                  </a:cubicBezTo>
                  <a:cubicBezTo>
                    <a:pt x="234" y="168"/>
                    <a:pt x="268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1" y="1"/>
                    <a:pt x="134" y="67"/>
                    <a:pt x="101" y="134"/>
                  </a:cubicBezTo>
                  <a:cubicBezTo>
                    <a:pt x="1" y="268"/>
                    <a:pt x="1" y="401"/>
                    <a:pt x="68" y="501"/>
                  </a:cubicBezTo>
                  <a:cubicBezTo>
                    <a:pt x="168" y="668"/>
                    <a:pt x="334" y="768"/>
                    <a:pt x="501" y="835"/>
                  </a:cubicBezTo>
                  <a:cubicBezTo>
                    <a:pt x="768" y="901"/>
                    <a:pt x="1002" y="935"/>
                    <a:pt x="1268" y="968"/>
                  </a:cubicBezTo>
                  <a:cubicBezTo>
                    <a:pt x="1302" y="968"/>
                    <a:pt x="1302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8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2013;p72"/>
            <p:cNvSpPr/>
            <p:nvPr/>
          </p:nvSpPr>
          <p:spPr>
            <a:xfrm>
              <a:off x="7059045" y="4382948"/>
              <a:ext cx="19293" cy="30924"/>
            </a:xfrm>
            <a:custGeom>
              <a:avLst/>
              <a:gdLst/>
              <a:ahLst/>
              <a:cxnLst/>
              <a:rect l="l" t="t" r="r" b="b"/>
              <a:pathLst>
                <a:path w="868" h="1381" extrusionOk="0">
                  <a:moveTo>
                    <a:pt x="367" y="133"/>
                  </a:moveTo>
                  <a:cubicBezTo>
                    <a:pt x="385" y="133"/>
                    <a:pt x="407" y="137"/>
                    <a:pt x="434" y="146"/>
                  </a:cubicBezTo>
                  <a:lnTo>
                    <a:pt x="467" y="146"/>
                  </a:lnTo>
                  <a:cubicBezTo>
                    <a:pt x="501" y="179"/>
                    <a:pt x="534" y="213"/>
                    <a:pt x="568" y="246"/>
                  </a:cubicBezTo>
                  <a:cubicBezTo>
                    <a:pt x="634" y="546"/>
                    <a:pt x="601" y="880"/>
                    <a:pt x="467" y="1180"/>
                  </a:cubicBezTo>
                  <a:cubicBezTo>
                    <a:pt x="301" y="880"/>
                    <a:pt x="201" y="546"/>
                    <a:pt x="267" y="213"/>
                  </a:cubicBezTo>
                  <a:cubicBezTo>
                    <a:pt x="292" y="164"/>
                    <a:pt x="316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0" y="413"/>
                    <a:pt x="201" y="1113"/>
                    <a:pt x="434" y="1347"/>
                  </a:cubicBezTo>
                  <a:lnTo>
                    <a:pt x="467" y="1380"/>
                  </a:lnTo>
                  <a:lnTo>
                    <a:pt x="501" y="1380"/>
                  </a:lnTo>
                  <a:cubicBezTo>
                    <a:pt x="501" y="1380"/>
                    <a:pt x="534" y="1347"/>
                    <a:pt x="534" y="1347"/>
                  </a:cubicBezTo>
                  <a:cubicBezTo>
                    <a:pt x="534" y="1313"/>
                    <a:pt x="868" y="546"/>
                    <a:pt x="668" y="179"/>
                  </a:cubicBezTo>
                  <a:cubicBezTo>
                    <a:pt x="634" y="79"/>
                    <a:pt x="534" y="46"/>
                    <a:pt x="434" y="12"/>
                  </a:cubicBezTo>
                  <a:cubicBezTo>
                    <a:pt x="410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2014;p72"/>
            <p:cNvSpPr/>
            <p:nvPr/>
          </p:nvSpPr>
          <p:spPr>
            <a:xfrm>
              <a:off x="7397148" y="4392174"/>
              <a:ext cx="29674" cy="21698"/>
            </a:xfrm>
            <a:custGeom>
              <a:avLst/>
              <a:gdLst/>
              <a:ahLst/>
              <a:cxnLst/>
              <a:rect l="l" t="t" r="r" b="b"/>
              <a:pathLst>
                <a:path w="1335" h="969" extrusionOk="0">
                  <a:moveTo>
                    <a:pt x="301" y="134"/>
                  </a:moveTo>
                  <a:cubicBezTo>
                    <a:pt x="501" y="134"/>
                    <a:pt x="868" y="501"/>
                    <a:pt x="1134" y="801"/>
                  </a:cubicBezTo>
                  <a:cubicBezTo>
                    <a:pt x="601" y="768"/>
                    <a:pt x="267" y="635"/>
                    <a:pt x="167" y="468"/>
                  </a:cubicBezTo>
                  <a:cubicBezTo>
                    <a:pt x="134" y="368"/>
                    <a:pt x="167" y="268"/>
                    <a:pt x="200" y="201"/>
                  </a:cubicBezTo>
                  <a:cubicBezTo>
                    <a:pt x="234" y="168"/>
                    <a:pt x="267" y="134"/>
                    <a:pt x="301" y="134"/>
                  </a:cubicBezTo>
                  <a:close/>
                  <a:moveTo>
                    <a:pt x="301" y="1"/>
                  </a:moveTo>
                  <a:cubicBezTo>
                    <a:pt x="200" y="1"/>
                    <a:pt x="134" y="67"/>
                    <a:pt x="100" y="134"/>
                  </a:cubicBezTo>
                  <a:cubicBezTo>
                    <a:pt x="0" y="268"/>
                    <a:pt x="0" y="401"/>
                    <a:pt x="67" y="501"/>
                  </a:cubicBezTo>
                  <a:cubicBezTo>
                    <a:pt x="167" y="668"/>
                    <a:pt x="334" y="768"/>
                    <a:pt x="534" y="835"/>
                  </a:cubicBezTo>
                  <a:cubicBezTo>
                    <a:pt x="768" y="901"/>
                    <a:pt x="1001" y="935"/>
                    <a:pt x="1268" y="968"/>
                  </a:cubicBezTo>
                  <a:cubicBezTo>
                    <a:pt x="1301" y="968"/>
                    <a:pt x="1335" y="935"/>
                    <a:pt x="1335" y="935"/>
                  </a:cubicBezTo>
                  <a:cubicBezTo>
                    <a:pt x="1335" y="901"/>
                    <a:pt x="1335" y="868"/>
                    <a:pt x="1335" y="835"/>
                  </a:cubicBezTo>
                  <a:cubicBezTo>
                    <a:pt x="1268" y="768"/>
                    <a:pt x="667" y="1"/>
                    <a:pt x="30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2015;p72"/>
            <p:cNvSpPr/>
            <p:nvPr/>
          </p:nvSpPr>
          <p:spPr>
            <a:xfrm>
              <a:off x="7414930" y="4382948"/>
              <a:ext cx="19316" cy="30924"/>
            </a:xfrm>
            <a:custGeom>
              <a:avLst/>
              <a:gdLst/>
              <a:ahLst/>
              <a:cxnLst/>
              <a:rect l="l" t="t" r="r" b="b"/>
              <a:pathLst>
                <a:path w="869" h="1381" extrusionOk="0">
                  <a:moveTo>
                    <a:pt x="367" y="133"/>
                  </a:moveTo>
                  <a:cubicBezTo>
                    <a:pt x="386" y="133"/>
                    <a:pt x="408" y="137"/>
                    <a:pt x="435" y="146"/>
                  </a:cubicBezTo>
                  <a:lnTo>
                    <a:pt x="468" y="146"/>
                  </a:lnTo>
                  <a:cubicBezTo>
                    <a:pt x="501" y="179"/>
                    <a:pt x="568" y="213"/>
                    <a:pt x="568" y="246"/>
                  </a:cubicBezTo>
                  <a:cubicBezTo>
                    <a:pt x="635" y="546"/>
                    <a:pt x="601" y="880"/>
                    <a:pt x="468" y="1180"/>
                  </a:cubicBezTo>
                  <a:cubicBezTo>
                    <a:pt x="301" y="880"/>
                    <a:pt x="234" y="546"/>
                    <a:pt x="268" y="213"/>
                  </a:cubicBezTo>
                  <a:cubicBezTo>
                    <a:pt x="292" y="164"/>
                    <a:pt x="317" y="133"/>
                    <a:pt x="367" y="133"/>
                  </a:cubicBezTo>
                  <a:close/>
                  <a:moveTo>
                    <a:pt x="359" y="0"/>
                  </a:moveTo>
                  <a:cubicBezTo>
                    <a:pt x="275" y="0"/>
                    <a:pt x="185" y="44"/>
                    <a:pt x="134" y="146"/>
                  </a:cubicBezTo>
                  <a:cubicBezTo>
                    <a:pt x="1" y="413"/>
                    <a:pt x="201" y="1113"/>
                    <a:pt x="435" y="1347"/>
                  </a:cubicBezTo>
                  <a:lnTo>
                    <a:pt x="468" y="1380"/>
                  </a:lnTo>
                  <a:lnTo>
                    <a:pt x="501" y="1380"/>
                  </a:lnTo>
                  <a:cubicBezTo>
                    <a:pt x="501" y="1380"/>
                    <a:pt x="535" y="1347"/>
                    <a:pt x="535" y="1347"/>
                  </a:cubicBezTo>
                  <a:cubicBezTo>
                    <a:pt x="568" y="1313"/>
                    <a:pt x="868" y="546"/>
                    <a:pt x="668" y="179"/>
                  </a:cubicBezTo>
                  <a:cubicBezTo>
                    <a:pt x="635" y="79"/>
                    <a:pt x="535" y="46"/>
                    <a:pt x="435" y="12"/>
                  </a:cubicBezTo>
                  <a:cubicBezTo>
                    <a:pt x="411" y="5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2016;p72"/>
            <p:cNvSpPr/>
            <p:nvPr/>
          </p:nvSpPr>
          <p:spPr>
            <a:xfrm>
              <a:off x="7647007" y="2807345"/>
              <a:ext cx="137944" cy="180394"/>
            </a:xfrm>
            <a:custGeom>
              <a:avLst/>
              <a:gdLst/>
              <a:ahLst/>
              <a:cxnLst/>
              <a:rect l="l" t="t" r="r" b="b"/>
              <a:pathLst>
                <a:path w="6206" h="8056" extrusionOk="0">
                  <a:moveTo>
                    <a:pt x="4016" y="1"/>
                  </a:moveTo>
                  <a:cubicBezTo>
                    <a:pt x="2837" y="1"/>
                    <a:pt x="1467" y="1283"/>
                    <a:pt x="801" y="3194"/>
                  </a:cubicBezTo>
                  <a:cubicBezTo>
                    <a:pt x="1" y="5362"/>
                    <a:pt x="401" y="7497"/>
                    <a:pt x="1669" y="7964"/>
                  </a:cubicBezTo>
                  <a:cubicBezTo>
                    <a:pt x="1832" y="8026"/>
                    <a:pt x="2004" y="8056"/>
                    <a:pt x="2181" y="8056"/>
                  </a:cubicBezTo>
                  <a:cubicBezTo>
                    <a:pt x="3344" y="8056"/>
                    <a:pt x="4739" y="6777"/>
                    <a:pt x="5405" y="4895"/>
                  </a:cubicBezTo>
                  <a:cubicBezTo>
                    <a:pt x="6205" y="2727"/>
                    <a:pt x="5838" y="592"/>
                    <a:pt x="4537" y="92"/>
                  </a:cubicBezTo>
                  <a:cubicBezTo>
                    <a:pt x="4370" y="30"/>
                    <a:pt x="4195" y="1"/>
                    <a:pt x="4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2017;p72"/>
            <p:cNvSpPr/>
            <p:nvPr/>
          </p:nvSpPr>
          <p:spPr>
            <a:xfrm>
              <a:off x="7526156" y="2720641"/>
              <a:ext cx="247659" cy="286400"/>
            </a:xfrm>
            <a:custGeom>
              <a:avLst/>
              <a:gdLst/>
              <a:ahLst/>
              <a:cxnLst/>
              <a:rect l="l" t="t" r="r" b="b"/>
              <a:pathLst>
                <a:path w="11142" h="12790" extrusionOk="0">
                  <a:moveTo>
                    <a:pt x="5366" y="1"/>
                  </a:moveTo>
                  <a:cubicBezTo>
                    <a:pt x="4124" y="1"/>
                    <a:pt x="2331" y="2182"/>
                    <a:pt x="1235" y="5198"/>
                  </a:cubicBezTo>
                  <a:cubicBezTo>
                    <a:pt x="0" y="8534"/>
                    <a:pt x="34" y="11569"/>
                    <a:pt x="1301" y="12036"/>
                  </a:cubicBezTo>
                  <a:cubicBezTo>
                    <a:pt x="1420" y="12076"/>
                    <a:pt x="1538" y="12094"/>
                    <a:pt x="1657" y="12094"/>
                  </a:cubicBezTo>
                  <a:cubicBezTo>
                    <a:pt x="1838" y="12094"/>
                    <a:pt x="2020" y="12050"/>
                    <a:pt x="2202" y="11970"/>
                  </a:cubicBezTo>
                  <a:cubicBezTo>
                    <a:pt x="2302" y="12070"/>
                    <a:pt x="2436" y="12170"/>
                    <a:pt x="2569" y="12203"/>
                  </a:cubicBezTo>
                  <a:cubicBezTo>
                    <a:pt x="2687" y="12243"/>
                    <a:pt x="2806" y="12261"/>
                    <a:pt x="2922" y="12261"/>
                  </a:cubicBezTo>
                  <a:cubicBezTo>
                    <a:pt x="3101" y="12261"/>
                    <a:pt x="3275" y="12217"/>
                    <a:pt x="3436" y="12136"/>
                  </a:cubicBezTo>
                  <a:cubicBezTo>
                    <a:pt x="3536" y="12236"/>
                    <a:pt x="3670" y="12337"/>
                    <a:pt x="3837" y="12403"/>
                  </a:cubicBezTo>
                  <a:cubicBezTo>
                    <a:pt x="3926" y="12425"/>
                    <a:pt x="4022" y="12437"/>
                    <a:pt x="4121" y="12437"/>
                  </a:cubicBezTo>
                  <a:cubicBezTo>
                    <a:pt x="4318" y="12437"/>
                    <a:pt x="4526" y="12392"/>
                    <a:pt x="4704" y="12303"/>
                  </a:cubicBezTo>
                  <a:cubicBezTo>
                    <a:pt x="4804" y="12437"/>
                    <a:pt x="4937" y="12503"/>
                    <a:pt x="5071" y="12570"/>
                  </a:cubicBezTo>
                  <a:cubicBezTo>
                    <a:pt x="5183" y="12608"/>
                    <a:pt x="5301" y="12626"/>
                    <a:pt x="5417" y="12626"/>
                  </a:cubicBezTo>
                  <a:cubicBezTo>
                    <a:pt x="5612" y="12626"/>
                    <a:pt x="5805" y="12574"/>
                    <a:pt x="5971" y="12470"/>
                  </a:cubicBezTo>
                  <a:cubicBezTo>
                    <a:pt x="6071" y="12603"/>
                    <a:pt x="6205" y="12703"/>
                    <a:pt x="6338" y="12737"/>
                  </a:cubicBezTo>
                  <a:cubicBezTo>
                    <a:pt x="6433" y="12772"/>
                    <a:pt x="6531" y="12789"/>
                    <a:pt x="6634" y="12789"/>
                  </a:cubicBezTo>
                  <a:cubicBezTo>
                    <a:pt x="7695" y="12789"/>
                    <a:pt x="9165" y="10961"/>
                    <a:pt x="10108" y="8467"/>
                  </a:cubicBezTo>
                  <a:cubicBezTo>
                    <a:pt x="11142" y="5732"/>
                    <a:pt x="11075" y="3163"/>
                    <a:pt x="10041" y="2796"/>
                  </a:cubicBezTo>
                  <a:cubicBezTo>
                    <a:pt x="9943" y="2757"/>
                    <a:pt x="9846" y="2741"/>
                    <a:pt x="9755" y="2741"/>
                  </a:cubicBezTo>
                  <a:cubicBezTo>
                    <a:pt x="9690" y="2741"/>
                    <a:pt x="9629" y="2749"/>
                    <a:pt x="9574" y="2763"/>
                  </a:cubicBezTo>
                  <a:cubicBezTo>
                    <a:pt x="9474" y="2463"/>
                    <a:pt x="9240" y="2229"/>
                    <a:pt x="8940" y="2096"/>
                  </a:cubicBezTo>
                  <a:cubicBezTo>
                    <a:pt x="8807" y="2062"/>
                    <a:pt x="8640" y="2062"/>
                    <a:pt x="8507" y="2062"/>
                  </a:cubicBezTo>
                  <a:cubicBezTo>
                    <a:pt x="8373" y="1796"/>
                    <a:pt x="8173" y="1562"/>
                    <a:pt x="7873" y="1429"/>
                  </a:cubicBezTo>
                  <a:cubicBezTo>
                    <a:pt x="7778" y="1405"/>
                    <a:pt x="7667" y="1382"/>
                    <a:pt x="7551" y="1382"/>
                  </a:cubicBezTo>
                  <a:cubicBezTo>
                    <a:pt x="7503" y="1382"/>
                    <a:pt x="7455" y="1386"/>
                    <a:pt x="7406" y="1395"/>
                  </a:cubicBezTo>
                  <a:cubicBezTo>
                    <a:pt x="7306" y="1095"/>
                    <a:pt x="7072" y="862"/>
                    <a:pt x="6805" y="762"/>
                  </a:cubicBezTo>
                  <a:cubicBezTo>
                    <a:pt x="6639" y="695"/>
                    <a:pt x="6505" y="695"/>
                    <a:pt x="6338" y="695"/>
                  </a:cubicBezTo>
                  <a:cubicBezTo>
                    <a:pt x="6205" y="428"/>
                    <a:pt x="6005" y="194"/>
                    <a:pt x="5705" y="61"/>
                  </a:cubicBezTo>
                  <a:cubicBezTo>
                    <a:pt x="5598" y="21"/>
                    <a:pt x="5484" y="1"/>
                    <a:pt x="53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2018;p72"/>
            <p:cNvSpPr/>
            <p:nvPr/>
          </p:nvSpPr>
          <p:spPr>
            <a:xfrm>
              <a:off x="7108524" y="2517093"/>
              <a:ext cx="560022" cy="506362"/>
            </a:xfrm>
            <a:custGeom>
              <a:avLst/>
              <a:gdLst/>
              <a:ahLst/>
              <a:cxnLst/>
              <a:rect l="l" t="t" r="r" b="b"/>
              <a:pathLst>
                <a:path w="25195" h="22613" extrusionOk="0">
                  <a:moveTo>
                    <a:pt x="11845" y="1"/>
                  </a:moveTo>
                  <a:cubicBezTo>
                    <a:pt x="5493" y="1"/>
                    <a:pt x="0" y="5447"/>
                    <a:pt x="610" y="12320"/>
                  </a:cubicBezTo>
                  <a:cubicBezTo>
                    <a:pt x="1156" y="18456"/>
                    <a:pt x="6346" y="22612"/>
                    <a:pt x="11909" y="22612"/>
                  </a:cubicBezTo>
                  <a:cubicBezTo>
                    <a:pt x="13816" y="22612"/>
                    <a:pt x="15766" y="22124"/>
                    <a:pt x="17589" y="21060"/>
                  </a:cubicBezTo>
                  <a:cubicBezTo>
                    <a:pt x="17885" y="20874"/>
                    <a:pt x="18213" y="20782"/>
                    <a:pt x="18542" y="20782"/>
                  </a:cubicBezTo>
                  <a:cubicBezTo>
                    <a:pt x="18806" y="20782"/>
                    <a:pt x="19071" y="20841"/>
                    <a:pt x="19323" y="20960"/>
                  </a:cubicBezTo>
                  <a:cubicBezTo>
                    <a:pt x="19357" y="20960"/>
                    <a:pt x="19390" y="20993"/>
                    <a:pt x="19423" y="20993"/>
                  </a:cubicBezTo>
                  <a:cubicBezTo>
                    <a:pt x="19532" y="21033"/>
                    <a:pt x="19646" y="21052"/>
                    <a:pt x="19766" y="21052"/>
                  </a:cubicBezTo>
                  <a:cubicBezTo>
                    <a:pt x="21039" y="21052"/>
                    <a:pt x="22862" y="18836"/>
                    <a:pt x="23960" y="15756"/>
                  </a:cubicBezTo>
                  <a:cubicBezTo>
                    <a:pt x="25194" y="12420"/>
                    <a:pt x="25161" y="9318"/>
                    <a:pt x="23893" y="8817"/>
                  </a:cubicBezTo>
                  <a:lnTo>
                    <a:pt x="23793" y="8817"/>
                  </a:lnTo>
                  <a:cubicBezTo>
                    <a:pt x="23193" y="8651"/>
                    <a:pt x="22726" y="8184"/>
                    <a:pt x="22525" y="7583"/>
                  </a:cubicBezTo>
                  <a:cubicBezTo>
                    <a:pt x="21425" y="4414"/>
                    <a:pt x="18923" y="1879"/>
                    <a:pt x="15787" y="712"/>
                  </a:cubicBezTo>
                  <a:cubicBezTo>
                    <a:pt x="14467" y="226"/>
                    <a:pt x="13138" y="1"/>
                    <a:pt x="11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2019;p72"/>
            <p:cNvSpPr/>
            <p:nvPr/>
          </p:nvSpPr>
          <p:spPr>
            <a:xfrm>
              <a:off x="7391213" y="2677916"/>
              <a:ext cx="227810" cy="242041"/>
            </a:xfrm>
            <a:custGeom>
              <a:avLst/>
              <a:gdLst/>
              <a:ahLst/>
              <a:cxnLst/>
              <a:rect l="l" t="t" r="r" b="b"/>
              <a:pathLst>
                <a:path w="10249" h="10809" extrusionOk="0">
                  <a:moveTo>
                    <a:pt x="4537" y="1"/>
                  </a:moveTo>
                  <a:cubicBezTo>
                    <a:pt x="4504" y="1"/>
                    <a:pt x="4437" y="34"/>
                    <a:pt x="4404" y="101"/>
                  </a:cubicBezTo>
                  <a:lnTo>
                    <a:pt x="3703" y="2002"/>
                  </a:lnTo>
                  <a:lnTo>
                    <a:pt x="2069" y="2102"/>
                  </a:lnTo>
                  <a:cubicBezTo>
                    <a:pt x="2002" y="2102"/>
                    <a:pt x="1969" y="2136"/>
                    <a:pt x="1935" y="2169"/>
                  </a:cubicBezTo>
                  <a:cubicBezTo>
                    <a:pt x="1935" y="2236"/>
                    <a:pt x="1935" y="2269"/>
                    <a:pt x="1969" y="2303"/>
                  </a:cubicBezTo>
                  <a:lnTo>
                    <a:pt x="4070" y="4437"/>
                  </a:lnTo>
                  <a:lnTo>
                    <a:pt x="1101" y="4738"/>
                  </a:lnTo>
                  <a:cubicBezTo>
                    <a:pt x="1068" y="4738"/>
                    <a:pt x="1001" y="4771"/>
                    <a:pt x="1001" y="4804"/>
                  </a:cubicBezTo>
                  <a:cubicBezTo>
                    <a:pt x="968" y="4838"/>
                    <a:pt x="1001" y="4904"/>
                    <a:pt x="1035" y="4938"/>
                  </a:cubicBezTo>
                  <a:lnTo>
                    <a:pt x="2802" y="6973"/>
                  </a:lnTo>
                  <a:lnTo>
                    <a:pt x="134" y="7340"/>
                  </a:lnTo>
                  <a:cubicBezTo>
                    <a:pt x="67" y="7373"/>
                    <a:pt x="34" y="7406"/>
                    <a:pt x="34" y="7440"/>
                  </a:cubicBezTo>
                  <a:cubicBezTo>
                    <a:pt x="0" y="7506"/>
                    <a:pt x="34" y="7540"/>
                    <a:pt x="67" y="7573"/>
                  </a:cubicBezTo>
                  <a:lnTo>
                    <a:pt x="1268" y="8707"/>
                  </a:lnTo>
                  <a:lnTo>
                    <a:pt x="568" y="10642"/>
                  </a:lnTo>
                  <a:cubicBezTo>
                    <a:pt x="534" y="10675"/>
                    <a:pt x="534" y="10742"/>
                    <a:pt x="601" y="10775"/>
                  </a:cubicBezTo>
                  <a:cubicBezTo>
                    <a:pt x="601" y="10809"/>
                    <a:pt x="634" y="10809"/>
                    <a:pt x="701" y="10809"/>
                  </a:cubicBezTo>
                  <a:cubicBezTo>
                    <a:pt x="701" y="10809"/>
                    <a:pt x="701" y="10809"/>
                    <a:pt x="734" y="10775"/>
                  </a:cubicBezTo>
                  <a:cubicBezTo>
                    <a:pt x="759" y="10775"/>
                    <a:pt x="2943" y="9705"/>
                    <a:pt x="5599" y="9705"/>
                  </a:cubicBezTo>
                  <a:cubicBezTo>
                    <a:pt x="6545" y="9705"/>
                    <a:pt x="7550" y="9841"/>
                    <a:pt x="8540" y="10208"/>
                  </a:cubicBezTo>
                  <a:cubicBezTo>
                    <a:pt x="8557" y="10217"/>
                    <a:pt x="8573" y="10221"/>
                    <a:pt x="8589" y="10221"/>
                  </a:cubicBezTo>
                  <a:cubicBezTo>
                    <a:pt x="8638" y="10221"/>
                    <a:pt x="8682" y="10183"/>
                    <a:pt x="8707" y="10108"/>
                  </a:cubicBezTo>
                  <a:cubicBezTo>
                    <a:pt x="8707" y="10042"/>
                    <a:pt x="8673" y="9975"/>
                    <a:pt x="8607" y="9941"/>
                  </a:cubicBezTo>
                  <a:cubicBezTo>
                    <a:pt x="7603" y="9573"/>
                    <a:pt x="6588" y="9437"/>
                    <a:pt x="5632" y="9437"/>
                  </a:cubicBezTo>
                  <a:cubicBezTo>
                    <a:pt x="3472" y="9437"/>
                    <a:pt x="1618" y="10131"/>
                    <a:pt x="901" y="10408"/>
                  </a:cubicBezTo>
                  <a:lnTo>
                    <a:pt x="1535" y="8707"/>
                  </a:lnTo>
                  <a:cubicBezTo>
                    <a:pt x="1535" y="8674"/>
                    <a:pt x="1535" y="8607"/>
                    <a:pt x="1502" y="8574"/>
                  </a:cubicBezTo>
                  <a:lnTo>
                    <a:pt x="434" y="7573"/>
                  </a:lnTo>
                  <a:lnTo>
                    <a:pt x="3069" y="7206"/>
                  </a:lnTo>
                  <a:cubicBezTo>
                    <a:pt x="3103" y="7173"/>
                    <a:pt x="3136" y="7139"/>
                    <a:pt x="3169" y="7106"/>
                  </a:cubicBezTo>
                  <a:cubicBezTo>
                    <a:pt x="3203" y="7073"/>
                    <a:pt x="3169" y="7006"/>
                    <a:pt x="3136" y="6973"/>
                  </a:cubicBezTo>
                  <a:lnTo>
                    <a:pt x="1368" y="4971"/>
                  </a:lnTo>
                  <a:lnTo>
                    <a:pt x="4370" y="4704"/>
                  </a:lnTo>
                  <a:cubicBezTo>
                    <a:pt x="4404" y="4671"/>
                    <a:pt x="4437" y="4638"/>
                    <a:pt x="4470" y="4604"/>
                  </a:cubicBezTo>
                  <a:cubicBezTo>
                    <a:pt x="4470" y="4538"/>
                    <a:pt x="4470" y="4504"/>
                    <a:pt x="4437" y="4471"/>
                  </a:cubicBezTo>
                  <a:lnTo>
                    <a:pt x="2369" y="2336"/>
                  </a:lnTo>
                  <a:lnTo>
                    <a:pt x="3803" y="2269"/>
                  </a:lnTo>
                  <a:cubicBezTo>
                    <a:pt x="3870" y="2269"/>
                    <a:pt x="3903" y="2236"/>
                    <a:pt x="3937" y="2169"/>
                  </a:cubicBezTo>
                  <a:lnTo>
                    <a:pt x="4504" y="601"/>
                  </a:lnTo>
                  <a:cubicBezTo>
                    <a:pt x="5438" y="3670"/>
                    <a:pt x="9807" y="6072"/>
                    <a:pt x="9974" y="6172"/>
                  </a:cubicBezTo>
                  <a:cubicBezTo>
                    <a:pt x="10000" y="6188"/>
                    <a:pt x="10025" y="6194"/>
                    <a:pt x="10048" y="6194"/>
                  </a:cubicBezTo>
                  <a:cubicBezTo>
                    <a:pt x="10175" y="6194"/>
                    <a:pt x="10249" y="5995"/>
                    <a:pt x="10108" y="5939"/>
                  </a:cubicBezTo>
                  <a:cubicBezTo>
                    <a:pt x="10074" y="5905"/>
                    <a:pt x="5238" y="3270"/>
                    <a:pt x="4670" y="134"/>
                  </a:cubicBezTo>
                  <a:cubicBezTo>
                    <a:pt x="4670" y="68"/>
                    <a:pt x="4604" y="1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2020;p72"/>
            <p:cNvSpPr/>
            <p:nvPr/>
          </p:nvSpPr>
          <p:spPr>
            <a:xfrm>
              <a:off x="7464608" y="2313411"/>
              <a:ext cx="247681" cy="513191"/>
            </a:xfrm>
            <a:custGeom>
              <a:avLst/>
              <a:gdLst/>
              <a:ahLst/>
              <a:cxnLst/>
              <a:rect l="l" t="t" r="r" b="b"/>
              <a:pathLst>
                <a:path w="11143" h="22918" extrusionOk="0">
                  <a:moveTo>
                    <a:pt x="2603" y="1"/>
                  </a:moveTo>
                  <a:lnTo>
                    <a:pt x="1" y="3470"/>
                  </a:lnTo>
                  <a:cubicBezTo>
                    <a:pt x="334" y="3703"/>
                    <a:pt x="701" y="4037"/>
                    <a:pt x="1068" y="4337"/>
                  </a:cubicBezTo>
                  <a:cubicBezTo>
                    <a:pt x="1402" y="4637"/>
                    <a:pt x="1769" y="4938"/>
                    <a:pt x="2102" y="5271"/>
                  </a:cubicBezTo>
                  <a:cubicBezTo>
                    <a:pt x="2803" y="5938"/>
                    <a:pt x="3470" y="6572"/>
                    <a:pt x="4070" y="7273"/>
                  </a:cubicBezTo>
                  <a:cubicBezTo>
                    <a:pt x="5271" y="8540"/>
                    <a:pt x="6272" y="9974"/>
                    <a:pt x="7006" y="11576"/>
                  </a:cubicBezTo>
                  <a:cubicBezTo>
                    <a:pt x="7073" y="11742"/>
                    <a:pt x="7139" y="11943"/>
                    <a:pt x="7173" y="12109"/>
                  </a:cubicBezTo>
                  <a:cubicBezTo>
                    <a:pt x="7239" y="12243"/>
                    <a:pt x="7273" y="12376"/>
                    <a:pt x="7273" y="12543"/>
                  </a:cubicBezTo>
                  <a:cubicBezTo>
                    <a:pt x="7339" y="12910"/>
                    <a:pt x="7339" y="13277"/>
                    <a:pt x="7306" y="13677"/>
                  </a:cubicBezTo>
                  <a:cubicBezTo>
                    <a:pt x="7239" y="14578"/>
                    <a:pt x="7106" y="15478"/>
                    <a:pt x="6906" y="16379"/>
                  </a:cubicBezTo>
                  <a:cubicBezTo>
                    <a:pt x="6539" y="18247"/>
                    <a:pt x="6038" y="20182"/>
                    <a:pt x="5538" y="22083"/>
                  </a:cubicBezTo>
                  <a:lnTo>
                    <a:pt x="7506" y="22917"/>
                  </a:lnTo>
                  <a:cubicBezTo>
                    <a:pt x="8540" y="21116"/>
                    <a:pt x="9408" y="19214"/>
                    <a:pt x="10108" y="17280"/>
                  </a:cubicBezTo>
                  <a:cubicBezTo>
                    <a:pt x="10475" y="16246"/>
                    <a:pt x="10775" y="15178"/>
                    <a:pt x="10975" y="14111"/>
                  </a:cubicBezTo>
                  <a:cubicBezTo>
                    <a:pt x="11109" y="13510"/>
                    <a:pt x="11142" y="12877"/>
                    <a:pt x="11142" y="12243"/>
                  </a:cubicBezTo>
                  <a:cubicBezTo>
                    <a:pt x="11109" y="11876"/>
                    <a:pt x="11075" y="11509"/>
                    <a:pt x="10975" y="11175"/>
                  </a:cubicBezTo>
                  <a:cubicBezTo>
                    <a:pt x="10909" y="10842"/>
                    <a:pt x="10842" y="10575"/>
                    <a:pt x="10742" y="10275"/>
                  </a:cubicBezTo>
                  <a:cubicBezTo>
                    <a:pt x="10375" y="9141"/>
                    <a:pt x="9875" y="8073"/>
                    <a:pt x="9241" y="7106"/>
                  </a:cubicBezTo>
                  <a:cubicBezTo>
                    <a:pt x="8674" y="6172"/>
                    <a:pt x="8007" y="5271"/>
                    <a:pt x="7306" y="4437"/>
                  </a:cubicBezTo>
                  <a:cubicBezTo>
                    <a:pt x="6606" y="3603"/>
                    <a:pt x="5838" y="2836"/>
                    <a:pt x="5071" y="2102"/>
                  </a:cubicBezTo>
                  <a:cubicBezTo>
                    <a:pt x="4671" y="1735"/>
                    <a:pt x="4304" y="1368"/>
                    <a:pt x="3870" y="1035"/>
                  </a:cubicBezTo>
                  <a:cubicBezTo>
                    <a:pt x="3470" y="668"/>
                    <a:pt x="3070" y="368"/>
                    <a:pt x="2603" y="1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2021;p72"/>
            <p:cNvSpPr/>
            <p:nvPr/>
          </p:nvSpPr>
          <p:spPr>
            <a:xfrm>
              <a:off x="7398637" y="2283338"/>
              <a:ext cx="269153" cy="281832"/>
            </a:xfrm>
            <a:custGeom>
              <a:avLst/>
              <a:gdLst/>
              <a:ahLst/>
              <a:cxnLst/>
              <a:rect l="l" t="t" r="r" b="b"/>
              <a:pathLst>
                <a:path w="12109" h="12586" extrusionOk="0">
                  <a:moveTo>
                    <a:pt x="4494" y="0"/>
                  </a:moveTo>
                  <a:cubicBezTo>
                    <a:pt x="4440" y="0"/>
                    <a:pt x="4388" y="3"/>
                    <a:pt x="4336" y="9"/>
                  </a:cubicBezTo>
                  <a:cubicBezTo>
                    <a:pt x="1434" y="343"/>
                    <a:pt x="0" y="2978"/>
                    <a:pt x="2001" y="6014"/>
                  </a:cubicBezTo>
                  <a:cubicBezTo>
                    <a:pt x="3202" y="7715"/>
                    <a:pt x="4503" y="9383"/>
                    <a:pt x="5904" y="10951"/>
                  </a:cubicBezTo>
                  <a:cubicBezTo>
                    <a:pt x="6204" y="11317"/>
                    <a:pt x="6471" y="11618"/>
                    <a:pt x="6705" y="11885"/>
                  </a:cubicBezTo>
                  <a:cubicBezTo>
                    <a:pt x="7138" y="12318"/>
                    <a:pt x="7372" y="12585"/>
                    <a:pt x="7372" y="12585"/>
                  </a:cubicBezTo>
                  <a:lnTo>
                    <a:pt x="12109" y="8015"/>
                  </a:lnTo>
                  <a:cubicBezTo>
                    <a:pt x="12109" y="8015"/>
                    <a:pt x="11975" y="7782"/>
                    <a:pt x="11742" y="7415"/>
                  </a:cubicBezTo>
                  <a:cubicBezTo>
                    <a:pt x="11575" y="7148"/>
                    <a:pt x="11341" y="6814"/>
                    <a:pt x="11075" y="6381"/>
                  </a:cubicBezTo>
                  <a:cubicBezTo>
                    <a:pt x="9484" y="4075"/>
                    <a:pt x="6439" y="0"/>
                    <a:pt x="4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2022;p72"/>
            <p:cNvSpPr/>
            <p:nvPr/>
          </p:nvSpPr>
          <p:spPr>
            <a:xfrm>
              <a:off x="7558030" y="2776734"/>
              <a:ext cx="74173" cy="111112"/>
            </a:xfrm>
            <a:custGeom>
              <a:avLst/>
              <a:gdLst/>
              <a:ahLst/>
              <a:cxnLst/>
              <a:rect l="l" t="t" r="r" b="b"/>
              <a:pathLst>
                <a:path w="3337" h="4962" extrusionOk="0">
                  <a:moveTo>
                    <a:pt x="2165" y="0"/>
                  </a:moveTo>
                  <a:cubicBezTo>
                    <a:pt x="1159" y="0"/>
                    <a:pt x="1" y="1492"/>
                    <a:pt x="1" y="1492"/>
                  </a:cubicBezTo>
                  <a:lnTo>
                    <a:pt x="1869" y="4961"/>
                  </a:lnTo>
                  <a:lnTo>
                    <a:pt x="3337" y="2159"/>
                  </a:lnTo>
                  <a:lnTo>
                    <a:pt x="2803" y="258"/>
                  </a:lnTo>
                  <a:cubicBezTo>
                    <a:pt x="2608" y="75"/>
                    <a:pt x="2390" y="0"/>
                    <a:pt x="2165" y="0"/>
                  </a:cubicBez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2023;p72"/>
            <p:cNvSpPr/>
            <p:nvPr/>
          </p:nvSpPr>
          <p:spPr>
            <a:xfrm>
              <a:off x="7504662" y="2810144"/>
              <a:ext cx="94911" cy="94138"/>
            </a:xfrm>
            <a:custGeom>
              <a:avLst/>
              <a:gdLst/>
              <a:ahLst/>
              <a:cxnLst/>
              <a:rect l="l" t="t" r="r" b="b"/>
              <a:pathLst>
                <a:path w="4270" h="4204" extrusionOk="0">
                  <a:moveTo>
                    <a:pt x="2402" y="0"/>
                  </a:moveTo>
                  <a:lnTo>
                    <a:pt x="0" y="1268"/>
                  </a:lnTo>
                  <a:lnTo>
                    <a:pt x="1434" y="4203"/>
                  </a:lnTo>
                  <a:lnTo>
                    <a:pt x="4270" y="3469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CE7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2024;p72"/>
            <p:cNvSpPr/>
            <p:nvPr/>
          </p:nvSpPr>
          <p:spPr>
            <a:xfrm>
              <a:off x="6296842" y="3219456"/>
              <a:ext cx="550175" cy="497494"/>
            </a:xfrm>
            <a:custGeom>
              <a:avLst/>
              <a:gdLst/>
              <a:ahLst/>
              <a:cxnLst/>
              <a:rect l="l" t="t" r="r" b="b"/>
              <a:pathLst>
                <a:path w="24752" h="22217" extrusionOk="0">
                  <a:moveTo>
                    <a:pt x="5971" y="1"/>
                  </a:moveTo>
                  <a:lnTo>
                    <a:pt x="901" y="2403"/>
                  </a:lnTo>
                  <a:lnTo>
                    <a:pt x="0" y="18481"/>
                  </a:lnTo>
                  <a:lnTo>
                    <a:pt x="20115" y="22217"/>
                  </a:lnTo>
                  <a:lnTo>
                    <a:pt x="24751" y="17847"/>
                  </a:lnTo>
                  <a:lnTo>
                    <a:pt x="24618" y="2770"/>
                  </a:lnTo>
                  <a:lnTo>
                    <a:pt x="597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2025;p72"/>
            <p:cNvSpPr/>
            <p:nvPr/>
          </p:nvSpPr>
          <p:spPr>
            <a:xfrm>
              <a:off x="6296086" y="3219456"/>
              <a:ext cx="550931" cy="497494"/>
            </a:xfrm>
            <a:custGeom>
              <a:avLst/>
              <a:gdLst/>
              <a:ahLst/>
              <a:cxnLst/>
              <a:rect l="l" t="t" r="r" b="b"/>
              <a:pathLst>
                <a:path w="24786" h="22217" extrusionOk="0">
                  <a:moveTo>
                    <a:pt x="6005" y="1"/>
                  </a:moveTo>
                  <a:lnTo>
                    <a:pt x="3737" y="1068"/>
                  </a:lnTo>
                  <a:lnTo>
                    <a:pt x="3070" y="1369"/>
                  </a:lnTo>
                  <a:lnTo>
                    <a:pt x="935" y="2403"/>
                  </a:lnTo>
                  <a:lnTo>
                    <a:pt x="1" y="18481"/>
                  </a:lnTo>
                  <a:lnTo>
                    <a:pt x="20149" y="22217"/>
                  </a:lnTo>
                  <a:lnTo>
                    <a:pt x="22584" y="19949"/>
                  </a:lnTo>
                  <a:lnTo>
                    <a:pt x="22984" y="19548"/>
                  </a:lnTo>
                  <a:lnTo>
                    <a:pt x="24785" y="17847"/>
                  </a:lnTo>
                  <a:lnTo>
                    <a:pt x="24652" y="2770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2026;p72"/>
            <p:cNvSpPr/>
            <p:nvPr/>
          </p:nvSpPr>
          <p:spPr>
            <a:xfrm>
              <a:off x="6364303" y="3243371"/>
              <a:ext cx="442683" cy="422793"/>
            </a:xfrm>
            <a:custGeom>
              <a:avLst/>
              <a:gdLst/>
              <a:ahLst/>
              <a:cxnLst/>
              <a:rect l="l" t="t" r="r" b="b"/>
              <a:pathLst>
                <a:path w="19916" h="18881" extrusionOk="0">
                  <a:moveTo>
                    <a:pt x="668" y="0"/>
                  </a:moveTo>
                  <a:lnTo>
                    <a:pt x="1" y="301"/>
                  </a:lnTo>
                  <a:lnTo>
                    <a:pt x="18781" y="3103"/>
                  </a:lnTo>
                  <a:lnTo>
                    <a:pt x="19515" y="18881"/>
                  </a:lnTo>
                  <a:lnTo>
                    <a:pt x="19915" y="18480"/>
                  </a:lnTo>
                  <a:lnTo>
                    <a:pt x="19215" y="2902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2027;p72"/>
            <p:cNvSpPr/>
            <p:nvPr/>
          </p:nvSpPr>
          <p:spPr>
            <a:xfrm>
              <a:off x="6506670" y="3252328"/>
              <a:ext cx="130520" cy="29155"/>
            </a:xfrm>
            <a:custGeom>
              <a:avLst/>
              <a:gdLst/>
              <a:ahLst/>
              <a:cxnLst/>
              <a:rect l="l" t="t" r="r" b="b"/>
              <a:pathLst>
                <a:path w="5872" h="1302" extrusionOk="0">
                  <a:moveTo>
                    <a:pt x="1168" y="1"/>
                  </a:moveTo>
                  <a:lnTo>
                    <a:pt x="0" y="534"/>
                  </a:lnTo>
                  <a:lnTo>
                    <a:pt x="4804" y="1302"/>
                  </a:lnTo>
                  <a:lnTo>
                    <a:pt x="5871" y="668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2028;p72"/>
            <p:cNvSpPr/>
            <p:nvPr/>
          </p:nvSpPr>
          <p:spPr>
            <a:xfrm>
              <a:off x="6465882" y="3146748"/>
              <a:ext cx="221719" cy="146693"/>
            </a:xfrm>
            <a:custGeom>
              <a:avLst/>
              <a:gdLst/>
              <a:ahLst/>
              <a:cxnLst/>
              <a:rect l="l" t="t" r="r" b="b"/>
              <a:pathLst>
                <a:path w="9975" h="6551" extrusionOk="0">
                  <a:moveTo>
                    <a:pt x="1892" y="1"/>
                  </a:moveTo>
                  <a:cubicBezTo>
                    <a:pt x="1710" y="1"/>
                    <a:pt x="1596" y="14"/>
                    <a:pt x="1569" y="46"/>
                  </a:cubicBezTo>
                  <a:cubicBezTo>
                    <a:pt x="1335" y="313"/>
                    <a:pt x="1" y="5049"/>
                    <a:pt x="1" y="5049"/>
                  </a:cubicBezTo>
                  <a:lnTo>
                    <a:pt x="1035" y="5183"/>
                  </a:lnTo>
                  <a:lnTo>
                    <a:pt x="1635" y="4716"/>
                  </a:lnTo>
                  <a:cubicBezTo>
                    <a:pt x="1635" y="4716"/>
                    <a:pt x="2269" y="980"/>
                    <a:pt x="2436" y="913"/>
                  </a:cubicBezTo>
                  <a:cubicBezTo>
                    <a:pt x="2440" y="912"/>
                    <a:pt x="2446" y="912"/>
                    <a:pt x="2454" y="912"/>
                  </a:cubicBezTo>
                  <a:cubicBezTo>
                    <a:pt x="2827" y="912"/>
                    <a:pt x="7709" y="1616"/>
                    <a:pt x="7840" y="1747"/>
                  </a:cubicBezTo>
                  <a:cubicBezTo>
                    <a:pt x="7973" y="1880"/>
                    <a:pt x="8173" y="6317"/>
                    <a:pt x="8173" y="6317"/>
                  </a:cubicBezTo>
                  <a:lnTo>
                    <a:pt x="9441" y="6550"/>
                  </a:lnTo>
                  <a:lnTo>
                    <a:pt x="9975" y="6117"/>
                  </a:lnTo>
                  <a:cubicBezTo>
                    <a:pt x="9975" y="6117"/>
                    <a:pt x="9374" y="913"/>
                    <a:pt x="8874" y="846"/>
                  </a:cubicBezTo>
                  <a:cubicBezTo>
                    <a:pt x="8432" y="787"/>
                    <a:pt x="3259" y="1"/>
                    <a:pt x="18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2029;p72"/>
            <p:cNvSpPr/>
            <p:nvPr/>
          </p:nvSpPr>
          <p:spPr>
            <a:xfrm>
              <a:off x="6790648" y="3495085"/>
              <a:ext cx="44499" cy="97878"/>
            </a:xfrm>
            <a:custGeom>
              <a:avLst/>
              <a:gdLst/>
              <a:ahLst/>
              <a:cxnLst/>
              <a:rect l="l" t="t" r="r" b="b"/>
              <a:pathLst>
                <a:path w="2002" h="4371" extrusionOk="0">
                  <a:moveTo>
                    <a:pt x="0" y="1"/>
                  </a:moveTo>
                  <a:lnTo>
                    <a:pt x="34" y="668"/>
                  </a:lnTo>
                  <a:lnTo>
                    <a:pt x="34" y="1001"/>
                  </a:lnTo>
                  <a:lnTo>
                    <a:pt x="167" y="4004"/>
                  </a:lnTo>
                  <a:lnTo>
                    <a:pt x="167" y="4371"/>
                  </a:lnTo>
                  <a:lnTo>
                    <a:pt x="2002" y="3103"/>
                  </a:lnTo>
                  <a:cubicBezTo>
                    <a:pt x="1435" y="2569"/>
                    <a:pt x="934" y="1935"/>
                    <a:pt x="601" y="1202"/>
                  </a:cubicBezTo>
                  <a:cubicBezTo>
                    <a:pt x="267" y="56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2030;p72"/>
            <p:cNvSpPr/>
            <p:nvPr/>
          </p:nvSpPr>
          <p:spPr>
            <a:xfrm>
              <a:off x="6791382" y="3510021"/>
              <a:ext cx="33386" cy="74724"/>
            </a:xfrm>
            <a:custGeom>
              <a:avLst/>
              <a:gdLst/>
              <a:ahLst/>
              <a:cxnLst/>
              <a:rect l="l" t="t" r="r" b="b"/>
              <a:pathLst>
                <a:path w="1502" h="3337" extrusionOk="0">
                  <a:moveTo>
                    <a:pt x="1" y="1"/>
                  </a:moveTo>
                  <a:lnTo>
                    <a:pt x="1" y="334"/>
                  </a:lnTo>
                  <a:lnTo>
                    <a:pt x="134" y="3337"/>
                  </a:lnTo>
                  <a:lnTo>
                    <a:pt x="1502" y="2403"/>
                  </a:lnTo>
                  <a:cubicBezTo>
                    <a:pt x="801" y="1902"/>
                    <a:pt x="267" y="70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2031;p72"/>
            <p:cNvSpPr/>
            <p:nvPr/>
          </p:nvSpPr>
          <p:spPr>
            <a:xfrm>
              <a:off x="6789892" y="3495847"/>
              <a:ext cx="13381" cy="26893"/>
            </a:xfrm>
            <a:custGeom>
              <a:avLst/>
              <a:gdLst/>
              <a:ahLst/>
              <a:cxnLst/>
              <a:rect l="l" t="t" r="r" b="b"/>
              <a:pathLst>
                <a:path w="602" h="1201" extrusionOk="0">
                  <a:moveTo>
                    <a:pt x="1" y="0"/>
                  </a:moveTo>
                  <a:lnTo>
                    <a:pt x="68" y="967"/>
                  </a:lnTo>
                  <a:cubicBezTo>
                    <a:pt x="234" y="1034"/>
                    <a:pt x="434" y="1101"/>
                    <a:pt x="601" y="1201"/>
                  </a:cubicBezTo>
                  <a:cubicBezTo>
                    <a:pt x="268" y="53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2032;p72"/>
            <p:cNvSpPr/>
            <p:nvPr/>
          </p:nvSpPr>
          <p:spPr>
            <a:xfrm>
              <a:off x="6789159" y="3451017"/>
              <a:ext cx="80841" cy="97878"/>
            </a:xfrm>
            <a:custGeom>
              <a:avLst/>
              <a:gdLst/>
              <a:ahLst/>
              <a:cxnLst/>
              <a:rect l="l" t="t" r="r" b="b"/>
              <a:pathLst>
                <a:path w="3637" h="4371" extrusionOk="0">
                  <a:moveTo>
                    <a:pt x="0" y="1"/>
                  </a:moveTo>
                  <a:lnTo>
                    <a:pt x="0" y="234"/>
                  </a:lnTo>
                  <a:lnTo>
                    <a:pt x="101" y="2536"/>
                  </a:lnTo>
                  <a:lnTo>
                    <a:pt x="101" y="2903"/>
                  </a:lnTo>
                  <a:cubicBezTo>
                    <a:pt x="1201" y="3070"/>
                    <a:pt x="2269" y="3603"/>
                    <a:pt x="3103" y="4370"/>
                  </a:cubicBezTo>
                  <a:lnTo>
                    <a:pt x="3636" y="1869"/>
                  </a:lnTo>
                  <a:cubicBezTo>
                    <a:pt x="2202" y="4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2033;p72"/>
            <p:cNvSpPr/>
            <p:nvPr/>
          </p:nvSpPr>
          <p:spPr>
            <a:xfrm>
              <a:off x="6783958" y="3330008"/>
              <a:ext cx="60081" cy="94899"/>
            </a:xfrm>
            <a:custGeom>
              <a:avLst/>
              <a:gdLst/>
              <a:ahLst/>
              <a:cxnLst/>
              <a:rect l="l" t="t" r="r" b="b"/>
              <a:pathLst>
                <a:path w="2703" h="4238" extrusionOk="0">
                  <a:moveTo>
                    <a:pt x="1335" y="1"/>
                  </a:moveTo>
                  <a:cubicBezTo>
                    <a:pt x="935" y="434"/>
                    <a:pt x="468" y="868"/>
                    <a:pt x="1" y="1235"/>
                  </a:cubicBezTo>
                  <a:lnTo>
                    <a:pt x="1" y="1435"/>
                  </a:lnTo>
                  <a:lnTo>
                    <a:pt x="34" y="2002"/>
                  </a:lnTo>
                  <a:lnTo>
                    <a:pt x="68" y="3236"/>
                  </a:lnTo>
                  <a:lnTo>
                    <a:pt x="101" y="3970"/>
                  </a:lnTo>
                  <a:lnTo>
                    <a:pt x="101" y="4237"/>
                  </a:lnTo>
                  <a:cubicBezTo>
                    <a:pt x="1068" y="3770"/>
                    <a:pt x="1936" y="3170"/>
                    <a:pt x="2703" y="2403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2034;p72"/>
            <p:cNvSpPr/>
            <p:nvPr/>
          </p:nvSpPr>
          <p:spPr>
            <a:xfrm>
              <a:off x="6706117" y="3252328"/>
              <a:ext cx="69728" cy="56048"/>
            </a:xfrm>
            <a:custGeom>
              <a:avLst/>
              <a:gdLst/>
              <a:ahLst/>
              <a:cxnLst/>
              <a:rect l="l" t="t" r="r" b="b"/>
              <a:pathLst>
                <a:path w="3137" h="2503" extrusionOk="0">
                  <a:moveTo>
                    <a:pt x="1768" y="1"/>
                  </a:moveTo>
                  <a:cubicBezTo>
                    <a:pt x="934" y="501"/>
                    <a:pt x="301" y="1268"/>
                    <a:pt x="0" y="2202"/>
                  </a:cubicBezTo>
                  <a:lnTo>
                    <a:pt x="201" y="2236"/>
                  </a:lnTo>
                  <a:lnTo>
                    <a:pt x="834" y="2302"/>
                  </a:lnTo>
                  <a:lnTo>
                    <a:pt x="1468" y="2402"/>
                  </a:lnTo>
                  <a:lnTo>
                    <a:pt x="1902" y="2469"/>
                  </a:lnTo>
                  <a:lnTo>
                    <a:pt x="2202" y="2502"/>
                  </a:lnTo>
                  <a:cubicBezTo>
                    <a:pt x="2469" y="2136"/>
                    <a:pt x="2769" y="1769"/>
                    <a:pt x="3136" y="1468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2035;p72"/>
            <p:cNvSpPr/>
            <p:nvPr/>
          </p:nvSpPr>
          <p:spPr>
            <a:xfrm>
              <a:off x="6711296" y="3259807"/>
              <a:ext cx="55635" cy="47830"/>
            </a:xfrm>
            <a:custGeom>
              <a:avLst/>
              <a:gdLst/>
              <a:ahLst/>
              <a:cxnLst/>
              <a:rect l="l" t="t" r="r" b="b"/>
              <a:pathLst>
                <a:path w="2503" h="2136" extrusionOk="0">
                  <a:moveTo>
                    <a:pt x="1469" y="0"/>
                  </a:moveTo>
                  <a:cubicBezTo>
                    <a:pt x="701" y="401"/>
                    <a:pt x="201" y="1401"/>
                    <a:pt x="1" y="1902"/>
                  </a:cubicBezTo>
                  <a:lnTo>
                    <a:pt x="601" y="1968"/>
                  </a:lnTo>
                  <a:cubicBezTo>
                    <a:pt x="568" y="1902"/>
                    <a:pt x="535" y="1835"/>
                    <a:pt x="535" y="1735"/>
                  </a:cubicBezTo>
                  <a:cubicBezTo>
                    <a:pt x="535" y="1451"/>
                    <a:pt x="752" y="1310"/>
                    <a:pt x="968" y="1310"/>
                  </a:cubicBezTo>
                  <a:cubicBezTo>
                    <a:pt x="1185" y="1310"/>
                    <a:pt x="1402" y="1451"/>
                    <a:pt x="1402" y="1735"/>
                  </a:cubicBezTo>
                  <a:cubicBezTo>
                    <a:pt x="1402" y="1868"/>
                    <a:pt x="1369" y="2002"/>
                    <a:pt x="1269" y="2068"/>
                  </a:cubicBezTo>
                  <a:lnTo>
                    <a:pt x="1669" y="2135"/>
                  </a:lnTo>
                  <a:cubicBezTo>
                    <a:pt x="1902" y="1768"/>
                    <a:pt x="2203" y="1401"/>
                    <a:pt x="2503" y="1101"/>
                  </a:cubicBez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2036;p72"/>
            <p:cNvSpPr/>
            <p:nvPr/>
          </p:nvSpPr>
          <p:spPr>
            <a:xfrm>
              <a:off x="6788425" y="3456257"/>
              <a:ext cx="77863" cy="82180"/>
            </a:xfrm>
            <a:custGeom>
              <a:avLst/>
              <a:gdLst/>
              <a:ahLst/>
              <a:cxnLst/>
              <a:rect l="l" t="t" r="r" b="b"/>
              <a:pathLst>
                <a:path w="3503" h="3670" extrusionOk="0">
                  <a:moveTo>
                    <a:pt x="1142" y="776"/>
                  </a:moveTo>
                  <a:cubicBezTo>
                    <a:pt x="1236" y="776"/>
                    <a:pt x="1334" y="794"/>
                    <a:pt x="1434" y="834"/>
                  </a:cubicBezTo>
                  <a:cubicBezTo>
                    <a:pt x="1768" y="934"/>
                    <a:pt x="1968" y="1301"/>
                    <a:pt x="1868" y="1635"/>
                  </a:cubicBezTo>
                  <a:cubicBezTo>
                    <a:pt x="1810" y="2042"/>
                    <a:pt x="1480" y="2269"/>
                    <a:pt x="1143" y="2269"/>
                  </a:cubicBezTo>
                  <a:cubicBezTo>
                    <a:pt x="900" y="2269"/>
                    <a:pt x="654" y="2152"/>
                    <a:pt x="500" y="1902"/>
                  </a:cubicBezTo>
                  <a:cubicBezTo>
                    <a:pt x="217" y="1363"/>
                    <a:pt x="608" y="776"/>
                    <a:pt x="1142" y="776"/>
                  </a:cubicBezTo>
                  <a:close/>
                  <a:moveTo>
                    <a:pt x="0" y="0"/>
                  </a:moveTo>
                  <a:lnTo>
                    <a:pt x="100" y="2302"/>
                  </a:lnTo>
                  <a:cubicBezTo>
                    <a:pt x="1501" y="2535"/>
                    <a:pt x="3036" y="3669"/>
                    <a:pt x="3036" y="3669"/>
                  </a:cubicBezTo>
                  <a:lnTo>
                    <a:pt x="3503" y="1701"/>
                  </a:lnTo>
                  <a:cubicBezTo>
                    <a:pt x="2502" y="834"/>
                    <a:pt x="1301" y="23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2037;p72"/>
            <p:cNvSpPr/>
            <p:nvPr/>
          </p:nvSpPr>
          <p:spPr>
            <a:xfrm>
              <a:off x="6784713" y="3339726"/>
              <a:ext cx="51168" cy="79202"/>
            </a:xfrm>
            <a:custGeom>
              <a:avLst/>
              <a:gdLst/>
              <a:ahLst/>
              <a:cxnLst/>
              <a:rect l="l" t="t" r="r" b="b"/>
              <a:pathLst>
                <a:path w="2302" h="3537" extrusionOk="0">
                  <a:moveTo>
                    <a:pt x="1201" y="0"/>
                  </a:moveTo>
                  <a:cubicBezTo>
                    <a:pt x="834" y="401"/>
                    <a:pt x="434" y="734"/>
                    <a:pt x="0" y="1001"/>
                  </a:cubicBezTo>
                  <a:lnTo>
                    <a:pt x="0" y="1568"/>
                  </a:lnTo>
                  <a:lnTo>
                    <a:pt x="34" y="1568"/>
                  </a:lnTo>
                  <a:cubicBezTo>
                    <a:pt x="768" y="1668"/>
                    <a:pt x="768" y="2702"/>
                    <a:pt x="34" y="2802"/>
                  </a:cubicBezTo>
                  <a:lnTo>
                    <a:pt x="67" y="3536"/>
                  </a:lnTo>
                  <a:cubicBezTo>
                    <a:pt x="868" y="3103"/>
                    <a:pt x="1601" y="2569"/>
                    <a:pt x="2302" y="1969"/>
                  </a:cubicBezTo>
                  <a:lnTo>
                    <a:pt x="1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2038;p72"/>
            <p:cNvSpPr/>
            <p:nvPr/>
          </p:nvSpPr>
          <p:spPr>
            <a:xfrm>
              <a:off x="6440676" y="2481489"/>
              <a:ext cx="115694" cy="605784"/>
            </a:xfrm>
            <a:custGeom>
              <a:avLst/>
              <a:gdLst/>
              <a:ahLst/>
              <a:cxnLst/>
              <a:rect l="l" t="t" r="r" b="b"/>
              <a:pathLst>
                <a:path w="5205" h="27053" extrusionOk="0">
                  <a:moveTo>
                    <a:pt x="301" y="0"/>
                  </a:moveTo>
                  <a:cubicBezTo>
                    <a:pt x="301" y="0"/>
                    <a:pt x="1" y="12943"/>
                    <a:pt x="267" y="14677"/>
                  </a:cubicBezTo>
                  <a:cubicBezTo>
                    <a:pt x="1035" y="19180"/>
                    <a:pt x="3236" y="27053"/>
                    <a:pt x="3236" y="27053"/>
                  </a:cubicBezTo>
                  <a:lnTo>
                    <a:pt x="5204" y="26319"/>
                  </a:lnTo>
                  <a:cubicBezTo>
                    <a:pt x="5204" y="26319"/>
                    <a:pt x="3336" y="18080"/>
                    <a:pt x="3136" y="15111"/>
                  </a:cubicBezTo>
                  <a:cubicBezTo>
                    <a:pt x="2903" y="12142"/>
                    <a:pt x="2669" y="1601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2039;p72"/>
            <p:cNvSpPr/>
            <p:nvPr/>
          </p:nvSpPr>
          <p:spPr>
            <a:xfrm>
              <a:off x="6586733" y="2664480"/>
              <a:ext cx="76396" cy="81845"/>
            </a:xfrm>
            <a:custGeom>
              <a:avLst/>
              <a:gdLst/>
              <a:ahLst/>
              <a:cxnLst/>
              <a:rect l="l" t="t" r="r" b="b"/>
              <a:pathLst>
                <a:path w="3437" h="3655" extrusionOk="0">
                  <a:moveTo>
                    <a:pt x="2870" y="1"/>
                  </a:moveTo>
                  <a:lnTo>
                    <a:pt x="1" y="1568"/>
                  </a:lnTo>
                  <a:lnTo>
                    <a:pt x="1" y="3336"/>
                  </a:lnTo>
                  <a:cubicBezTo>
                    <a:pt x="142" y="3571"/>
                    <a:pt x="474" y="3655"/>
                    <a:pt x="880" y="3655"/>
                  </a:cubicBezTo>
                  <a:cubicBezTo>
                    <a:pt x="1919" y="3655"/>
                    <a:pt x="3437" y="3103"/>
                    <a:pt x="3437" y="3103"/>
                  </a:cubicBezTo>
                  <a:lnTo>
                    <a:pt x="2870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2040;p72"/>
            <p:cNvSpPr/>
            <p:nvPr/>
          </p:nvSpPr>
          <p:spPr>
            <a:xfrm>
              <a:off x="6650504" y="2664480"/>
              <a:ext cx="61570" cy="72485"/>
            </a:xfrm>
            <a:custGeom>
              <a:avLst/>
              <a:gdLst/>
              <a:ahLst/>
              <a:cxnLst/>
              <a:rect l="l" t="t" r="r" b="b"/>
              <a:pathLst>
                <a:path w="2770" h="3237" extrusionOk="0">
                  <a:moveTo>
                    <a:pt x="1" y="1"/>
                  </a:moveTo>
                  <a:lnTo>
                    <a:pt x="568" y="3103"/>
                  </a:lnTo>
                  <a:lnTo>
                    <a:pt x="2603" y="3236"/>
                  </a:lnTo>
                  <a:lnTo>
                    <a:pt x="2769" y="10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2041;p72"/>
            <p:cNvSpPr/>
            <p:nvPr/>
          </p:nvSpPr>
          <p:spPr>
            <a:xfrm>
              <a:off x="6101618" y="2084761"/>
              <a:ext cx="304228" cy="335529"/>
            </a:xfrm>
            <a:custGeom>
              <a:avLst/>
              <a:gdLst/>
              <a:ahLst/>
              <a:cxnLst/>
              <a:rect l="l" t="t" r="r" b="b"/>
              <a:pathLst>
                <a:path w="13687" h="14984" extrusionOk="0">
                  <a:moveTo>
                    <a:pt x="7007" y="0"/>
                  </a:moveTo>
                  <a:cubicBezTo>
                    <a:pt x="3105" y="0"/>
                    <a:pt x="2345" y="2573"/>
                    <a:pt x="2345" y="2573"/>
                  </a:cubicBezTo>
                  <a:cubicBezTo>
                    <a:pt x="2256" y="2552"/>
                    <a:pt x="2168" y="2541"/>
                    <a:pt x="2081" y="2541"/>
                  </a:cubicBezTo>
                  <a:cubicBezTo>
                    <a:pt x="930" y="2541"/>
                    <a:pt x="1" y="4352"/>
                    <a:pt x="311" y="7143"/>
                  </a:cubicBezTo>
                  <a:cubicBezTo>
                    <a:pt x="644" y="10112"/>
                    <a:pt x="2479" y="10245"/>
                    <a:pt x="2779" y="11379"/>
                  </a:cubicBezTo>
                  <a:cubicBezTo>
                    <a:pt x="3079" y="12480"/>
                    <a:pt x="2512" y="14081"/>
                    <a:pt x="2512" y="14081"/>
                  </a:cubicBezTo>
                  <a:cubicBezTo>
                    <a:pt x="3046" y="13648"/>
                    <a:pt x="3213" y="12280"/>
                    <a:pt x="3213" y="12280"/>
                  </a:cubicBezTo>
                  <a:lnTo>
                    <a:pt x="3213" y="12280"/>
                  </a:lnTo>
                  <a:cubicBezTo>
                    <a:pt x="3279" y="13114"/>
                    <a:pt x="3079" y="13948"/>
                    <a:pt x="2612" y="14648"/>
                  </a:cubicBezTo>
                  <a:cubicBezTo>
                    <a:pt x="3449" y="14894"/>
                    <a:pt x="4512" y="14983"/>
                    <a:pt x="5615" y="14983"/>
                  </a:cubicBezTo>
                  <a:cubicBezTo>
                    <a:pt x="8557" y="14983"/>
                    <a:pt x="11785" y="14348"/>
                    <a:pt x="11785" y="14348"/>
                  </a:cubicBezTo>
                  <a:cubicBezTo>
                    <a:pt x="11552" y="13814"/>
                    <a:pt x="11452" y="13247"/>
                    <a:pt x="11519" y="12680"/>
                  </a:cubicBezTo>
                  <a:lnTo>
                    <a:pt x="11519" y="12680"/>
                  </a:lnTo>
                  <a:cubicBezTo>
                    <a:pt x="11652" y="13214"/>
                    <a:pt x="12052" y="13681"/>
                    <a:pt x="12553" y="13914"/>
                  </a:cubicBezTo>
                  <a:cubicBezTo>
                    <a:pt x="11719" y="12013"/>
                    <a:pt x="11685" y="9878"/>
                    <a:pt x="12453" y="7943"/>
                  </a:cubicBezTo>
                  <a:cubicBezTo>
                    <a:pt x="13687" y="4608"/>
                    <a:pt x="12486" y="438"/>
                    <a:pt x="7849" y="38"/>
                  </a:cubicBezTo>
                  <a:cubicBezTo>
                    <a:pt x="7553" y="12"/>
                    <a:pt x="7273" y="0"/>
                    <a:pt x="7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2042;p72"/>
            <p:cNvSpPr/>
            <p:nvPr/>
          </p:nvSpPr>
          <p:spPr>
            <a:xfrm>
              <a:off x="6187838" y="2902759"/>
              <a:ext cx="349994" cy="1380139"/>
            </a:xfrm>
            <a:custGeom>
              <a:avLst/>
              <a:gdLst/>
              <a:ahLst/>
              <a:cxnLst/>
              <a:rect l="l" t="t" r="r" b="b"/>
              <a:pathLst>
                <a:path w="15746" h="61634" extrusionOk="0">
                  <a:moveTo>
                    <a:pt x="401" y="1"/>
                  </a:moveTo>
                  <a:cubicBezTo>
                    <a:pt x="401" y="1"/>
                    <a:pt x="1" y="10575"/>
                    <a:pt x="6906" y="27620"/>
                  </a:cubicBezTo>
                  <a:cubicBezTo>
                    <a:pt x="5905" y="43932"/>
                    <a:pt x="13744" y="61478"/>
                    <a:pt x="13744" y="61478"/>
                  </a:cubicBezTo>
                  <a:cubicBezTo>
                    <a:pt x="13894" y="61585"/>
                    <a:pt x="14151" y="61634"/>
                    <a:pt x="14432" y="61634"/>
                  </a:cubicBezTo>
                  <a:cubicBezTo>
                    <a:pt x="15024" y="61634"/>
                    <a:pt x="15723" y="61417"/>
                    <a:pt x="15745" y="61078"/>
                  </a:cubicBezTo>
                  <a:cubicBezTo>
                    <a:pt x="14578" y="58776"/>
                    <a:pt x="13977" y="37694"/>
                    <a:pt x="13210" y="27620"/>
                  </a:cubicBezTo>
                  <a:cubicBezTo>
                    <a:pt x="13410" y="16913"/>
                    <a:pt x="11242" y="1"/>
                    <a:pt x="1124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2043;p72"/>
            <p:cNvSpPr/>
            <p:nvPr/>
          </p:nvSpPr>
          <p:spPr>
            <a:xfrm>
              <a:off x="5968386" y="2902759"/>
              <a:ext cx="403362" cy="1387887"/>
            </a:xfrm>
            <a:custGeom>
              <a:avLst/>
              <a:gdLst/>
              <a:ahLst/>
              <a:cxnLst/>
              <a:rect l="l" t="t" r="r" b="b"/>
              <a:pathLst>
                <a:path w="18147" h="61980" extrusionOk="0">
                  <a:moveTo>
                    <a:pt x="8640" y="1"/>
                  </a:moveTo>
                  <a:cubicBezTo>
                    <a:pt x="8640" y="1"/>
                    <a:pt x="2469" y="5571"/>
                    <a:pt x="4437" y="28854"/>
                  </a:cubicBezTo>
                  <a:cubicBezTo>
                    <a:pt x="0" y="39395"/>
                    <a:pt x="5237" y="61878"/>
                    <a:pt x="5237" y="61878"/>
                  </a:cubicBezTo>
                  <a:cubicBezTo>
                    <a:pt x="5473" y="61950"/>
                    <a:pt x="5667" y="61980"/>
                    <a:pt x="5832" y="61980"/>
                  </a:cubicBezTo>
                  <a:cubicBezTo>
                    <a:pt x="6439" y="61980"/>
                    <a:pt x="6652" y="61573"/>
                    <a:pt x="7072" y="61311"/>
                  </a:cubicBezTo>
                  <a:cubicBezTo>
                    <a:pt x="7105" y="50103"/>
                    <a:pt x="9207" y="38261"/>
                    <a:pt x="11275" y="28421"/>
                  </a:cubicBezTo>
                  <a:cubicBezTo>
                    <a:pt x="13210" y="19081"/>
                    <a:pt x="18146" y="1"/>
                    <a:pt x="18146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2044;p72"/>
            <p:cNvSpPr/>
            <p:nvPr/>
          </p:nvSpPr>
          <p:spPr>
            <a:xfrm>
              <a:off x="6030668" y="2910977"/>
              <a:ext cx="455997" cy="618503"/>
            </a:xfrm>
            <a:custGeom>
              <a:avLst/>
              <a:gdLst/>
              <a:ahLst/>
              <a:cxnLst/>
              <a:rect l="l" t="t" r="r" b="b"/>
              <a:pathLst>
                <a:path w="20515" h="27621" extrusionOk="0">
                  <a:moveTo>
                    <a:pt x="18547" y="0"/>
                  </a:moveTo>
                  <a:cubicBezTo>
                    <a:pt x="18547" y="0"/>
                    <a:pt x="9140" y="234"/>
                    <a:pt x="5304" y="234"/>
                  </a:cubicBezTo>
                  <a:cubicBezTo>
                    <a:pt x="1134" y="5238"/>
                    <a:pt x="0" y="21249"/>
                    <a:pt x="767" y="24751"/>
                  </a:cubicBezTo>
                  <a:cubicBezTo>
                    <a:pt x="1101" y="25118"/>
                    <a:pt x="1501" y="25419"/>
                    <a:pt x="1935" y="25652"/>
                  </a:cubicBezTo>
                  <a:cubicBezTo>
                    <a:pt x="1968" y="23484"/>
                    <a:pt x="2602" y="22483"/>
                    <a:pt x="2602" y="22483"/>
                  </a:cubicBezTo>
                  <a:lnTo>
                    <a:pt x="2602" y="22483"/>
                  </a:lnTo>
                  <a:cubicBezTo>
                    <a:pt x="2502" y="23717"/>
                    <a:pt x="2602" y="24952"/>
                    <a:pt x="2936" y="26152"/>
                  </a:cubicBezTo>
                  <a:cubicBezTo>
                    <a:pt x="4891" y="26962"/>
                    <a:pt x="7912" y="27620"/>
                    <a:pt x="11699" y="27620"/>
                  </a:cubicBezTo>
                  <a:cubicBezTo>
                    <a:pt x="14306" y="27620"/>
                    <a:pt x="17277" y="27308"/>
                    <a:pt x="20515" y="26519"/>
                  </a:cubicBezTo>
                  <a:cubicBezTo>
                    <a:pt x="20515" y="17213"/>
                    <a:pt x="18680" y="1535"/>
                    <a:pt x="18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2045;p72"/>
            <p:cNvSpPr/>
            <p:nvPr/>
          </p:nvSpPr>
          <p:spPr>
            <a:xfrm>
              <a:off x="6052895" y="4288362"/>
              <a:ext cx="125341" cy="191232"/>
            </a:xfrm>
            <a:custGeom>
              <a:avLst/>
              <a:gdLst/>
              <a:ahLst/>
              <a:cxnLst/>
              <a:rect l="l" t="t" r="r" b="b"/>
              <a:pathLst>
                <a:path w="5639" h="8540" extrusionOk="0">
                  <a:moveTo>
                    <a:pt x="1435" y="0"/>
                  </a:moveTo>
                  <a:cubicBezTo>
                    <a:pt x="1435" y="0"/>
                    <a:pt x="268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2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437" y="901"/>
                    <a:pt x="3337" y="167"/>
                    <a:pt x="3337" y="167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2046;p72"/>
            <p:cNvSpPr/>
            <p:nvPr/>
          </p:nvSpPr>
          <p:spPr>
            <a:xfrm>
              <a:off x="6084792" y="4257729"/>
              <a:ext cx="61926" cy="173676"/>
            </a:xfrm>
            <a:custGeom>
              <a:avLst/>
              <a:gdLst/>
              <a:ahLst/>
              <a:cxnLst/>
              <a:rect l="l" t="t" r="r" b="b"/>
              <a:pathLst>
                <a:path w="2786" h="7756" extrusionOk="0">
                  <a:moveTo>
                    <a:pt x="1868" y="0"/>
                  </a:moveTo>
                  <a:lnTo>
                    <a:pt x="0" y="1368"/>
                  </a:lnTo>
                  <a:cubicBezTo>
                    <a:pt x="100" y="3703"/>
                    <a:pt x="934" y="6705"/>
                    <a:pt x="2002" y="7673"/>
                  </a:cubicBezTo>
                  <a:cubicBezTo>
                    <a:pt x="2083" y="7730"/>
                    <a:pt x="2173" y="7755"/>
                    <a:pt x="2261" y="7755"/>
                  </a:cubicBezTo>
                  <a:cubicBezTo>
                    <a:pt x="2532" y="7755"/>
                    <a:pt x="2786" y="7516"/>
                    <a:pt x="2735" y="7239"/>
                  </a:cubicBezTo>
                  <a:cubicBezTo>
                    <a:pt x="2202" y="4837"/>
                    <a:pt x="1902" y="2436"/>
                    <a:pt x="1868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2047;p72"/>
            <p:cNvSpPr/>
            <p:nvPr/>
          </p:nvSpPr>
          <p:spPr>
            <a:xfrm>
              <a:off x="6469594" y="4288362"/>
              <a:ext cx="125319" cy="191232"/>
            </a:xfrm>
            <a:custGeom>
              <a:avLst/>
              <a:gdLst/>
              <a:ahLst/>
              <a:cxnLst/>
              <a:rect l="l" t="t" r="r" b="b"/>
              <a:pathLst>
                <a:path w="5638" h="8540" extrusionOk="0">
                  <a:moveTo>
                    <a:pt x="1435" y="0"/>
                  </a:moveTo>
                  <a:cubicBezTo>
                    <a:pt x="1435" y="0"/>
                    <a:pt x="267" y="300"/>
                    <a:pt x="134" y="2035"/>
                  </a:cubicBezTo>
                  <a:cubicBezTo>
                    <a:pt x="1" y="3769"/>
                    <a:pt x="501" y="8540"/>
                    <a:pt x="501" y="8540"/>
                  </a:cubicBezTo>
                  <a:lnTo>
                    <a:pt x="935" y="8540"/>
                  </a:lnTo>
                  <a:cubicBezTo>
                    <a:pt x="935" y="8540"/>
                    <a:pt x="801" y="4236"/>
                    <a:pt x="968" y="3436"/>
                  </a:cubicBezTo>
                  <a:cubicBezTo>
                    <a:pt x="1101" y="5704"/>
                    <a:pt x="2736" y="8540"/>
                    <a:pt x="4871" y="8540"/>
                  </a:cubicBezTo>
                  <a:cubicBezTo>
                    <a:pt x="5638" y="8540"/>
                    <a:pt x="3970" y="5104"/>
                    <a:pt x="3703" y="3002"/>
                  </a:cubicBezTo>
                  <a:cubicBezTo>
                    <a:pt x="3603" y="1968"/>
                    <a:pt x="3403" y="967"/>
                    <a:pt x="3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2048;p72"/>
            <p:cNvSpPr/>
            <p:nvPr/>
          </p:nvSpPr>
          <p:spPr>
            <a:xfrm>
              <a:off x="6491088" y="4250810"/>
              <a:ext cx="72306" cy="181021"/>
            </a:xfrm>
            <a:custGeom>
              <a:avLst/>
              <a:gdLst/>
              <a:ahLst/>
              <a:cxnLst/>
              <a:rect l="l" t="t" r="r" b="b"/>
              <a:pathLst>
                <a:path w="3253" h="8084" extrusionOk="0">
                  <a:moveTo>
                    <a:pt x="1692" y="0"/>
                  </a:moveTo>
                  <a:cubicBezTo>
                    <a:pt x="1202" y="0"/>
                    <a:pt x="1" y="1177"/>
                    <a:pt x="1" y="1177"/>
                  </a:cubicBezTo>
                  <a:cubicBezTo>
                    <a:pt x="101" y="3512"/>
                    <a:pt x="1402" y="7014"/>
                    <a:pt x="2503" y="7982"/>
                  </a:cubicBezTo>
                  <a:cubicBezTo>
                    <a:pt x="2591" y="8052"/>
                    <a:pt x="2686" y="8083"/>
                    <a:pt x="2777" y="8083"/>
                  </a:cubicBezTo>
                  <a:cubicBezTo>
                    <a:pt x="3030" y="8083"/>
                    <a:pt x="3252" y="7843"/>
                    <a:pt x="3203" y="7548"/>
                  </a:cubicBezTo>
                  <a:cubicBezTo>
                    <a:pt x="2369" y="4079"/>
                    <a:pt x="2436" y="1677"/>
                    <a:pt x="1869" y="109"/>
                  </a:cubicBezTo>
                  <a:cubicBezTo>
                    <a:pt x="1836" y="33"/>
                    <a:pt x="1774" y="0"/>
                    <a:pt x="1692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2049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2050;p72"/>
            <p:cNvSpPr/>
            <p:nvPr/>
          </p:nvSpPr>
          <p:spPr>
            <a:xfrm>
              <a:off x="6090726" y="2453834"/>
              <a:ext cx="373711" cy="219626"/>
            </a:xfrm>
            <a:custGeom>
              <a:avLst/>
              <a:gdLst/>
              <a:ahLst/>
              <a:cxnLst/>
              <a:rect l="l" t="t" r="r" b="b"/>
              <a:pathLst>
                <a:path w="16813" h="9808" extrusionOk="0">
                  <a:moveTo>
                    <a:pt x="7768" y="1"/>
                  </a:moveTo>
                  <a:cubicBezTo>
                    <a:pt x="6797" y="1"/>
                    <a:pt x="5821" y="34"/>
                    <a:pt x="4837" y="101"/>
                  </a:cubicBezTo>
                  <a:cubicBezTo>
                    <a:pt x="4303" y="101"/>
                    <a:pt x="3736" y="168"/>
                    <a:pt x="3236" y="201"/>
                  </a:cubicBezTo>
                  <a:cubicBezTo>
                    <a:pt x="1334" y="401"/>
                    <a:pt x="0" y="2136"/>
                    <a:pt x="667" y="3870"/>
                  </a:cubicBezTo>
                  <a:cubicBezTo>
                    <a:pt x="1401" y="5805"/>
                    <a:pt x="1935" y="7773"/>
                    <a:pt x="2235" y="9808"/>
                  </a:cubicBezTo>
                  <a:lnTo>
                    <a:pt x="16679" y="9808"/>
                  </a:lnTo>
                  <a:cubicBezTo>
                    <a:pt x="16812" y="8073"/>
                    <a:pt x="16812" y="6339"/>
                    <a:pt x="16745" y="4604"/>
                  </a:cubicBezTo>
                  <a:cubicBezTo>
                    <a:pt x="16679" y="2469"/>
                    <a:pt x="14877" y="601"/>
                    <a:pt x="12609" y="301"/>
                  </a:cubicBezTo>
                  <a:cubicBezTo>
                    <a:pt x="11975" y="234"/>
                    <a:pt x="11308" y="134"/>
                    <a:pt x="10674" y="101"/>
                  </a:cubicBezTo>
                  <a:cubicBezTo>
                    <a:pt x="9707" y="34"/>
                    <a:pt x="8740" y="1"/>
                    <a:pt x="7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2051;p72"/>
            <p:cNvSpPr/>
            <p:nvPr/>
          </p:nvSpPr>
          <p:spPr>
            <a:xfrm>
              <a:off x="6092949" y="2450834"/>
              <a:ext cx="412253" cy="560999"/>
            </a:xfrm>
            <a:custGeom>
              <a:avLst/>
              <a:gdLst/>
              <a:ahLst/>
              <a:cxnLst/>
              <a:rect l="l" t="t" r="r" b="b"/>
              <a:pathLst>
                <a:path w="18547" h="25053" extrusionOk="0">
                  <a:moveTo>
                    <a:pt x="4548" y="0"/>
                  </a:moveTo>
                  <a:cubicBezTo>
                    <a:pt x="414" y="0"/>
                    <a:pt x="37" y="3337"/>
                    <a:pt x="1" y="3337"/>
                  </a:cubicBezTo>
                  <a:cubicBezTo>
                    <a:pt x="0" y="3337"/>
                    <a:pt x="0" y="3337"/>
                    <a:pt x="0" y="3337"/>
                  </a:cubicBezTo>
                  <a:lnTo>
                    <a:pt x="0" y="3337"/>
                  </a:lnTo>
                  <a:cubicBezTo>
                    <a:pt x="2302" y="8007"/>
                    <a:pt x="3069" y="18248"/>
                    <a:pt x="3069" y="18248"/>
                  </a:cubicBezTo>
                  <a:lnTo>
                    <a:pt x="701" y="22684"/>
                  </a:lnTo>
                  <a:lnTo>
                    <a:pt x="9140" y="25053"/>
                  </a:lnTo>
                  <a:lnTo>
                    <a:pt x="10875" y="20650"/>
                  </a:lnTo>
                  <a:lnTo>
                    <a:pt x="12309" y="24853"/>
                  </a:lnTo>
                  <a:lnTo>
                    <a:pt x="16679" y="23518"/>
                  </a:lnTo>
                  <a:lnTo>
                    <a:pt x="15945" y="17747"/>
                  </a:lnTo>
                  <a:cubicBezTo>
                    <a:pt x="18547" y="5672"/>
                    <a:pt x="15945" y="1369"/>
                    <a:pt x="15945" y="1369"/>
                  </a:cubicBezTo>
                  <a:cubicBezTo>
                    <a:pt x="14246" y="331"/>
                    <a:pt x="11747" y="301"/>
                    <a:pt x="11467" y="301"/>
                  </a:cubicBezTo>
                  <a:cubicBezTo>
                    <a:pt x="11450" y="301"/>
                    <a:pt x="11442" y="302"/>
                    <a:pt x="11442" y="302"/>
                  </a:cubicBezTo>
                  <a:cubicBezTo>
                    <a:pt x="12075" y="3637"/>
                    <a:pt x="10875" y="7540"/>
                    <a:pt x="10875" y="7540"/>
                  </a:cubicBezTo>
                  <a:lnTo>
                    <a:pt x="4670" y="1"/>
                  </a:lnTo>
                  <a:cubicBezTo>
                    <a:pt x="4629" y="1"/>
                    <a:pt x="4588" y="0"/>
                    <a:pt x="4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2052;p72"/>
            <p:cNvSpPr/>
            <p:nvPr/>
          </p:nvSpPr>
          <p:spPr>
            <a:xfrm>
              <a:off x="6168567" y="2442638"/>
              <a:ext cx="248415" cy="236801"/>
            </a:xfrm>
            <a:custGeom>
              <a:avLst/>
              <a:gdLst/>
              <a:ahLst/>
              <a:cxnLst/>
              <a:rect l="l" t="t" r="r" b="b"/>
              <a:pathLst>
                <a:path w="11176" h="10575" extrusionOk="0">
                  <a:moveTo>
                    <a:pt x="2169" y="0"/>
                  </a:moveTo>
                  <a:lnTo>
                    <a:pt x="1602" y="101"/>
                  </a:lnTo>
                  <a:cubicBezTo>
                    <a:pt x="1602" y="101"/>
                    <a:pt x="1" y="2502"/>
                    <a:pt x="67" y="4771"/>
                  </a:cubicBezTo>
                  <a:lnTo>
                    <a:pt x="3303" y="4771"/>
                  </a:lnTo>
                  <a:lnTo>
                    <a:pt x="2002" y="6538"/>
                  </a:lnTo>
                  <a:cubicBezTo>
                    <a:pt x="2002" y="6538"/>
                    <a:pt x="6172" y="7172"/>
                    <a:pt x="8373" y="10575"/>
                  </a:cubicBezTo>
                  <a:lnTo>
                    <a:pt x="7806" y="8607"/>
                  </a:lnTo>
                  <a:lnTo>
                    <a:pt x="10908" y="6538"/>
                  </a:lnTo>
                  <a:lnTo>
                    <a:pt x="9207" y="4804"/>
                  </a:lnTo>
                  <a:lnTo>
                    <a:pt x="11175" y="4203"/>
                  </a:lnTo>
                  <a:cubicBezTo>
                    <a:pt x="10308" y="2369"/>
                    <a:pt x="8740" y="934"/>
                    <a:pt x="6805" y="301"/>
                  </a:cubicBezTo>
                  <a:lnTo>
                    <a:pt x="6805" y="301"/>
                  </a:lnTo>
                  <a:cubicBezTo>
                    <a:pt x="8673" y="2402"/>
                    <a:pt x="7406" y="7439"/>
                    <a:pt x="7406" y="7439"/>
                  </a:cubicBezTo>
                  <a:cubicBezTo>
                    <a:pt x="4337" y="3736"/>
                    <a:pt x="2536" y="768"/>
                    <a:pt x="2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2053;p72"/>
            <p:cNvSpPr/>
            <p:nvPr/>
          </p:nvSpPr>
          <p:spPr>
            <a:xfrm>
              <a:off x="6187483" y="2308193"/>
              <a:ext cx="202048" cy="246519"/>
            </a:xfrm>
            <a:custGeom>
              <a:avLst/>
              <a:gdLst/>
              <a:ahLst/>
              <a:cxnLst/>
              <a:rect l="l" t="t" r="r" b="b"/>
              <a:pathLst>
                <a:path w="9090" h="11009" extrusionOk="0">
                  <a:moveTo>
                    <a:pt x="884" y="0"/>
                  </a:moveTo>
                  <a:lnTo>
                    <a:pt x="884" y="0"/>
                  </a:lnTo>
                  <a:cubicBezTo>
                    <a:pt x="1418" y="1902"/>
                    <a:pt x="2018" y="5337"/>
                    <a:pt x="817" y="6605"/>
                  </a:cubicBezTo>
                  <a:cubicBezTo>
                    <a:pt x="817" y="6605"/>
                    <a:pt x="0" y="8118"/>
                    <a:pt x="4216" y="8118"/>
                  </a:cubicBezTo>
                  <a:cubicBezTo>
                    <a:pt x="4427" y="8118"/>
                    <a:pt x="4650" y="8114"/>
                    <a:pt x="4887" y="8106"/>
                  </a:cubicBezTo>
                  <a:cubicBezTo>
                    <a:pt x="5321" y="9140"/>
                    <a:pt x="6155" y="11008"/>
                    <a:pt x="6155" y="11008"/>
                  </a:cubicBezTo>
                  <a:cubicBezTo>
                    <a:pt x="6155" y="11008"/>
                    <a:pt x="6221" y="8806"/>
                    <a:pt x="5888" y="8039"/>
                  </a:cubicBezTo>
                  <a:cubicBezTo>
                    <a:pt x="9090" y="7772"/>
                    <a:pt x="6655" y="6572"/>
                    <a:pt x="6655" y="6572"/>
                  </a:cubicBezTo>
                  <a:cubicBezTo>
                    <a:pt x="4520" y="6071"/>
                    <a:pt x="4453" y="4537"/>
                    <a:pt x="4720" y="306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2054;p72"/>
            <p:cNvSpPr/>
            <p:nvPr/>
          </p:nvSpPr>
          <p:spPr>
            <a:xfrm>
              <a:off x="6240495" y="2336565"/>
              <a:ext cx="51923" cy="63528"/>
            </a:xfrm>
            <a:custGeom>
              <a:avLst/>
              <a:gdLst/>
              <a:ahLst/>
              <a:cxnLst/>
              <a:rect l="l" t="t" r="r" b="b"/>
              <a:pathLst>
                <a:path w="2336" h="2837" extrusionOk="0">
                  <a:moveTo>
                    <a:pt x="67" y="1"/>
                  </a:moveTo>
                  <a:cubicBezTo>
                    <a:pt x="0" y="334"/>
                    <a:pt x="34" y="668"/>
                    <a:pt x="100" y="1001"/>
                  </a:cubicBezTo>
                  <a:cubicBezTo>
                    <a:pt x="234" y="1835"/>
                    <a:pt x="1401" y="2736"/>
                    <a:pt x="2235" y="2836"/>
                  </a:cubicBezTo>
                  <a:cubicBezTo>
                    <a:pt x="2235" y="2503"/>
                    <a:pt x="2268" y="2136"/>
                    <a:pt x="2335" y="1802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2055;p72"/>
            <p:cNvSpPr/>
            <p:nvPr/>
          </p:nvSpPr>
          <p:spPr>
            <a:xfrm>
              <a:off x="6159143" y="2115237"/>
              <a:ext cx="220764" cy="263582"/>
            </a:xfrm>
            <a:custGeom>
              <a:avLst/>
              <a:gdLst/>
              <a:ahLst/>
              <a:cxnLst/>
              <a:rect l="l" t="t" r="r" b="b"/>
              <a:pathLst>
                <a:path w="9932" h="11771" extrusionOk="0">
                  <a:moveTo>
                    <a:pt x="4432" y="1"/>
                  </a:moveTo>
                  <a:cubicBezTo>
                    <a:pt x="2022" y="1"/>
                    <a:pt x="0" y="2258"/>
                    <a:pt x="591" y="4848"/>
                  </a:cubicBezTo>
                  <a:cubicBezTo>
                    <a:pt x="1158" y="7883"/>
                    <a:pt x="1325" y="9184"/>
                    <a:pt x="3093" y="10652"/>
                  </a:cubicBezTo>
                  <a:cubicBezTo>
                    <a:pt x="4011" y="11417"/>
                    <a:pt x="5049" y="11771"/>
                    <a:pt x="6025" y="11771"/>
                  </a:cubicBezTo>
                  <a:cubicBezTo>
                    <a:pt x="7815" y="11771"/>
                    <a:pt x="9394" y="10580"/>
                    <a:pt x="9631" y="8550"/>
                  </a:cubicBezTo>
                  <a:cubicBezTo>
                    <a:pt x="9931" y="5782"/>
                    <a:pt x="8931" y="1279"/>
                    <a:pt x="5795" y="245"/>
                  </a:cubicBezTo>
                  <a:cubicBezTo>
                    <a:pt x="5337" y="78"/>
                    <a:pt x="4878" y="1"/>
                    <a:pt x="443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2056;p72"/>
            <p:cNvSpPr/>
            <p:nvPr/>
          </p:nvSpPr>
          <p:spPr>
            <a:xfrm>
              <a:off x="6115932" y="2132726"/>
              <a:ext cx="148013" cy="142797"/>
            </a:xfrm>
            <a:custGeom>
              <a:avLst/>
              <a:gdLst/>
              <a:ahLst/>
              <a:cxnLst/>
              <a:rect l="l" t="t" r="r" b="b"/>
              <a:pathLst>
                <a:path w="6659" h="6377" extrusionOk="0">
                  <a:moveTo>
                    <a:pt x="4288" y="0"/>
                  </a:moveTo>
                  <a:cubicBezTo>
                    <a:pt x="4065" y="0"/>
                    <a:pt x="3786" y="78"/>
                    <a:pt x="3436" y="264"/>
                  </a:cubicBezTo>
                  <a:cubicBezTo>
                    <a:pt x="1401" y="1365"/>
                    <a:pt x="0" y="6235"/>
                    <a:pt x="3436" y="6368"/>
                  </a:cubicBezTo>
                  <a:cubicBezTo>
                    <a:pt x="3545" y="6374"/>
                    <a:pt x="3648" y="6376"/>
                    <a:pt x="3743" y="6376"/>
                  </a:cubicBezTo>
                  <a:cubicBezTo>
                    <a:pt x="6658" y="6376"/>
                    <a:pt x="3489" y="3964"/>
                    <a:pt x="5104" y="1865"/>
                  </a:cubicBezTo>
                  <a:cubicBezTo>
                    <a:pt x="5104" y="1865"/>
                    <a:pt x="5380" y="0"/>
                    <a:pt x="4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2057;p72"/>
            <p:cNvSpPr/>
            <p:nvPr/>
          </p:nvSpPr>
          <p:spPr>
            <a:xfrm>
              <a:off x="6192284" y="2107601"/>
              <a:ext cx="157971" cy="82539"/>
            </a:xfrm>
            <a:custGeom>
              <a:avLst/>
              <a:gdLst/>
              <a:ahLst/>
              <a:cxnLst/>
              <a:rect l="l" t="t" r="r" b="b"/>
              <a:pathLst>
                <a:path w="7107" h="3686" extrusionOk="0">
                  <a:moveTo>
                    <a:pt x="3410" y="1"/>
                  </a:moveTo>
                  <a:cubicBezTo>
                    <a:pt x="2343" y="1"/>
                    <a:pt x="1155" y="401"/>
                    <a:pt x="1" y="1419"/>
                  </a:cubicBezTo>
                  <a:cubicBezTo>
                    <a:pt x="330" y="3012"/>
                    <a:pt x="601" y="3685"/>
                    <a:pt x="1526" y="3685"/>
                  </a:cubicBezTo>
                  <a:cubicBezTo>
                    <a:pt x="1822" y="3685"/>
                    <a:pt x="2184" y="3617"/>
                    <a:pt x="2636" y="3488"/>
                  </a:cubicBezTo>
                  <a:cubicBezTo>
                    <a:pt x="2336" y="3054"/>
                    <a:pt x="2236" y="2554"/>
                    <a:pt x="2269" y="2053"/>
                  </a:cubicBezTo>
                  <a:lnTo>
                    <a:pt x="2269" y="2053"/>
                  </a:lnTo>
                  <a:cubicBezTo>
                    <a:pt x="2469" y="2554"/>
                    <a:pt x="2836" y="2954"/>
                    <a:pt x="3303" y="3187"/>
                  </a:cubicBezTo>
                  <a:cubicBezTo>
                    <a:pt x="3804" y="2987"/>
                    <a:pt x="4337" y="2820"/>
                    <a:pt x="4838" y="2720"/>
                  </a:cubicBezTo>
                  <a:cubicBezTo>
                    <a:pt x="4738" y="2454"/>
                    <a:pt x="4704" y="2120"/>
                    <a:pt x="4771" y="1820"/>
                  </a:cubicBezTo>
                  <a:lnTo>
                    <a:pt x="4771" y="1820"/>
                  </a:lnTo>
                  <a:cubicBezTo>
                    <a:pt x="4904" y="2187"/>
                    <a:pt x="5138" y="2454"/>
                    <a:pt x="5438" y="2654"/>
                  </a:cubicBezTo>
                  <a:cubicBezTo>
                    <a:pt x="6039" y="2687"/>
                    <a:pt x="6572" y="2787"/>
                    <a:pt x="7106" y="2954"/>
                  </a:cubicBezTo>
                  <a:cubicBezTo>
                    <a:pt x="7106" y="1521"/>
                    <a:pt x="5489" y="1"/>
                    <a:pt x="3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058;p72"/>
            <p:cNvSpPr/>
            <p:nvPr/>
          </p:nvSpPr>
          <p:spPr>
            <a:xfrm>
              <a:off x="6277571" y="2224445"/>
              <a:ext cx="14848" cy="20355"/>
            </a:xfrm>
            <a:custGeom>
              <a:avLst/>
              <a:gdLst/>
              <a:ahLst/>
              <a:cxnLst/>
              <a:rect l="l" t="t" r="r" b="b"/>
              <a:pathLst>
                <a:path w="668" h="909" extrusionOk="0">
                  <a:moveTo>
                    <a:pt x="304" y="1"/>
                  </a:moveTo>
                  <a:cubicBezTo>
                    <a:pt x="291" y="1"/>
                    <a:pt x="279" y="2"/>
                    <a:pt x="267" y="4"/>
                  </a:cubicBezTo>
                  <a:cubicBezTo>
                    <a:pt x="100" y="4"/>
                    <a:pt x="0" y="204"/>
                    <a:pt x="33" y="471"/>
                  </a:cubicBezTo>
                  <a:cubicBezTo>
                    <a:pt x="95" y="718"/>
                    <a:pt x="214" y="908"/>
                    <a:pt x="364" y="908"/>
                  </a:cubicBezTo>
                  <a:cubicBezTo>
                    <a:pt x="376" y="908"/>
                    <a:pt x="388" y="907"/>
                    <a:pt x="400" y="905"/>
                  </a:cubicBezTo>
                  <a:cubicBezTo>
                    <a:pt x="567" y="905"/>
                    <a:pt x="667" y="705"/>
                    <a:pt x="634" y="438"/>
                  </a:cubicBezTo>
                  <a:cubicBezTo>
                    <a:pt x="603" y="191"/>
                    <a:pt x="457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059;p72"/>
            <p:cNvSpPr/>
            <p:nvPr/>
          </p:nvSpPr>
          <p:spPr>
            <a:xfrm>
              <a:off x="6346521" y="2220057"/>
              <a:ext cx="15581" cy="20937"/>
            </a:xfrm>
            <a:custGeom>
              <a:avLst/>
              <a:gdLst/>
              <a:ahLst/>
              <a:cxnLst/>
              <a:rect l="l" t="t" r="r" b="b"/>
              <a:pathLst>
                <a:path w="701" h="935" extrusionOk="0">
                  <a:moveTo>
                    <a:pt x="300" y="0"/>
                  </a:moveTo>
                  <a:cubicBezTo>
                    <a:pt x="134" y="0"/>
                    <a:pt x="0" y="234"/>
                    <a:pt x="67" y="500"/>
                  </a:cubicBezTo>
                  <a:cubicBezTo>
                    <a:pt x="100" y="734"/>
                    <a:pt x="267" y="934"/>
                    <a:pt x="434" y="934"/>
                  </a:cubicBezTo>
                  <a:cubicBezTo>
                    <a:pt x="601" y="934"/>
                    <a:pt x="701" y="701"/>
                    <a:pt x="667" y="434"/>
                  </a:cubicBezTo>
                  <a:cubicBezTo>
                    <a:pt x="634" y="2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060;p72"/>
            <p:cNvSpPr/>
            <p:nvPr/>
          </p:nvSpPr>
          <p:spPr>
            <a:xfrm>
              <a:off x="6350966" y="2215556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81" y="300"/>
                    <a:pt x="155" y="326"/>
                    <a:pt x="222" y="326"/>
                  </a:cubicBezTo>
                  <a:cubicBezTo>
                    <a:pt x="459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061;p72"/>
            <p:cNvSpPr/>
            <p:nvPr/>
          </p:nvSpPr>
          <p:spPr>
            <a:xfrm>
              <a:off x="6329472" y="2241710"/>
              <a:ext cx="25228" cy="41292"/>
            </a:xfrm>
            <a:custGeom>
              <a:avLst/>
              <a:gdLst/>
              <a:ahLst/>
              <a:cxnLst/>
              <a:rect l="l" t="t" r="r" b="b"/>
              <a:pathLst>
                <a:path w="1135" h="1844" extrusionOk="0">
                  <a:moveTo>
                    <a:pt x="0" y="0"/>
                  </a:moveTo>
                  <a:lnTo>
                    <a:pt x="267" y="1835"/>
                  </a:lnTo>
                  <a:cubicBezTo>
                    <a:pt x="314" y="1840"/>
                    <a:pt x="363" y="1843"/>
                    <a:pt x="411" y="1843"/>
                  </a:cubicBezTo>
                  <a:cubicBezTo>
                    <a:pt x="670" y="1843"/>
                    <a:pt x="938" y="1765"/>
                    <a:pt x="1134" y="1568"/>
                  </a:cubicBezTo>
                  <a:cubicBezTo>
                    <a:pt x="701" y="1101"/>
                    <a:pt x="300" y="567"/>
                    <a:pt x="0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062;p72"/>
            <p:cNvSpPr/>
            <p:nvPr/>
          </p:nvSpPr>
          <p:spPr>
            <a:xfrm>
              <a:off x="6273103" y="2287279"/>
              <a:ext cx="43766" cy="19258"/>
            </a:xfrm>
            <a:custGeom>
              <a:avLst/>
              <a:gdLst/>
              <a:ahLst/>
              <a:cxnLst/>
              <a:rect l="l" t="t" r="r" b="b"/>
              <a:pathLst>
                <a:path w="1969" h="860" extrusionOk="0">
                  <a:moveTo>
                    <a:pt x="34" y="0"/>
                  </a:moveTo>
                  <a:cubicBezTo>
                    <a:pt x="1" y="34"/>
                    <a:pt x="1" y="100"/>
                    <a:pt x="34" y="134"/>
                  </a:cubicBezTo>
                  <a:cubicBezTo>
                    <a:pt x="435" y="534"/>
                    <a:pt x="935" y="801"/>
                    <a:pt x="1502" y="834"/>
                  </a:cubicBezTo>
                  <a:cubicBezTo>
                    <a:pt x="1569" y="851"/>
                    <a:pt x="1635" y="859"/>
                    <a:pt x="1702" y="859"/>
                  </a:cubicBezTo>
                  <a:cubicBezTo>
                    <a:pt x="1769" y="859"/>
                    <a:pt x="1836" y="851"/>
                    <a:pt x="1902" y="834"/>
                  </a:cubicBezTo>
                  <a:cubicBezTo>
                    <a:pt x="1969" y="834"/>
                    <a:pt x="1969" y="801"/>
                    <a:pt x="1969" y="767"/>
                  </a:cubicBezTo>
                  <a:cubicBezTo>
                    <a:pt x="1969" y="701"/>
                    <a:pt x="1936" y="701"/>
                    <a:pt x="1902" y="701"/>
                  </a:cubicBezTo>
                  <a:cubicBezTo>
                    <a:pt x="1861" y="703"/>
                    <a:pt x="1819" y="704"/>
                    <a:pt x="1778" y="704"/>
                  </a:cubicBezTo>
                  <a:cubicBezTo>
                    <a:pt x="1157" y="704"/>
                    <a:pt x="574" y="469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063;p72"/>
            <p:cNvSpPr/>
            <p:nvPr/>
          </p:nvSpPr>
          <p:spPr>
            <a:xfrm>
              <a:off x="6157453" y="2248002"/>
              <a:ext cx="58125" cy="67424"/>
            </a:xfrm>
            <a:custGeom>
              <a:avLst/>
              <a:gdLst/>
              <a:ahLst/>
              <a:cxnLst/>
              <a:rect l="l" t="t" r="r" b="b"/>
              <a:pathLst>
                <a:path w="2615" h="3011" extrusionOk="0">
                  <a:moveTo>
                    <a:pt x="1054" y="1"/>
                  </a:moveTo>
                  <a:cubicBezTo>
                    <a:pt x="1004" y="1"/>
                    <a:pt x="952" y="7"/>
                    <a:pt x="901" y="20"/>
                  </a:cubicBezTo>
                  <a:cubicBezTo>
                    <a:pt x="200" y="186"/>
                    <a:pt x="0" y="1154"/>
                    <a:pt x="334" y="1854"/>
                  </a:cubicBezTo>
                  <a:cubicBezTo>
                    <a:pt x="601" y="2388"/>
                    <a:pt x="1068" y="2788"/>
                    <a:pt x="1635" y="2988"/>
                  </a:cubicBezTo>
                  <a:cubicBezTo>
                    <a:pt x="1698" y="3003"/>
                    <a:pt x="1758" y="3011"/>
                    <a:pt x="1815" y="3011"/>
                  </a:cubicBezTo>
                  <a:cubicBezTo>
                    <a:pt x="2385" y="3011"/>
                    <a:pt x="2614" y="2282"/>
                    <a:pt x="2402" y="1554"/>
                  </a:cubicBezTo>
                  <a:cubicBezTo>
                    <a:pt x="2217" y="877"/>
                    <a:pt x="1663" y="1"/>
                    <a:pt x="1054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2064;p72"/>
            <p:cNvSpPr/>
            <p:nvPr/>
          </p:nvSpPr>
          <p:spPr>
            <a:xfrm>
              <a:off x="6255321" y="2187610"/>
              <a:ext cx="31896" cy="16772"/>
            </a:xfrm>
            <a:custGeom>
              <a:avLst/>
              <a:gdLst/>
              <a:ahLst/>
              <a:cxnLst/>
              <a:rect l="l" t="t" r="r" b="b"/>
              <a:pathLst>
                <a:path w="1435" h="749" extrusionOk="0">
                  <a:moveTo>
                    <a:pt x="1100" y="0"/>
                  </a:moveTo>
                  <a:cubicBezTo>
                    <a:pt x="703" y="0"/>
                    <a:pt x="324" y="168"/>
                    <a:pt x="67" y="482"/>
                  </a:cubicBezTo>
                  <a:cubicBezTo>
                    <a:pt x="0" y="548"/>
                    <a:pt x="0" y="648"/>
                    <a:pt x="67" y="682"/>
                  </a:cubicBezTo>
                  <a:cubicBezTo>
                    <a:pt x="100" y="715"/>
                    <a:pt x="134" y="749"/>
                    <a:pt x="167" y="749"/>
                  </a:cubicBezTo>
                  <a:cubicBezTo>
                    <a:pt x="234" y="749"/>
                    <a:pt x="267" y="715"/>
                    <a:pt x="301" y="682"/>
                  </a:cubicBezTo>
                  <a:cubicBezTo>
                    <a:pt x="510" y="442"/>
                    <a:pt x="828" y="310"/>
                    <a:pt x="1157" y="310"/>
                  </a:cubicBezTo>
                  <a:cubicBezTo>
                    <a:pt x="1194" y="310"/>
                    <a:pt x="1231" y="311"/>
                    <a:pt x="1268" y="315"/>
                  </a:cubicBezTo>
                  <a:cubicBezTo>
                    <a:pt x="1368" y="315"/>
                    <a:pt x="1435" y="282"/>
                    <a:pt x="1435" y="181"/>
                  </a:cubicBezTo>
                  <a:cubicBezTo>
                    <a:pt x="1435" y="115"/>
                    <a:pt x="1401" y="48"/>
                    <a:pt x="1301" y="15"/>
                  </a:cubicBezTo>
                  <a:cubicBezTo>
                    <a:pt x="1234" y="5"/>
                    <a:pt x="1166" y="0"/>
                    <a:pt x="1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2065;p72"/>
            <p:cNvSpPr/>
            <p:nvPr/>
          </p:nvSpPr>
          <p:spPr>
            <a:xfrm>
              <a:off x="6333918" y="2179638"/>
              <a:ext cx="32630" cy="18026"/>
            </a:xfrm>
            <a:custGeom>
              <a:avLst/>
              <a:gdLst/>
              <a:ahLst/>
              <a:cxnLst/>
              <a:rect l="l" t="t" r="r" b="b"/>
              <a:pathLst>
                <a:path w="1468" h="805" extrusionOk="0">
                  <a:moveTo>
                    <a:pt x="229" y="1"/>
                  </a:moveTo>
                  <a:cubicBezTo>
                    <a:pt x="197" y="1"/>
                    <a:pt x="165" y="2"/>
                    <a:pt x="134" y="4"/>
                  </a:cubicBezTo>
                  <a:cubicBezTo>
                    <a:pt x="67" y="4"/>
                    <a:pt x="0" y="70"/>
                    <a:pt x="0" y="171"/>
                  </a:cubicBezTo>
                  <a:cubicBezTo>
                    <a:pt x="34" y="237"/>
                    <a:pt x="100" y="304"/>
                    <a:pt x="200" y="304"/>
                  </a:cubicBezTo>
                  <a:cubicBezTo>
                    <a:pt x="227" y="302"/>
                    <a:pt x="254" y="300"/>
                    <a:pt x="281" y="300"/>
                  </a:cubicBezTo>
                  <a:cubicBezTo>
                    <a:pt x="625" y="300"/>
                    <a:pt x="985" y="493"/>
                    <a:pt x="1201" y="771"/>
                  </a:cubicBezTo>
                  <a:cubicBezTo>
                    <a:pt x="1234" y="804"/>
                    <a:pt x="1268" y="804"/>
                    <a:pt x="1334" y="804"/>
                  </a:cubicBezTo>
                  <a:cubicBezTo>
                    <a:pt x="1368" y="804"/>
                    <a:pt x="1401" y="804"/>
                    <a:pt x="1435" y="771"/>
                  </a:cubicBezTo>
                  <a:cubicBezTo>
                    <a:pt x="1468" y="738"/>
                    <a:pt x="1468" y="638"/>
                    <a:pt x="1435" y="571"/>
                  </a:cubicBezTo>
                  <a:cubicBezTo>
                    <a:pt x="1122" y="227"/>
                    <a:pt x="693" y="1"/>
                    <a:pt x="2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2066;p72"/>
            <p:cNvSpPr/>
            <p:nvPr/>
          </p:nvSpPr>
          <p:spPr>
            <a:xfrm>
              <a:off x="6282016" y="2219295"/>
              <a:ext cx="13359" cy="7300"/>
            </a:xfrm>
            <a:custGeom>
              <a:avLst/>
              <a:gdLst/>
              <a:ahLst/>
              <a:cxnLst/>
              <a:rect l="l" t="t" r="r" b="b"/>
              <a:pathLst>
                <a:path w="601" h="326" extrusionOk="0">
                  <a:moveTo>
                    <a:pt x="601" y="1"/>
                  </a:moveTo>
                  <a:lnTo>
                    <a:pt x="0" y="234"/>
                  </a:lnTo>
                  <a:cubicBezTo>
                    <a:pt x="73" y="300"/>
                    <a:pt x="143" y="326"/>
                    <a:pt x="208" y="326"/>
                  </a:cubicBezTo>
                  <a:cubicBezTo>
                    <a:pt x="438" y="326"/>
                    <a:pt x="601" y="1"/>
                    <a:pt x="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2067;p72"/>
            <p:cNvSpPr/>
            <p:nvPr/>
          </p:nvSpPr>
          <p:spPr>
            <a:xfrm>
              <a:off x="6504447" y="3080533"/>
              <a:ext cx="85287" cy="117583"/>
            </a:xfrm>
            <a:custGeom>
              <a:avLst/>
              <a:gdLst/>
              <a:ahLst/>
              <a:cxnLst/>
              <a:rect l="l" t="t" r="r" b="b"/>
              <a:pathLst>
                <a:path w="3837" h="5251" extrusionOk="0">
                  <a:moveTo>
                    <a:pt x="1201" y="1"/>
                  </a:moveTo>
                  <a:cubicBezTo>
                    <a:pt x="267" y="1301"/>
                    <a:pt x="200" y="3370"/>
                    <a:pt x="200" y="3370"/>
                  </a:cubicBezTo>
                  <a:lnTo>
                    <a:pt x="100" y="3970"/>
                  </a:lnTo>
                  <a:cubicBezTo>
                    <a:pt x="0" y="4470"/>
                    <a:pt x="367" y="4971"/>
                    <a:pt x="868" y="5071"/>
                  </a:cubicBezTo>
                  <a:lnTo>
                    <a:pt x="2035" y="5238"/>
                  </a:lnTo>
                  <a:cubicBezTo>
                    <a:pt x="2091" y="5246"/>
                    <a:pt x="2146" y="5250"/>
                    <a:pt x="2200" y="5250"/>
                  </a:cubicBezTo>
                  <a:cubicBezTo>
                    <a:pt x="2569" y="5250"/>
                    <a:pt x="2899" y="5057"/>
                    <a:pt x="3103" y="4737"/>
                  </a:cubicBezTo>
                  <a:lnTo>
                    <a:pt x="3636" y="3937"/>
                  </a:lnTo>
                  <a:cubicBezTo>
                    <a:pt x="3803" y="3636"/>
                    <a:pt x="3836" y="3236"/>
                    <a:pt x="3703" y="2903"/>
                  </a:cubicBezTo>
                  <a:lnTo>
                    <a:pt x="3069" y="1335"/>
                  </a:lnTo>
                  <a:cubicBezTo>
                    <a:pt x="2802" y="701"/>
                    <a:pt x="2269" y="234"/>
                    <a:pt x="1601" y="101"/>
                  </a:cubicBezTo>
                  <a:lnTo>
                    <a:pt x="120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2068;p72"/>
            <p:cNvSpPr/>
            <p:nvPr/>
          </p:nvSpPr>
          <p:spPr>
            <a:xfrm>
              <a:off x="6139649" y="2893041"/>
              <a:ext cx="307718" cy="38403"/>
            </a:xfrm>
            <a:custGeom>
              <a:avLst/>
              <a:gdLst/>
              <a:ahLst/>
              <a:cxnLst/>
              <a:rect l="l" t="t" r="r" b="b"/>
              <a:pathLst>
                <a:path w="13844" h="1715" extrusionOk="0">
                  <a:moveTo>
                    <a:pt x="701" y="1"/>
                  </a:moveTo>
                  <a:cubicBezTo>
                    <a:pt x="568" y="1"/>
                    <a:pt x="468" y="68"/>
                    <a:pt x="401" y="201"/>
                  </a:cubicBezTo>
                  <a:cubicBezTo>
                    <a:pt x="301" y="435"/>
                    <a:pt x="201" y="668"/>
                    <a:pt x="101" y="935"/>
                  </a:cubicBezTo>
                  <a:cubicBezTo>
                    <a:pt x="1" y="1102"/>
                    <a:pt x="134" y="1302"/>
                    <a:pt x="334" y="1335"/>
                  </a:cubicBezTo>
                  <a:cubicBezTo>
                    <a:pt x="2574" y="1590"/>
                    <a:pt x="4822" y="1715"/>
                    <a:pt x="7070" y="1715"/>
                  </a:cubicBezTo>
                  <a:cubicBezTo>
                    <a:pt x="9242" y="1715"/>
                    <a:pt x="11413" y="1598"/>
                    <a:pt x="13577" y="1369"/>
                  </a:cubicBezTo>
                  <a:cubicBezTo>
                    <a:pt x="13744" y="1335"/>
                    <a:pt x="13844" y="1202"/>
                    <a:pt x="13844" y="1035"/>
                  </a:cubicBezTo>
                  <a:cubicBezTo>
                    <a:pt x="13810" y="801"/>
                    <a:pt x="13777" y="535"/>
                    <a:pt x="13744" y="268"/>
                  </a:cubicBezTo>
                  <a:cubicBezTo>
                    <a:pt x="13744" y="101"/>
                    <a:pt x="13610" y="1"/>
                    <a:pt x="13444" y="1"/>
                  </a:cubicBezTo>
                  <a:cubicBezTo>
                    <a:pt x="11325" y="234"/>
                    <a:pt x="9199" y="351"/>
                    <a:pt x="7072" y="351"/>
                  </a:cubicBezTo>
                  <a:cubicBezTo>
                    <a:pt x="4946" y="351"/>
                    <a:pt x="2819" y="234"/>
                    <a:pt x="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2069;p72"/>
            <p:cNvSpPr/>
            <p:nvPr/>
          </p:nvSpPr>
          <p:spPr>
            <a:xfrm>
              <a:off x="6302021" y="2438898"/>
              <a:ext cx="64526" cy="59788"/>
            </a:xfrm>
            <a:custGeom>
              <a:avLst/>
              <a:gdLst/>
              <a:ahLst/>
              <a:cxnLst/>
              <a:rect l="l" t="t" r="r" b="b"/>
              <a:pathLst>
                <a:path w="2903" h="267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35" y="1001"/>
                    <a:pt x="735" y="2202"/>
                  </a:cubicBezTo>
                  <a:lnTo>
                    <a:pt x="2903" y="2669"/>
                  </a:lnTo>
                  <a:cubicBezTo>
                    <a:pt x="2669" y="1202"/>
                    <a:pt x="1469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2070;p72"/>
            <p:cNvSpPr/>
            <p:nvPr/>
          </p:nvSpPr>
          <p:spPr>
            <a:xfrm>
              <a:off x="6179681" y="2432181"/>
              <a:ext cx="116428" cy="85920"/>
            </a:xfrm>
            <a:custGeom>
              <a:avLst/>
              <a:gdLst/>
              <a:ahLst/>
              <a:cxnLst/>
              <a:rect l="l" t="t" r="r" b="b"/>
              <a:pathLst>
                <a:path w="5238" h="3837" extrusionOk="0">
                  <a:moveTo>
                    <a:pt x="1702" y="0"/>
                  </a:moveTo>
                  <a:lnTo>
                    <a:pt x="401" y="968"/>
                  </a:lnTo>
                  <a:cubicBezTo>
                    <a:pt x="401" y="968"/>
                    <a:pt x="1" y="2469"/>
                    <a:pt x="1735" y="3837"/>
                  </a:cubicBezTo>
                  <a:lnTo>
                    <a:pt x="5238" y="2569"/>
                  </a:lnTo>
                  <a:cubicBezTo>
                    <a:pt x="5238" y="2569"/>
                    <a:pt x="2336" y="901"/>
                    <a:pt x="1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2071;p72"/>
            <p:cNvSpPr/>
            <p:nvPr/>
          </p:nvSpPr>
          <p:spPr>
            <a:xfrm>
              <a:off x="6076634" y="2486124"/>
              <a:ext cx="514589" cy="296544"/>
            </a:xfrm>
            <a:custGeom>
              <a:avLst/>
              <a:gdLst/>
              <a:ahLst/>
              <a:cxnLst/>
              <a:rect l="l" t="t" r="r" b="b"/>
              <a:pathLst>
                <a:path w="23151" h="13243" extrusionOk="0">
                  <a:moveTo>
                    <a:pt x="1794" y="0"/>
                  </a:moveTo>
                  <a:cubicBezTo>
                    <a:pt x="1627" y="0"/>
                    <a:pt x="1461" y="29"/>
                    <a:pt x="1301" y="93"/>
                  </a:cubicBezTo>
                  <a:cubicBezTo>
                    <a:pt x="300" y="494"/>
                    <a:pt x="0" y="2128"/>
                    <a:pt x="401" y="3129"/>
                  </a:cubicBezTo>
                  <a:cubicBezTo>
                    <a:pt x="501" y="3329"/>
                    <a:pt x="534" y="3462"/>
                    <a:pt x="601" y="3596"/>
                  </a:cubicBezTo>
                  <a:lnTo>
                    <a:pt x="801" y="4029"/>
                  </a:lnTo>
                  <a:cubicBezTo>
                    <a:pt x="934" y="4263"/>
                    <a:pt x="1068" y="4530"/>
                    <a:pt x="1201" y="4797"/>
                  </a:cubicBezTo>
                  <a:cubicBezTo>
                    <a:pt x="1501" y="5297"/>
                    <a:pt x="1802" y="5797"/>
                    <a:pt x="2102" y="6264"/>
                  </a:cubicBezTo>
                  <a:cubicBezTo>
                    <a:pt x="2769" y="7198"/>
                    <a:pt x="3469" y="8099"/>
                    <a:pt x="4270" y="8966"/>
                  </a:cubicBezTo>
                  <a:cubicBezTo>
                    <a:pt x="5037" y="9800"/>
                    <a:pt x="5904" y="10567"/>
                    <a:pt x="6838" y="11268"/>
                  </a:cubicBezTo>
                  <a:cubicBezTo>
                    <a:pt x="7039" y="11435"/>
                    <a:pt x="7305" y="11601"/>
                    <a:pt x="7539" y="11768"/>
                  </a:cubicBezTo>
                  <a:lnTo>
                    <a:pt x="7906" y="12002"/>
                  </a:lnTo>
                  <a:lnTo>
                    <a:pt x="8073" y="12135"/>
                  </a:lnTo>
                  <a:lnTo>
                    <a:pt x="8340" y="12302"/>
                  </a:lnTo>
                  <a:cubicBezTo>
                    <a:pt x="8973" y="12636"/>
                    <a:pt x="9640" y="12869"/>
                    <a:pt x="10341" y="13002"/>
                  </a:cubicBezTo>
                  <a:cubicBezTo>
                    <a:pt x="11358" y="13148"/>
                    <a:pt x="12349" y="13242"/>
                    <a:pt x="13359" y="13242"/>
                  </a:cubicBezTo>
                  <a:cubicBezTo>
                    <a:pt x="13509" y="13242"/>
                    <a:pt x="13659" y="13240"/>
                    <a:pt x="13810" y="13236"/>
                  </a:cubicBezTo>
                  <a:cubicBezTo>
                    <a:pt x="14944" y="13203"/>
                    <a:pt x="16012" y="13136"/>
                    <a:pt x="17079" y="13002"/>
                  </a:cubicBezTo>
                  <a:cubicBezTo>
                    <a:pt x="19114" y="12769"/>
                    <a:pt x="21149" y="12435"/>
                    <a:pt x="23150" y="11968"/>
                  </a:cubicBezTo>
                  <a:lnTo>
                    <a:pt x="22983" y="9600"/>
                  </a:lnTo>
                  <a:cubicBezTo>
                    <a:pt x="22983" y="9600"/>
                    <a:pt x="18914" y="10200"/>
                    <a:pt x="16912" y="10200"/>
                  </a:cubicBezTo>
                  <a:cubicBezTo>
                    <a:pt x="15912" y="10167"/>
                    <a:pt x="14878" y="10167"/>
                    <a:pt x="13877" y="10100"/>
                  </a:cubicBezTo>
                  <a:cubicBezTo>
                    <a:pt x="12943" y="10034"/>
                    <a:pt x="12009" y="9900"/>
                    <a:pt x="11075" y="9667"/>
                  </a:cubicBezTo>
                  <a:cubicBezTo>
                    <a:pt x="10741" y="9600"/>
                    <a:pt x="10408" y="9467"/>
                    <a:pt x="10141" y="9300"/>
                  </a:cubicBezTo>
                  <a:lnTo>
                    <a:pt x="9640" y="8900"/>
                  </a:lnTo>
                  <a:cubicBezTo>
                    <a:pt x="9474" y="8733"/>
                    <a:pt x="9274" y="8599"/>
                    <a:pt x="9107" y="8433"/>
                  </a:cubicBezTo>
                  <a:cubicBezTo>
                    <a:pt x="8373" y="7799"/>
                    <a:pt x="7706" y="7132"/>
                    <a:pt x="7105" y="6398"/>
                  </a:cubicBezTo>
                  <a:cubicBezTo>
                    <a:pt x="6472" y="5664"/>
                    <a:pt x="5904" y="4897"/>
                    <a:pt x="5371" y="4096"/>
                  </a:cubicBezTo>
                  <a:cubicBezTo>
                    <a:pt x="5104" y="3696"/>
                    <a:pt x="4870" y="3296"/>
                    <a:pt x="4637" y="2862"/>
                  </a:cubicBezTo>
                  <a:cubicBezTo>
                    <a:pt x="4503" y="2662"/>
                    <a:pt x="4403" y="2462"/>
                    <a:pt x="4303" y="2261"/>
                  </a:cubicBezTo>
                  <a:lnTo>
                    <a:pt x="4137" y="1928"/>
                  </a:lnTo>
                  <a:lnTo>
                    <a:pt x="4036" y="1694"/>
                  </a:lnTo>
                  <a:lnTo>
                    <a:pt x="3970" y="1561"/>
                  </a:lnTo>
                  <a:cubicBezTo>
                    <a:pt x="3605" y="804"/>
                    <a:pt x="2676" y="0"/>
                    <a:pt x="1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2072;p72"/>
            <p:cNvSpPr/>
            <p:nvPr/>
          </p:nvSpPr>
          <p:spPr>
            <a:xfrm>
              <a:off x="6563016" y="2692874"/>
              <a:ext cx="33386" cy="68723"/>
            </a:xfrm>
            <a:custGeom>
              <a:avLst/>
              <a:gdLst/>
              <a:ahLst/>
              <a:cxnLst/>
              <a:rect l="l" t="t" r="r" b="b"/>
              <a:pathLst>
                <a:path w="1502" h="3069" extrusionOk="0">
                  <a:moveTo>
                    <a:pt x="1301" y="0"/>
                  </a:moveTo>
                  <a:lnTo>
                    <a:pt x="1" y="33"/>
                  </a:lnTo>
                  <a:lnTo>
                    <a:pt x="234" y="3069"/>
                  </a:lnTo>
                  <a:lnTo>
                    <a:pt x="1502" y="2835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2073;p72"/>
            <p:cNvSpPr/>
            <p:nvPr/>
          </p:nvSpPr>
          <p:spPr>
            <a:xfrm>
              <a:off x="6500735" y="3066336"/>
              <a:ext cx="70461" cy="41852"/>
            </a:xfrm>
            <a:custGeom>
              <a:avLst/>
              <a:gdLst/>
              <a:ahLst/>
              <a:cxnLst/>
              <a:rect l="l" t="t" r="r" b="b"/>
              <a:pathLst>
                <a:path w="3170" h="1869" extrusionOk="0">
                  <a:moveTo>
                    <a:pt x="2969" y="1"/>
                  </a:moveTo>
                  <a:lnTo>
                    <a:pt x="1" y="668"/>
                  </a:lnTo>
                  <a:lnTo>
                    <a:pt x="401" y="1869"/>
                  </a:lnTo>
                  <a:lnTo>
                    <a:pt x="3169" y="1268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00;p41"/>
          <p:cNvGrpSpPr/>
          <p:nvPr/>
        </p:nvGrpSpPr>
        <p:grpSpPr>
          <a:xfrm>
            <a:off x="5292080" y="339502"/>
            <a:ext cx="3339840" cy="3098742"/>
            <a:chOff x="5470057" y="1509761"/>
            <a:chExt cx="3339840" cy="3098742"/>
          </a:xfrm>
        </p:grpSpPr>
        <p:sp>
          <p:nvSpPr>
            <p:cNvPr id="601" name="Google Shape;601;p41"/>
            <p:cNvSpPr/>
            <p:nvPr/>
          </p:nvSpPr>
          <p:spPr>
            <a:xfrm>
              <a:off x="5470057" y="4413523"/>
              <a:ext cx="3339840" cy="194980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02"/>
                    <a:pt x="0" y="4704"/>
                  </a:cubicBezTo>
                  <a:cubicBezTo>
                    <a:pt x="0" y="7306"/>
                    <a:pt x="36193" y="9441"/>
                    <a:pt x="80858" y="9441"/>
                  </a:cubicBezTo>
                  <a:cubicBezTo>
                    <a:pt x="125523" y="9441"/>
                    <a:pt x="161716" y="7306"/>
                    <a:pt x="161716" y="4704"/>
                  </a:cubicBezTo>
                  <a:cubicBezTo>
                    <a:pt x="161716" y="2102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7144128" y="1600694"/>
              <a:ext cx="1339211" cy="1734025"/>
            </a:xfrm>
            <a:custGeom>
              <a:avLst/>
              <a:gdLst/>
              <a:ahLst/>
              <a:cxnLst/>
              <a:rect l="l" t="t" r="r" b="b"/>
              <a:pathLst>
                <a:path w="64845" h="83962" extrusionOk="0">
                  <a:moveTo>
                    <a:pt x="3746" y="1"/>
                  </a:moveTo>
                  <a:cubicBezTo>
                    <a:pt x="1670" y="1"/>
                    <a:pt x="1" y="1822"/>
                    <a:pt x="166" y="3937"/>
                  </a:cubicBezTo>
                  <a:lnTo>
                    <a:pt x="5503" y="80059"/>
                  </a:lnTo>
                  <a:cubicBezTo>
                    <a:pt x="5703" y="82227"/>
                    <a:pt x="7505" y="83928"/>
                    <a:pt x="9673" y="83961"/>
                  </a:cubicBezTo>
                  <a:lnTo>
                    <a:pt x="61043" y="83961"/>
                  </a:lnTo>
                  <a:cubicBezTo>
                    <a:pt x="61062" y="83962"/>
                    <a:pt x="61081" y="83962"/>
                    <a:pt x="61100" y="83962"/>
                  </a:cubicBezTo>
                  <a:cubicBezTo>
                    <a:pt x="63207" y="83962"/>
                    <a:pt x="64844" y="82141"/>
                    <a:pt x="64679" y="80059"/>
                  </a:cubicBezTo>
                  <a:lnTo>
                    <a:pt x="59342" y="3937"/>
                  </a:lnTo>
                  <a:cubicBezTo>
                    <a:pt x="59175" y="1736"/>
                    <a:pt x="57374" y="68"/>
                    <a:pt x="55172" y="1"/>
                  </a:cubicBezTo>
                  <a:lnTo>
                    <a:pt x="3802" y="1"/>
                  </a:lnTo>
                  <a:cubicBezTo>
                    <a:pt x="3783" y="1"/>
                    <a:pt x="3764" y="1"/>
                    <a:pt x="37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7144128" y="1600694"/>
              <a:ext cx="1339211" cy="1734025"/>
            </a:xfrm>
            <a:custGeom>
              <a:avLst/>
              <a:gdLst/>
              <a:ahLst/>
              <a:cxnLst/>
              <a:rect l="l" t="t" r="r" b="b"/>
              <a:pathLst>
                <a:path w="64845" h="83962" extrusionOk="0">
                  <a:moveTo>
                    <a:pt x="3746" y="1"/>
                  </a:moveTo>
                  <a:cubicBezTo>
                    <a:pt x="1670" y="1"/>
                    <a:pt x="1" y="1822"/>
                    <a:pt x="166" y="3937"/>
                  </a:cubicBezTo>
                  <a:lnTo>
                    <a:pt x="5503" y="80059"/>
                  </a:lnTo>
                  <a:cubicBezTo>
                    <a:pt x="5703" y="82227"/>
                    <a:pt x="7505" y="83928"/>
                    <a:pt x="9673" y="83961"/>
                  </a:cubicBezTo>
                  <a:lnTo>
                    <a:pt x="61043" y="83961"/>
                  </a:lnTo>
                  <a:cubicBezTo>
                    <a:pt x="61062" y="83962"/>
                    <a:pt x="61081" y="83962"/>
                    <a:pt x="61100" y="83962"/>
                  </a:cubicBezTo>
                  <a:cubicBezTo>
                    <a:pt x="63207" y="83962"/>
                    <a:pt x="64844" y="82141"/>
                    <a:pt x="64679" y="80059"/>
                  </a:cubicBezTo>
                  <a:lnTo>
                    <a:pt x="59342" y="3937"/>
                  </a:lnTo>
                  <a:cubicBezTo>
                    <a:pt x="59175" y="1736"/>
                    <a:pt x="57374" y="68"/>
                    <a:pt x="55172" y="1"/>
                  </a:cubicBezTo>
                  <a:lnTo>
                    <a:pt x="3802" y="1"/>
                  </a:lnTo>
                  <a:cubicBezTo>
                    <a:pt x="3783" y="1"/>
                    <a:pt x="3764" y="1"/>
                    <a:pt x="3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7202657" y="1655134"/>
              <a:ext cx="1216639" cy="1623782"/>
            </a:xfrm>
            <a:custGeom>
              <a:avLst/>
              <a:gdLst/>
              <a:ahLst/>
              <a:cxnLst/>
              <a:rect l="l" t="t" r="r" b="b"/>
              <a:pathLst>
                <a:path w="58910" h="78624" extrusionOk="0">
                  <a:moveTo>
                    <a:pt x="1" y="0"/>
                  </a:moveTo>
                  <a:lnTo>
                    <a:pt x="5505" y="78623"/>
                  </a:lnTo>
                  <a:lnTo>
                    <a:pt x="58909" y="78623"/>
                  </a:lnTo>
                  <a:lnTo>
                    <a:pt x="53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7520974" y="1509761"/>
              <a:ext cx="458795" cy="182589"/>
            </a:xfrm>
            <a:custGeom>
              <a:avLst/>
              <a:gdLst/>
              <a:ahLst/>
              <a:cxnLst/>
              <a:rect l="l" t="t" r="r" b="b"/>
              <a:pathLst>
                <a:path w="22215" h="8841" extrusionOk="0">
                  <a:moveTo>
                    <a:pt x="3544" y="1"/>
                  </a:moveTo>
                  <a:cubicBezTo>
                    <a:pt x="1570" y="1"/>
                    <a:pt x="0" y="1721"/>
                    <a:pt x="165" y="3704"/>
                  </a:cubicBezTo>
                  <a:lnTo>
                    <a:pt x="532" y="8841"/>
                  </a:lnTo>
                  <a:lnTo>
                    <a:pt x="22214" y="8841"/>
                  </a:lnTo>
                  <a:lnTo>
                    <a:pt x="21848" y="3704"/>
                  </a:lnTo>
                  <a:cubicBezTo>
                    <a:pt x="21681" y="1636"/>
                    <a:pt x="19980" y="34"/>
                    <a:pt x="17911" y="1"/>
                  </a:cubicBezTo>
                  <a:lnTo>
                    <a:pt x="3601" y="1"/>
                  </a:lnTo>
                  <a:cubicBezTo>
                    <a:pt x="3582" y="1"/>
                    <a:pt x="3563" y="1"/>
                    <a:pt x="3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7292227" y="1755030"/>
              <a:ext cx="117823" cy="138496"/>
            </a:xfrm>
            <a:custGeom>
              <a:avLst/>
              <a:gdLst/>
              <a:ahLst/>
              <a:cxnLst/>
              <a:rect l="l" t="t" r="r" b="b"/>
              <a:pathLst>
                <a:path w="5705" h="6706" extrusionOk="0">
                  <a:moveTo>
                    <a:pt x="0" y="0"/>
                  </a:moveTo>
                  <a:lnTo>
                    <a:pt x="100" y="1268"/>
                  </a:lnTo>
                  <a:lnTo>
                    <a:pt x="2135" y="1268"/>
                  </a:lnTo>
                  <a:lnTo>
                    <a:pt x="2502" y="6705"/>
                  </a:lnTo>
                  <a:lnTo>
                    <a:pt x="4036" y="6705"/>
                  </a:lnTo>
                  <a:lnTo>
                    <a:pt x="3636" y="1268"/>
                  </a:lnTo>
                  <a:lnTo>
                    <a:pt x="5704" y="1268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7404515" y="1755030"/>
              <a:ext cx="151569" cy="138496"/>
            </a:xfrm>
            <a:custGeom>
              <a:avLst/>
              <a:gdLst/>
              <a:ahLst/>
              <a:cxnLst/>
              <a:rect l="l" t="t" r="r" b="b"/>
              <a:pathLst>
                <a:path w="7339" h="6706" extrusionOk="0">
                  <a:moveTo>
                    <a:pt x="3303" y="1568"/>
                  </a:moveTo>
                  <a:lnTo>
                    <a:pt x="4537" y="4170"/>
                  </a:lnTo>
                  <a:lnTo>
                    <a:pt x="2402" y="4170"/>
                  </a:lnTo>
                  <a:lnTo>
                    <a:pt x="3303" y="1568"/>
                  </a:lnTo>
                  <a:close/>
                  <a:moveTo>
                    <a:pt x="2435" y="0"/>
                  </a:moveTo>
                  <a:lnTo>
                    <a:pt x="0" y="6705"/>
                  </a:lnTo>
                  <a:lnTo>
                    <a:pt x="1568" y="6705"/>
                  </a:lnTo>
                  <a:lnTo>
                    <a:pt x="2002" y="5404"/>
                  </a:lnTo>
                  <a:lnTo>
                    <a:pt x="5104" y="5404"/>
                  </a:lnTo>
                  <a:lnTo>
                    <a:pt x="5738" y="6705"/>
                  </a:lnTo>
                  <a:lnTo>
                    <a:pt x="7339" y="6705"/>
                  </a:lnTo>
                  <a:lnTo>
                    <a:pt x="40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7550549" y="1755030"/>
              <a:ext cx="145394" cy="138496"/>
            </a:xfrm>
            <a:custGeom>
              <a:avLst/>
              <a:gdLst/>
              <a:ahLst/>
              <a:cxnLst/>
              <a:rect l="l" t="t" r="r" b="b"/>
              <a:pathLst>
                <a:path w="7040" h="6706" extrusionOk="0">
                  <a:moveTo>
                    <a:pt x="1" y="0"/>
                  </a:moveTo>
                  <a:lnTo>
                    <a:pt x="2469" y="3269"/>
                  </a:lnTo>
                  <a:lnTo>
                    <a:pt x="301" y="6705"/>
                  </a:lnTo>
                  <a:lnTo>
                    <a:pt x="2102" y="6705"/>
                  </a:lnTo>
                  <a:lnTo>
                    <a:pt x="3470" y="4470"/>
                  </a:lnTo>
                  <a:lnTo>
                    <a:pt x="5238" y="6705"/>
                  </a:lnTo>
                  <a:lnTo>
                    <a:pt x="7039" y="6705"/>
                  </a:lnTo>
                  <a:lnTo>
                    <a:pt x="4371" y="3203"/>
                  </a:lnTo>
                  <a:lnTo>
                    <a:pt x="6372" y="0"/>
                  </a:lnTo>
                  <a:lnTo>
                    <a:pt x="4571" y="0"/>
                  </a:lnTo>
                  <a:lnTo>
                    <a:pt x="3303" y="2035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7339067" y="1965149"/>
              <a:ext cx="877690" cy="36534"/>
            </a:xfrm>
            <a:custGeom>
              <a:avLst/>
              <a:gdLst/>
              <a:ahLst/>
              <a:cxnLst/>
              <a:rect l="l" t="t" r="r" b="b"/>
              <a:pathLst>
                <a:path w="42498" h="1769" extrusionOk="0">
                  <a:moveTo>
                    <a:pt x="0" y="0"/>
                  </a:moveTo>
                  <a:lnTo>
                    <a:pt x="100" y="1768"/>
                  </a:lnTo>
                  <a:lnTo>
                    <a:pt x="42497" y="1768"/>
                  </a:lnTo>
                  <a:lnTo>
                    <a:pt x="42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7378327" y="2530057"/>
              <a:ext cx="877690" cy="36534"/>
            </a:xfrm>
            <a:custGeom>
              <a:avLst/>
              <a:gdLst/>
              <a:ahLst/>
              <a:cxnLst/>
              <a:rect l="l" t="t" r="r" b="b"/>
              <a:pathLst>
                <a:path w="42498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42498" y="1768"/>
                  </a:lnTo>
                  <a:lnTo>
                    <a:pt x="42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8154035" y="2172500"/>
              <a:ext cx="84076" cy="78562"/>
            </a:xfrm>
            <a:custGeom>
              <a:avLst/>
              <a:gdLst/>
              <a:ahLst/>
              <a:cxnLst/>
              <a:rect l="l" t="t" r="r" b="b"/>
              <a:pathLst>
                <a:path w="4071" h="3804" extrusionOk="0">
                  <a:moveTo>
                    <a:pt x="3403" y="401"/>
                  </a:moveTo>
                  <a:lnTo>
                    <a:pt x="3637" y="3403"/>
                  </a:lnTo>
                  <a:lnTo>
                    <a:pt x="635" y="3403"/>
                  </a:lnTo>
                  <a:lnTo>
                    <a:pt x="434" y="401"/>
                  </a:lnTo>
                  <a:close/>
                  <a:moveTo>
                    <a:pt x="1" y="1"/>
                  </a:moveTo>
                  <a:lnTo>
                    <a:pt x="268" y="3803"/>
                  </a:lnTo>
                  <a:lnTo>
                    <a:pt x="4070" y="3803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7345263" y="2051249"/>
              <a:ext cx="874943" cy="13114"/>
            </a:xfrm>
            <a:custGeom>
              <a:avLst/>
              <a:gdLst/>
              <a:ahLst/>
              <a:cxnLst/>
              <a:rect l="l" t="t" r="r" b="b"/>
              <a:pathLst>
                <a:path w="42365" h="635" extrusionOk="0">
                  <a:moveTo>
                    <a:pt x="1" y="1"/>
                  </a:moveTo>
                  <a:lnTo>
                    <a:pt x="1" y="635"/>
                  </a:lnTo>
                  <a:lnTo>
                    <a:pt x="42364" y="635"/>
                  </a:lnTo>
                  <a:lnTo>
                    <a:pt x="423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7349393" y="2113248"/>
              <a:ext cx="874943" cy="8302"/>
            </a:xfrm>
            <a:custGeom>
              <a:avLst/>
              <a:gdLst/>
              <a:ahLst/>
              <a:cxnLst/>
              <a:rect l="l" t="t" r="r" b="b"/>
              <a:pathLst>
                <a:path w="42365" h="402" extrusionOk="0">
                  <a:moveTo>
                    <a:pt x="1" y="1"/>
                  </a:moveTo>
                  <a:lnTo>
                    <a:pt x="1" y="401"/>
                  </a:lnTo>
                  <a:lnTo>
                    <a:pt x="42364" y="401"/>
                  </a:lnTo>
                  <a:lnTo>
                    <a:pt x="423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7353524" y="2172500"/>
              <a:ext cx="322427" cy="8282"/>
            </a:xfrm>
            <a:custGeom>
              <a:avLst/>
              <a:gdLst/>
              <a:ahLst/>
              <a:cxnLst/>
              <a:rect l="l" t="t" r="r" b="b"/>
              <a:pathLst>
                <a:path w="15612" h="401" extrusionOk="0">
                  <a:moveTo>
                    <a:pt x="1" y="1"/>
                  </a:moveTo>
                  <a:lnTo>
                    <a:pt x="1" y="401"/>
                  </a:lnTo>
                  <a:lnTo>
                    <a:pt x="15612" y="401"/>
                  </a:lnTo>
                  <a:lnTo>
                    <a:pt x="156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7354226" y="2226919"/>
              <a:ext cx="759888" cy="8984"/>
            </a:xfrm>
            <a:custGeom>
              <a:avLst/>
              <a:gdLst/>
              <a:ahLst/>
              <a:cxnLst/>
              <a:rect l="l" t="t" r="r" b="b"/>
              <a:pathLst>
                <a:path w="36794" h="435" extrusionOk="0">
                  <a:moveTo>
                    <a:pt x="0" y="1"/>
                  </a:moveTo>
                  <a:lnTo>
                    <a:pt x="0" y="435"/>
                  </a:lnTo>
                  <a:lnTo>
                    <a:pt x="36793" y="435"/>
                  </a:lnTo>
                  <a:lnTo>
                    <a:pt x="367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7800630" y="229720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668" y="434"/>
                  </a:moveTo>
                  <a:lnTo>
                    <a:pt x="1769" y="1668"/>
                  </a:lnTo>
                  <a:lnTo>
                    <a:pt x="534" y="1668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34" y="2102"/>
                  </a:lnTo>
                  <a:lnTo>
                    <a:pt x="2236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7804079" y="2350235"/>
              <a:ext cx="46179" cy="43432"/>
            </a:xfrm>
            <a:custGeom>
              <a:avLst/>
              <a:gdLst/>
              <a:ahLst/>
              <a:cxnLst/>
              <a:rect l="l" t="t" r="r" b="b"/>
              <a:pathLst>
                <a:path w="2236" h="2103" extrusionOk="0">
                  <a:moveTo>
                    <a:pt x="1702" y="435"/>
                  </a:moveTo>
                  <a:lnTo>
                    <a:pt x="1802" y="1702"/>
                  </a:lnTo>
                  <a:lnTo>
                    <a:pt x="534" y="1702"/>
                  </a:lnTo>
                  <a:lnTo>
                    <a:pt x="434" y="435"/>
                  </a:lnTo>
                  <a:close/>
                  <a:moveTo>
                    <a:pt x="0" y="1"/>
                  </a:moveTo>
                  <a:lnTo>
                    <a:pt x="134" y="2102"/>
                  </a:lnTo>
                  <a:lnTo>
                    <a:pt x="2235" y="2102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7808209" y="240261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668" y="434"/>
                  </a:moveTo>
                  <a:lnTo>
                    <a:pt x="1768" y="1668"/>
                  </a:lnTo>
                  <a:lnTo>
                    <a:pt x="501" y="1668"/>
                  </a:lnTo>
                  <a:lnTo>
                    <a:pt x="434" y="434"/>
                  </a:lnTo>
                  <a:close/>
                  <a:moveTo>
                    <a:pt x="1" y="0"/>
                  </a:moveTo>
                  <a:lnTo>
                    <a:pt x="134" y="2102"/>
                  </a:lnTo>
                  <a:lnTo>
                    <a:pt x="2235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7861266" y="2326815"/>
              <a:ext cx="376846" cy="8984"/>
            </a:xfrm>
            <a:custGeom>
              <a:avLst/>
              <a:gdLst/>
              <a:ahLst/>
              <a:cxnLst/>
              <a:rect l="l" t="t" r="r" b="b"/>
              <a:pathLst>
                <a:path w="18247" h="435" extrusionOk="0">
                  <a:moveTo>
                    <a:pt x="0" y="1"/>
                  </a:moveTo>
                  <a:lnTo>
                    <a:pt x="0" y="434"/>
                  </a:lnTo>
                  <a:lnTo>
                    <a:pt x="18246" y="434"/>
                  </a:lnTo>
                  <a:lnTo>
                    <a:pt x="182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7868824" y="2386067"/>
              <a:ext cx="376867" cy="8984"/>
            </a:xfrm>
            <a:custGeom>
              <a:avLst/>
              <a:gdLst/>
              <a:ahLst/>
              <a:cxnLst/>
              <a:rect l="l" t="t" r="r" b="b"/>
              <a:pathLst>
                <a:path w="18248" h="435" extrusionOk="0">
                  <a:moveTo>
                    <a:pt x="1" y="0"/>
                  </a:moveTo>
                  <a:lnTo>
                    <a:pt x="1" y="434"/>
                  </a:lnTo>
                  <a:lnTo>
                    <a:pt x="18247" y="434"/>
                  </a:lnTo>
                  <a:lnTo>
                    <a:pt x="18247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7872273" y="2439103"/>
              <a:ext cx="377548" cy="9665"/>
            </a:xfrm>
            <a:custGeom>
              <a:avLst/>
              <a:gdLst/>
              <a:ahLst/>
              <a:cxnLst/>
              <a:rect l="l" t="t" r="r" b="b"/>
              <a:pathLst>
                <a:path w="18281" h="468" extrusionOk="0">
                  <a:moveTo>
                    <a:pt x="1" y="1"/>
                  </a:moveTo>
                  <a:lnTo>
                    <a:pt x="1" y="435"/>
                  </a:lnTo>
                  <a:lnTo>
                    <a:pt x="18280" y="468"/>
                  </a:lnTo>
                  <a:lnTo>
                    <a:pt x="18280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7357654" y="2297200"/>
              <a:ext cx="46881" cy="43412"/>
            </a:xfrm>
            <a:custGeom>
              <a:avLst/>
              <a:gdLst/>
              <a:ahLst/>
              <a:cxnLst/>
              <a:rect l="l" t="t" r="r" b="b"/>
              <a:pathLst>
                <a:path w="2270" h="2102" extrusionOk="0">
                  <a:moveTo>
                    <a:pt x="1702" y="434"/>
                  </a:moveTo>
                  <a:lnTo>
                    <a:pt x="1802" y="1668"/>
                  </a:lnTo>
                  <a:lnTo>
                    <a:pt x="535" y="1668"/>
                  </a:lnTo>
                  <a:lnTo>
                    <a:pt x="468" y="434"/>
                  </a:lnTo>
                  <a:close/>
                  <a:moveTo>
                    <a:pt x="1" y="0"/>
                  </a:moveTo>
                  <a:lnTo>
                    <a:pt x="168" y="2102"/>
                  </a:lnTo>
                  <a:lnTo>
                    <a:pt x="2269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7361805" y="2350235"/>
              <a:ext cx="46179" cy="43432"/>
            </a:xfrm>
            <a:custGeom>
              <a:avLst/>
              <a:gdLst/>
              <a:ahLst/>
              <a:cxnLst/>
              <a:rect l="l" t="t" r="r" b="b"/>
              <a:pathLst>
                <a:path w="2236" h="2103" extrusionOk="0">
                  <a:moveTo>
                    <a:pt x="1701" y="435"/>
                  </a:moveTo>
                  <a:lnTo>
                    <a:pt x="1768" y="1702"/>
                  </a:lnTo>
                  <a:lnTo>
                    <a:pt x="534" y="1702"/>
                  </a:lnTo>
                  <a:lnTo>
                    <a:pt x="434" y="435"/>
                  </a:lnTo>
                  <a:close/>
                  <a:moveTo>
                    <a:pt x="0" y="1"/>
                  </a:moveTo>
                  <a:lnTo>
                    <a:pt x="167" y="2102"/>
                  </a:lnTo>
                  <a:lnTo>
                    <a:pt x="2235" y="2102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7365234" y="2402610"/>
              <a:ext cx="46179" cy="43412"/>
            </a:xfrm>
            <a:custGeom>
              <a:avLst/>
              <a:gdLst/>
              <a:ahLst/>
              <a:cxnLst/>
              <a:rect l="l" t="t" r="r" b="b"/>
              <a:pathLst>
                <a:path w="2236" h="2102" extrusionOk="0">
                  <a:moveTo>
                    <a:pt x="1702" y="434"/>
                  </a:moveTo>
                  <a:lnTo>
                    <a:pt x="1769" y="1668"/>
                  </a:lnTo>
                  <a:lnTo>
                    <a:pt x="535" y="1668"/>
                  </a:lnTo>
                  <a:lnTo>
                    <a:pt x="435" y="434"/>
                  </a:lnTo>
                  <a:close/>
                  <a:moveTo>
                    <a:pt x="1" y="0"/>
                  </a:moveTo>
                  <a:lnTo>
                    <a:pt x="168" y="2102"/>
                  </a:lnTo>
                  <a:lnTo>
                    <a:pt x="2236" y="2102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7421739" y="2328199"/>
              <a:ext cx="355491" cy="9665"/>
            </a:xfrm>
            <a:custGeom>
              <a:avLst/>
              <a:gdLst/>
              <a:ahLst/>
              <a:cxnLst/>
              <a:rect l="l" t="t" r="r" b="b"/>
              <a:pathLst>
                <a:path w="17213" h="468" extrusionOk="0">
                  <a:moveTo>
                    <a:pt x="0" y="0"/>
                  </a:moveTo>
                  <a:lnTo>
                    <a:pt x="0" y="434"/>
                  </a:lnTo>
                  <a:lnTo>
                    <a:pt x="17212" y="467"/>
                  </a:lnTo>
                  <a:lnTo>
                    <a:pt x="1721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7425870" y="2386067"/>
              <a:ext cx="355491" cy="8984"/>
            </a:xfrm>
            <a:custGeom>
              <a:avLst/>
              <a:gdLst/>
              <a:ahLst/>
              <a:cxnLst/>
              <a:rect l="l" t="t" r="r" b="b"/>
              <a:pathLst>
                <a:path w="17213" h="435" extrusionOk="0">
                  <a:moveTo>
                    <a:pt x="0" y="0"/>
                  </a:moveTo>
                  <a:lnTo>
                    <a:pt x="0" y="401"/>
                  </a:lnTo>
                  <a:lnTo>
                    <a:pt x="17213" y="434"/>
                  </a:lnTo>
                  <a:lnTo>
                    <a:pt x="172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7430000" y="2439103"/>
              <a:ext cx="354810" cy="9665"/>
            </a:xfrm>
            <a:custGeom>
              <a:avLst/>
              <a:gdLst/>
              <a:ahLst/>
              <a:cxnLst/>
              <a:rect l="l" t="t" r="r" b="b"/>
              <a:pathLst>
                <a:path w="17180" h="468" extrusionOk="0">
                  <a:moveTo>
                    <a:pt x="0" y="1"/>
                  </a:moveTo>
                  <a:lnTo>
                    <a:pt x="0" y="435"/>
                  </a:lnTo>
                  <a:lnTo>
                    <a:pt x="17179" y="468"/>
                  </a:lnTo>
                  <a:lnTo>
                    <a:pt x="17179" y="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7815789" y="2610643"/>
              <a:ext cx="484322" cy="580790"/>
            </a:xfrm>
            <a:custGeom>
              <a:avLst/>
              <a:gdLst/>
              <a:ahLst/>
              <a:cxnLst/>
              <a:rect l="l" t="t" r="r" b="b"/>
              <a:pathLst>
                <a:path w="23451" h="28122" extrusionOk="0">
                  <a:moveTo>
                    <a:pt x="21082" y="401"/>
                  </a:moveTo>
                  <a:lnTo>
                    <a:pt x="23017" y="27721"/>
                  </a:lnTo>
                  <a:lnTo>
                    <a:pt x="2335" y="27721"/>
                  </a:lnTo>
                  <a:lnTo>
                    <a:pt x="434" y="401"/>
                  </a:lnTo>
                  <a:close/>
                  <a:moveTo>
                    <a:pt x="0" y="1"/>
                  </a:moveTo>
                  <a:lnTo>
                    <a:pt x="1969" y="28121"/>
                  </a:lnTo>
                  <a:lnTo>
                    <a:pt x="23451" y="28121"/>
                  </a:lnTo>
                  <a:lnTo>
                    <a:pt x="2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7829564" y="2687119"/>
              <a:ext cx="434714" cy="8282"/>
            </a:xfrm>
            <a:custGeom>
              <a:avLst/>
              <a:gdLst/>
              <a:ahLst/>
              <a:cxnLst/>
              <a:rect l="l" t="t" r="r" b="b"/>
              <a:pathLst>
                <a:path w="21049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49" y="401"/>
                  </a:lnTo>
                  <a:lnTo>
                    <a:pt x="210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7835078" y="2771856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0" y="0"/>
                  </a:moveTo>
                  <a:lnTo>
                    <a:pt x="0" y="401"/>
                  </a:lnTo>
                  <a:lnTo>
                    <a:pt x="21082" y="401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7841274" y="2856593"/>
              <a:ext cx="435417" cy="8984"/>
            </a:xfrm>
            <a:custGeom>
              <a:avLst/>
              <a:gdLst/>
              <a:ahLst/>
              <a:cxnLst/>
              <a:rect l="l" t="t" r="r" b="b"/>
              <a:pathLst>
                <a:path w="21083" h="435" extrusionOk="0">
                  <a:moveTo>
                    <a:pt x="1" y="0"/>
                  </a:moveTo>
                  <a:lnTo>
                    <a:pt x="1" y="434"/>
                  </a:lnTo>
                  <a:lnTo>
                    <a:pt x="21082" y="434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7846788" y="2941331"/>
              <a:ext cx="435417" cy="8963"/>
            </a:xfrm>
            <a:custGeom>
              <a:avLst/>
              <a:gdLst/>
              <a:ahLst/>
              <a:cxnLst/>
              <a:rect l="l" t="t" r="r" b="b"/>
              <a:pathLst>
                <a:path w="21083" h="434" extrusionOk="0">
                  <a:moveTo>
                    <a:pt x="1" y="0"/>
                  </a:moveTo>
                  <a:lnTo>
                    <a:pt x="1" y="434"/>
                  </a:lnTo>
                  <a:lnTo>
                    <a:pt x="21082" y="434"/>
                  </a:lnTo>
                  <a:lnTo>
                    <a:pt x="210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7852984" y="3026749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82" y="401"/>
                  </a:lnTo>
                  <a:lnTo>
                    <a:pt x="210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7859180" y="3111486"/>
              <a:ext cx="435417" cy="8282"/>
            </a:xfrm>
            <a:custGeom>
              <a:avLst/>
              <a:gdLst/>
              <a:ahLst/>
              <a:cxnLst/>
              <a:rect l="l" t="t" r="r" b="b"/>
              <a:pathLst>
                <a:path w="210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1083" y="401"/>
                  </a:lnTo>
                  <a:lnTo>
                    <a:pt x="210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7379711" y="2610643"/>
              <a:ext cx="480873" cy="580790"/>
            </a:xfrm>
            <a:custGeom>
              <a:avLst/>
              <a:gdLst/>
              <a:ahLst/>
              <a:cxnLst/>
              <a:rect l="l" t="t" r="r" b="b"/>
              <a:pathLst>
                <a:path w="23284" h="28122" extrusionOk="0">
                  <a:moveTo>
                    <a:pt x="20915" y="401"/>
                  </a:moveTo>
                  <a:lnTo>
                    <a:pt x="22817" y="27721"/>
                  </a:lnTo>
                  <a:lnTo>
                    <a:pt x="2369" y="27721"/>
                  </a:lnTo>
                  <a:lnTo>
                    <a:pt x="434" y="401"/>
                  </a:lnTo>
                  <a:close/>
                  <a:moveTo>
                    <a:pt x="0" y="1"/>
                  </a:moveTo>
                  <a:lnTo>
                    <a:pt x="1968" y="28121"/>
                  </a:lnTo>
                  <a:lnTo>
                    <a:pt x="23284" y="28121"/>
                  </a:lnTo>
                  <a:lnTo>
                    <a:pt x="213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7393486" y="2687119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7399682" y="2771856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0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7405196" y="2856593"/>
              <a:ext cx="431968" cy="8984"/>
            </a:xfrm>
            <a:custGeom>
              <a:avLst/>
              <a:gdLst/>
              <a:ahLst/>
              <a:cxnLst/>
              <a:rect l="l" t="t" r="r" b="b"/>
              <a:pathLst>
                <a:path w="20916" h="435" extrusionOk="0">
                  <a:moveTo>
                    <a:pt x="1" y="0"/>
                  </a:moveTo>
                  <a:lnTo>
                    <a:pt x="1" y="434"/>
                  </a:lnTo>
                  <a:lnTo>
                    <a:pt x="20916" y="434"/>
                  </a:lnTo>
                  <a:lnTo>
                    <a:pt x="20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7411392" y="2941331"/>
              <a:ext cx="431286" cy="8963"/>
            </a:xfrm>
            <a:custGeom>
              <a:avLst/>
              <a:gdLst/>
              <a:ahLst/>
              <a:cxnLst/>
              <a:rect l="l" t="t" r="r" b="b"/>
              <a:pathLst>
                <a:path w="20883" h="434" extrusionOk="0">
                  <a:moveTo>
                    <a:pt x="1" y="0"/>
                  </a:moveTo>
                  <a:lnTo>
                    <a:pt x="1" y="434"/>
                  </a:lnTo>
                  <a:lnTo>
                    <a:pt x="20882" y="434"/>
                  </a:lnTo>
                  <a:lnTo>
                    <a:pt x="208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7416906" y="3026749"/>
              <a:ext cx="431968" cy="8282"/>
            </a:xfrm>
            <a:custGeom>
              <a:avLst/>
              <a:gdLst/>
              <a:ahLst/>
              <a:cxnLst/>
              <a:rect l="l" t="t" r="r" b="b"/>
              <a:pathLst>
                <a:path w="20916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916" y="401"/>
                  </a:lnTo>
                  <a:lnTo>
                    <a:pt x="209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7423102" y="3111486"/>
              <a:ext cx="431286" cy="8282"/>
            </a:xfrm>
            <a:custGeom>
              <a:avLst/>
              <a:gdLst/>
              <a:ahLst/>
              <a:cxnLst/>
              <a:rect l="l" t="t" r="r" b="b"/>
              <a:pathLst>
                <a:path w="20883" h="401" extrusionOk="0">
                  <a:moveTo>
                    <a:pt x="1" y="1"/>
                  </a:moveTo>
                  <a:lnTo>
                    <a:pt x="1" y="401"/>
                  </a:lnTo>
                  <a:lnTo>
                    <a:pt x="20882" y="401"/>
                  </a:lnTo>
                  <a:lnTo>
                    <a:pt x="208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5744322" y="1576572"/>
              <a:ext cx="514557" cy="2099843"/>
            </a:xfrm>
            <a:custGeom>
              <a:avLst/>
              <a:gdLst/>
              <a:ahLst/>
              <a:cxnLst/>
              <a:rect l="l" t="t" r="r" b="b"/>
              <a:pathLst>
                <a:path w="24915" h="101675" extrusionOk="0">
                  <a:moveTo>
                    <a:pt x="7087" y="1"/>
                  </a:moveTo>
                  <a:cubicBezTo>
                    <a:pt x="3106" y="1"/>
                    <a:pt x="1" y="3442"/>
                    <a:pt x="464" y="7407"/>
                  </a:cubicBezTo>
                  <a:lnTo>
                    <a:pt x="8036" y="94269"/>
                  </a:lnTo>
                  <a:cubicBezTo>
                    <a:pt x="8469" y="98405"/>
                    <a:pt x="11905" y="101574"/>
                    <a:pt x="16075" y="101674"/>
                  </a:cubicBezTo>
                  <a:lnTo>
                    <a:pt x="24914" y="101674"/>
                  </a:lnTo>
                  <a:lnTo>
                    <a:pt x="16008" y="2"/>
                  </a:lnTo>
                  <a:lnTo>
                    <a:pt x="7202" y="2"/>
                  </a:lnTo>
                  <a:cubicBezTo>
                    <a:pt x="7163" y="1"/>
                    <a:pt x="7125" y="1"/>
                    <a:pt x="7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5781517" y="1576572"/>
              <a:ext cx="1231632" cy="2099864"/>
            </a:xfrm>
            <a:custGeom>
              <a:avLst/>
              <a:gdLst/>
              <a:ahLst/>
              <a:cxnLst/>
              <a:rect l="l" t="t" r="r" b="b"/>
              <a:pathLst>
                <a:path w="59636" h="101676" extrusionOk="0">
                  <a:moveTo>
                    <a:pt x="7087" y="1"/>
                  </a:moveTo>
                  <a:cubicBezTo>
                    <a:pt x="3106" y="1"/>
                    <a:pt x="1" y="3442"/>
                    <a:pt x="430" y="7407"/>
                  </a:cubicBezTo>
                  <a:lnTo>
                    <a:pt x="8036" y="94269"/>
                  </a:lnTo>
                  <a:cubicBezTo>
                    <a:pt x="8470" y="98405"/>
                    <a:pt x="11905" y="101574"/>
                    <a:pt x="16075" y="101674"/>
                  </a:cubicBezTo>
                  <a:lnTo>
                    <a:pt x="52434" y="101674"/>
                  </a:lnTo>
                  <a:cubicBezTo>
                    <a:pt x="52472" y="101675"/>
                    <a:pt x="52510" y="101675"/>
                    <a:pt x="52548" y="101675"/>
                  </a:cubicBezTo>
                  <a:cubicBezTo>
                    <a:pt x="56530" y="101675"/>
                    <a:pt x="59635" y="98201"/>
                    <a:pt x="59172" y="94269"/>
                  </a:cubicBezTo>
                  <a:lnTo>
                    <a:pt x="51600" y="7407"/>
                  </a:lnTo>
                  <a:cubicBezTo>
                    <a:pt x="51167" y="3237"/>
                    <a:pt x="47731" y="68"/>
                    <a:pt x="43561" y="2"/>
                  </a:cubicBezTo>
                  <a:lnTo>
                    <a:pt x="7202" y="2"/>
                  </a:lnTo>
                  <a:cubicBezTo>
                    <a:pt x="7164" y="1"/>
                    <a:pt x="7126" y="1"/>
                    <a:pt x="70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5818733" y="1611702"/>
              <a:ext cx="1157242" cy="2029583"/>
            </a:xfrm>
            <a:custGeom>
              <a:avLst/>
              <a:gdLst/>
              <a:ahLst/>
              <a:cxnLst/>
              <a:rect l="l" t="t" r="r" b="b"/>
              <a:pathLst>
                <a:path w="56034" h="98273" extrusionOk="0">
                  <a:moveTo>
                    <a:pt x="32356" y="0"/>
                  </a:moveTo>
                  <a:cubicBezTo>
                    <a:pt x="31752" y="0"/>
                    <a:pt x="31285" y="457"/>
                    <a:pt x="31285" y="1069"/>
                  </a:cubicBezTo>
                  <a:lnTo>
                    <a:pt x="31285" y="1336"/>
                  </a:lnTo>
                  <a:cubicBezTo>
                    <a:pt x="31252" y="2816"/>
                    <a:pt x="30052" y="3972"/>
                    <a:pt x="28611" y="3972"/>
                  </a:cubicBezTo>
                  <a:cubicBezTo>
                    <a:pt x="28591" y="3972"/>
                    <a:pt x="28570" y="3972"/>
                    <a:pt x="28550" y="3971"/>
                  </a:cubicBezTo>
                  <a:lnTo>
                    <a:pt x="19577" y="3971"/>
                  </a:lnTo>
                  <a:cubicBezTo>
                    <a:pt x="18009" y="3938"/>
                    <a:pt x="16708" y="2871"/>
                    <a:pt x="16374" y="1336"/>
                  </a:cubicBezTo>
                  <a:lnTo>
                    <a:pt x="16308" y="1069"/>
                  </a:lnTo>
                  <a:cubicBezTo>
                    <a:pt x="16174" y="436"/>
                    <a:pt x="15607" y="2"/>
                    <a:pt x="14973" y="2"/>
                  </a:cubicBezTo>
                  <a:lnTo>
                    <a:pt x="5533" y="2"/>
                  </a:lnTo>
                  <a:cubicBezTo>
                    <a:pt x="5495" y="1"/>
                    <a:pt x="5457" y="1"/>
                    <a:pt x="5420" y="1"/>
                  </a:cubicBezTo>
                  <a:cubicBezTo>
                    <a:pt x="2372" y="1"/>
                    <a:pt x="0" y="2642"/>
                    <a:pt x="330" y="5706"/>
                  </a:cubicBezTo>
                  <a:lnTo>
                    <a:pt x="7935" y="92568"/>
                  </a:lnTo>
                  <a:cubicBezTo>
                    <a:pt x="8269" y="95737"/>
                    <a:pt x="10937" y="98206"/>
                    <a:pt x="14140" y="98272"/>
                  </a:cubicBezTo>
                  <a:lnTo>
                    <a:pt x="50465" y="98272"/>
                  </a:lnTo>
                  <a:cubicBezTo>
                    <a:pt x="50485" y="98272"/>
                    <a:pt x="50504" y="98273"/>
                    <a:pt x="50523" y="98273"/>
                  </a:cubicBezTo>
                  <a:cubicBezTo>
                    <a:pt x="53598" y="98273"/>
                    <a:pt x="56034" y="95618"/>
                    <a:pt x="55669" y="92568"/>
                  </a:cubicBezTo>
                  <a:lnTo>
                    <a:pt x="48097" y="5706"/>
                  </a:lnTo>
                  <a:cubicBezTo>
                    <a:pt x="47764" y="2504"/>
                    <a:pt x="45095" y="35"/>
                    <a:pt x="41893" y="2"/>
                  </a:cubicBezTo>
                  <a:lnTo>
                    <a:pt x="32419" y="2"/>
                  </a:lnTo>
                  <a:cubicBezTo>
                    <a:pt x="32398" y="1"/>
                    <a:pt x="32377" y="0"/>
                    <a:pt x="32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6354604" y="1616555"/>
              <a:ext cx="31722" cy="29636"/>
            </a:xfrm>
            <a:custGeom>
              <a:avLst/>
              <a:gdLst/>
              <a:ahLst/>
              <a:cxnLst/>
              <a:rect l="l" t="t" r="r" b="b"/>
              <a:pathLst>
                <a:path w="1536" h="1435" extrusionOk="0">
                  <a:moveTo>
                    <a:pt x="701" y="0"/>
                  </a:moveTo>
                  <a:cubicBezTo>
                    <a:pt x="301" y="0"/>
                    <a:pt x="1" y="334"/>
                    <a:pt x="34" y="734"/>
                  </a:cubicBezTo>
                  <a:cubicBezTo>
                    <a:pt x="101" y="1135"/>
                    <a:pt x="435" y="1435"/>
                    <a:pt x="835" y="1435"/>
                  </a:cubicBezTo>
                  <a:cubicBezTo>
                    <a:pt x="1235" y="1435"/>
                    <a:pt x="1535" y="1101"/>
                    <a:pt x="1502" y="734"/>
                  </a:cubicBezTo>
                  <a:cubicBezTo>
                    <a:pt x="1435" y="301"/>
                    <a:pt x="1102" y="0"/>
                    <a:pt x="7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6234055" y="1616555"/>
              <a:ext cx="82693" cy="29636"/>
            </a:xfrm>
            <a:custGeom>
              <a:avLst/>
              <a:gdLst/>
              <a:ahLst/>
              <a:cxnLst/>
              <a:rect l="l" t="t" r="r" b="b"/>
              <a:pathLst>
                <a:path w="4004" h="1435" extrusionOk="0">
                  <a:moveTo>
                    <a:pt x="701" y="0"/>
                  </a:moveTo>
                  <a:cubicBezTo>
                    <a:pt x="301" y="0"/>
                    <a:pt x="0" y="334"/>
                    <a:pt x="34" y="734"/>
                  </a:cubicBezTo>
                  <a:cubicBezTo>
                    <a:pt x="101" y="1135"/>
                    <a:pt x="434" y="1435"/>
                    <a:pt x="834" y="1435"/>
                  </a:cubicBezTo>
                  <a:lnTo>
                    <a:pt x="3303" y="1435"/>
                  </a:lnTo>
                  <a:cubicBezTo>
                    <a:pt x="3703" y="1435"/>
                    <a:pt x="4003" y="1101"/>
                    <a:pt x="3970" y="734"/>
                  </a:cubicBezTo>
                  <a:cubicBezTo>
                    <a:pt x="3903" y="301"/>
                    <a:pt x="3570" y="0"/>
                    <a:pt x="3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6710095" y="1677873"/>
              <a:ext cx="17245" cy="15861"/>
            </a:xfrm>
            <a:custGeom>
              <a:avLst/>
              <a:gdLst/>
              <a:ahLst/>
              <a:cxnLst/>
              <a:rect l="l" t="t" r="r" b="b"/>
              <a:pathLst>
                <a:path w="835" h="768" extrusionOk="0">
                  <a:moveTo>
                    <a:pt x="0" y="0"/>
                  </a:moveTo>
                  <a:lnTo>
                    <a:pt x="67" y="767"/>
                  </a:lnTo>
                  <a:lnTo>
                    <a:pt x="834" y="76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6677031" y="1662032"/>
              <a:ext cx="18608" cy="31702"/>
            </a:xfrm>
            <a:custGeom>
              <a:avLst/>
              <a:gdLst/>
              <a:ahLst/>
              <a:cxnLst/>
              <a:rect l="l" t="t" r="r" b="b"/>
              <a:pathLst>
                <a:path w="901" h="1535" extrusionOk="0">
                  <a:moveTo>
                    <a:pt x="0" y="0"/>
                  </a:moveTo>
                  <a:lnTo>
                    <a:pt x="67" y="767"/>
                  </a:lnTo>
                  <a:lnTo>
                    <a:pt x="134" y="1534"/>
                  </a:lnTo>
                  <a:lnTo>
                    <a:pt x="901" y="1534"/>
                  </a:lnTo>
                  <a:lnTo>
                    <a:pt x="834" y="76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6643945" y="1646171"/>
              <a:ext cx="20012" cy="47563"/>
            </a:xfrm>
            <a:custGeom>
              <a:avLst/>
              <a:gdLst/>
              <a:ahLst/>
              <a:cxnLst/>
              <a:rect l="l" t="t" r="r" b="b"/>
              <a:pathLst>
                <a:path w="969" h="2303" extrusionOk="0">
                  <a:moveTo>
                    <a:pt x="1" y="1"/>
                  </a:moveTo>
                  <a:lnTo>
                    <a:pt x="68" y="768"/>
                  </a:lnTo>
                  <a:lnTo>
                    <a:pt x="134" y="1535"/>
                  </a:lnTo>
                  <a:lnTo>
                    <a:pt x="201" y="2302"/>
                  </a:lnTo>
                  <a:lnTo>
                    <a:pt x="968" y="2302"/>
                  </a:lnTo>
                  <a:lnTo>
                    <a:pt x="902" y="1535"/>
                  </a:lnTo>
                  <a:lnTo>
                    <a:pt x="835" y="768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5911649" y="1647555"/>
              <a:ext cx="79925" cy="46179"/>
            </a:xfrm>
            <a:custGeom>
              <a:avLst/>
              <a:gdLst/>
              <a:ahLst/>
              <a:cxnLst/>
              <a:rect l="l" t="t" r="r" b="b"/>
              <a:pathLst>
                <a:path w="3870" h="2236" extrusionOk="0">
                  <a:moveTo>
                    <a:pt x="3036" y="568"/>
                  </a:moveTo>
                  <a:lnTo>
                    <a:pt x="3136" y="1668"/>
                  </a:lnTo>
                  <a:lnTo>
                    <a:pt x="2002" y="1668"/>
                  </a:lnTo>
                  <a:lnTo>
                    <a:pt x="1902" y="568"/>
                  </a:lnTo>
                  <a:close/>
                  <a:moveTo>
                    <a:pt x="0" y="1"/>
                  </a:moveTo>
                  <a:lnTo>
                    <a:pt x="200" y="2235"/>
                  </a:lnTo>
                  <a:lnTo>
                    <a:pt x="3570" y="2235"/>
                  </a:lnTo>
                  <a:lnTo>
                    <a:pt x="3503" y="1668"/>
                  </a:lnTo>
                  <a:lnTo>
                    <a:pt x="3870" y="1668"/>
                  </a:lnTo>
                  <a:lnTo>
                    <a:pt x="3770" y="568"/>
                  </a:lnTo>
                  <a:lnTo>
                    <a:pt x="3403" y="568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5868939" y="2222107"/>
              <a:ext cx="1106354" cy="1419178"/>
            </a:xfrm>
            <a:custGeom>
              <a:avLst/>
              <a:gdLst/>
              <a:ahLst/>
              <a:cxnLst/>
              <a:rect l="l" t="t" r="r" b="b"/>
              <a:pathLst>
                <a:path w="53570" h="68717" extrusionOk="0">
                  <a:moveTo>
                    <a:pt x="0" y="0"/>
                  </a:moveTo>
                  <a:lnTo>
                    <a:pt x="5504" y="63012"/>
                  </a:lnTo>
                  <a:cubicBezTo>
                    <a:pt x="5838" y="66181"/>
                    <a:pt x="8506" y="68650"/>
                    <a:pt x="11709" y="68716"/>
                  </a:cubicBezTo>
                  <a:lnTo>
                    <a:pt x="48034" y="68716"/>
                  </a:lnTo>
                  <a:cubicBezTo>
                    <a:pt x="48054" y="68716"/>
                    <a:pt x="48073" y="68717"/>
                    <a:pt x="48092" y="68717"/>
                  </a:cubicBezTo>
                  <a:cubicBezTo>
                    <a:pt x="51167" y="68717"/>
                    <a:pt x="53570" y="66062"/>
                    <a:pt x="53238" y="63012"/>
                  </a:cubicBezTo>
                  <a:lnTo>
                    <a:pt x="477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5967493" y="3327801"/>
              <a:ext cx="501463" cy="232898"/>
            </a:xfrm>
            <a:custGeom>
              <a:avLst/>
              <a:gdLst/>
              <a:ahLst/>
              <a:cxnLst/>
              <a:rect l="l" t="t" r="r" b="b"/>
              <a:pathLst>
                <a:path w="24281" h="11277" extrusionOk="0">
                  <a:moveTo>
                    <a:pt x="2344" y="0"/>
                  </a:moveTo>
                  <a:cubicBezTo>
                    <a:pt x="1036" y="0"/>
                    <a:pt x="1" y="1154"/>
                    <a:pt x="165" y="2469"/>
                  </a:cubicBezTo>
                  <a:lnTo>
                    <a:pt x="732" y="8807"/>
                  </a:lnTo>
                  <a:cubicBezTo>
                    <a:pt x="866" y="10175"/>
                    <a:pt x="2000" y="11242"/>
                    <a:pt x="3401" y="11275"/>
                  </a:cubicBezTo>
                  <a:lnTo>
                    <a:pt x="21881" y="11275"/>
                  </a:lnTo>
                  <a:cubicBezTo>
                    <a:pt x="21900" y="11276"/>
                    <a:pt x="21919" y="11276"/>
                    <a:pt x="21938" y="11276"/>
                  </a:cubicBezTo>
                  <a:cubicBezTo>
                    <a:pt x="23277" y="11276"/>
                    <a:pt x="24280" y="10123"/>
                    <a:pt x="24149" y="8807"/>
                  </a:cubicBezTo>
                  <a:lnTo>
                    <a:pt x="23582" y="2469"/>
                  </a:lnTo>
                  <a:cubicBezTo>
                    <a:pt x="23448" y="1068"/>
                    <a:pt x="22314" y="34"/>
                    <a:pt x="20913" y="1"/>
                  </a:cubicBezTo>
                  <a:lnTo>
                    <a:pt x="2400" y="1"/>
                  </a:lnTo>
                  <a:cubicBezTo>
                    <a:pt x="2381" y="0"/>
                    <a:pt x="2363" y="0"/>
                    <a:pt x="2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6469659" y="3327119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402" y="0"/>
                  </a:moveTo>
                  <a:cubicBezTo>
                    <a:pt x="1035" y="0"/>
                    <a:pt x="1" y="1168"/>
                    <a:pt x="134" y="2502"/>
                  </a:cubicBezTo>
                  <a:lnTo>
                    <a:pt x="701" y="8840"/>
                  </a:lnTo>
                  <a:cubicBezTo>
                    <a:pt x="835" y="10208"/>
                    <a:pt x="2002" y="11275"/>
                    <a:pt x="3370" y="11308"/>
                  </a:cubicBezTo>
                  <a:lnTo>
                    <a:pt x="9741" y="11308"/>
                  </a:lnTo>
                  <a:cubicBezTo>
                    <a:pt x="9760" y="11309"/>
                    <a:pt x="9778" y="11309"/>
                    <a:pt x="9797" y="11309"/>
                  </a:cubicBezTo>
                  <a:cubicBezTo>
                    <a:pt x="11105" y="11309"/>
                    <a:pt x="12140" y="10156"/>
                    <a:pt x="11976" y="8840"/>
                  </a:cubicBezTo>
                  <a:lnTo>
                    <a:pt x="11442" y="2502"/>
                  </a:lnTo>
                  <a:cubicBezTo>
                    <a:pt x="11275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6720421" y="3327119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402" y="0"/>
                  </a:moveTo>
                  <a:cubicBezTo>
                    <a:pt x="1068" y="0"/>
                    <a:pt x="1" y="1168"/>
                    <a:pt x="167" y="2502"/>
                  </a:cubicBezTo>
                  <a:lnTo>
                    <a:pt x="701" y="8840"/>
                  </a:lnTo>
                  <a:cubicBezTo>
                    <a:pt x="835" y="10208"/>
                    <a:pt x="2002" y="11275"/>
                    <a:pt x="3403" y="11308"/>
                  </a:cubicBezTo>
                  <a:lnTo>
                    <a:pt x="9741" y="11308"/>
                  </a:lnTo>
                  <a:cubicBezTo>
                    <a:pt x="9760" y="11309"/>
                    <a:pt x="9778" y="11309"/>
                    <a:pt x="9797" y="11309"/>
                  </a:cubicBezTo>
                  <a:cubicBezTo>
                    <a:pt x="11105" y="11309"/>
                    <a:pt x="12141" y="10156"/>
                    <a:pt x="12009" y="8840"/>
                  </a:cubicBezTo>
                  <a:lnTo>
                    <a:pt x="11442" y="2502"/>
                  </a:lnTo>
                  <a:cubicBezTo>
                    <a:pt x="11309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5945457" y="3074271"/>
              <a:ext cx="250040" cy="232898"/>
            </a:xfrm>
            <a:custGeom>
              <a:avLst/>
              <a:gdLst/>
              <a:ahLst/>
              <a:cxnLst/>
              <a:rect l="l" t="t" r="r" b="b"/>
              <a:pathLst>
                <a:path w="12107" h="11277" extrusionOk="0">
                  <a:moveTo>
                    <a:pt x="2376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732" y="8808"/>
                  </a:lnTo>
                  <a:cubicBezTo>
                    <a:pt x="865" y="10175"/>
                    <a:pt x="1999" y="11243"/>
                    <a:pt x="3367" y="11276"/>
                  </a:cubicBezTo>
                  <a:lnTo>
                    <a:pt x="9738" y="11276"/>
                  </a:lnTo>
                  <a:cubicBezTo>
                    <a:pt x="11072" y="11276"/>
                    <a:pt x="12106" y="10142"/>
                    <a:pt x="11973" y="8808"/>
                  </a:cubicBezTo>
                  <a:lnTo>
                    <a:pt x="11439" y="2470"/>
                  </a:lnTo>
                  <a:cubicBezTo>
                    <a:pt x="11306" y="1069"/>
                    <a:pt x="10138" y="1"/>
                    <a:pt x="8771" y="1"/>
                  </a:cubicBezTo>
                  <a:lnTo>
                    <a:pt x="2433" y="1"/>
                  </a:lnTo>
                  <a:cubicBezTo>
                    <a:pt x="2414" y="1"/>
                    <a:pt x="2395" y="1"/>
                    <a:pt x="2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6196220" y="3074271"/>
              <a:ext cx="250721" cy="232898"/>
            </a:xfrm>
            <a:custGeom>
              <a:avLst/>
              <a:gdLst/>
              <a:ahLst/>
              <a:cxnLst/>
              <a:rect l="l" t="t" r="r" b="b"/>
              <a:pathLst>
                <a:path w="12140" h="11277" extrusionOk="0">
                  <a:moveTo>
                    <a:pt x="2344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698" y="8808"/>
                  </a:lnTo>
                  <a:cubicBezTo>
                    <a:pt x="865" y="10175"/>
                    <a:pt x="1999" y="11243"/>
                    <a:pt x="3400" y="11276"/>
                  </a:cubicBezTo>
                  <a:lnTo>
                    <a:pt x="9738" y="11276"/>
                  </a:lnTo>
                  <a:cubicBezTo>
                    <a:pt x="11072" y="11276"/>
                    <a:pt x="12140" y="10142"/>
                    <a:pt x="12006" y="8808"/>
                  </a:cubicBezTo>
                  <a:lnTo>
                    <a:pt x="11439" y="2470"/>
                  </a:lnTo>
                  <a:cubicBezTo>
                    <a:pt x="11306" y="1069"/>
                    <a:pt x="10138" y="1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6447623" y="3073589"/>
              <a:ext cx="250081" cy="233580"/>
            </a:xfrm>
            <a:custGeom>
              <a:avLst/>
              <a:gdLst/>
              <a:ahLst/>
              <a:cxnLst/>
              <a:rect l="l" t="t" r="r" b="b"/>
              <a:pathLst>
                <a:path w="12109" h="11310" extrusionOk="0">
                  <a:moveTo>
                    <a:pt x="2402" y="1"/>
                  </a:moveTo>
                  <a:cubicBezTo>
                    <a:pt x="1034" y="1"/>
                    <a:pt x="0" y="1135"/>
                    <a:pt x="134" y="2469"/>
                  </a:cubicBezTo>
                  <a:lnTo>
                    <a:pt x="701" y="8841"/>
                  </a:lnTo>
                  <a:cubicBezTo>
                    <a:pt x="834" y="10208"/>
                    <a:pt x="1968" y="11276"/>
                    <a:pt x="3369" y="11309"/>
                  </a:cubicBezTo>
                  <a:lnTo>
                    <a:pt x="9707" y="11309"/>
                  </a:lnTo>
                  <a:cubicBezTo>
                    <a:pt x="11041" y="11309"/>
                    <a:pt x="12109" y="10175"/>
                    <a:pt x="11975" y="8841"/>
                  </a:cubicBezTo>
                  <a:lnTo>
                    <a:pt x="11408" y="2469"/>
                  </a:lnTo>
                  <a:cubicBezTo>
                    <a:pt x="11275" y="1102"/>
                    <a:pt x="10141" y="34"/>
                    <a:pt x="8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6698385" y="3073589"/>
              <a:ext cx="250783" cy="233580"/>
            </a:xfrm>
            <a:custGeom>
              <a:avLst/>
              <a:gdLst/>
              <a:ahLst/>
              <a:cxnLst/>
              <a:rect l="l" t="t" r="r" b="b"/>
              <a:pathLst>
                <a:path w="12143" h="11310" extrusionOk="0">
                  <a:moveTo>
                    <a:pt x="2402" y="1"/>
                  </a:moveTo>
                  <a:cubicBezTo>
                    <a:pt x="1068" y="1"/>
                    <a:pt x="0" y="1135"/>
                    <a:pt x="134" y="2469"/>
                  </a:cubicBezTo>
                  <a:lnTo>
                    <a:pt x="701" y="8841"/>
                  </a:lnTo>
                  <a:cubicBezTo>
                    <a:pt x="834" y="10208"/>
                    <a:pt x="2002" y="11276"/>
                    <a:pt x="3403" y="11309"/>
                  </a:cubicBezTo>
                  <a:lnTo>
                    <a:pt x="9740" y="11309"/>
                  </a:lnTo>
                  <a:cubicBezTo>
                    <a:pt x="11075" y="11309"/>
                    <a:pt x="12142" y="10175"/>
                    <a:pt x="11975" y="8841"/>
                  </a:cubicBezTo>
                  <a:lnTo>
                    <a:pt x="11442" y="2469"/>
                  </a:lnTo>
                  <a:cubicBezTo>
                    <a:pt x="11308" y="1102"/>
                    <a:pt x="10141" y="34"/>
                    <a:pt x="8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5922719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4" y="1"/>
                  </a:moveTo>
                  <a:cubicBezTo>
                    <a:pt x="1036" y="1"/>
                    <a:pt x="0" y="1154"/>
                    <a:pt x="165" y="2470"/>
                  </a:cubicBezTo>
                  <a:lnTo>
                    <a:pt x="732" y="8808"/>
                  </a:lnTo>
                  <a:cubicBezTo>
                    <a:pt x="865" y="10209"/>
                    <a:pt x="1999" y="11276"/>
                    <a:pt x="3400" y="11276"/>
                  </a:cubicBezTo>
                  <a:lnTo>
                    <a:pt x="9738" y="11276"/>
                  </a:lnTo>
                  <a:cubicBezTo>
                    <a:pt x="9757" y="11277"/>
                    <a:pt x="9776" y="11277"/>
                    <a:pt x="9794" y="11277"/>
                  </a:cubicBezTo>
                  <a:cubicBezTo>
                    <a:pt x="11102" y="11277"/>
                    <a:pt x="12138" y="10123"/>
                    <a:pt x="12007" y="8808"/>
                  </a:cubicBezTo>
                  <a:lnTo>
                    <a:pt x="11440" y="2470"/>
                  </a:lnTo>
                  <a:cubicBezTo>
                    <a:pt x="11306" y="1069"/>
                    <a:pt x="10139" y="35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6174163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08"/>
                  </a:lnTo>
                  <a:cubicBezTo>
                    <a:pt x="866" y="10209"/>
                    <a:pt x="2000" y="11276"/>
                    <a:pt x="3401" y="11276"/>
                  </a:cubicBezTo>
                  <a:lnTo>
                    <a:pt x="9739" y="11276"/>
                  </a:lnTo>
                  <a:cubicBezTo>
                    <a:pt x="9757" y="11277"/>
                    <a:pt x="9776" y="11277"/>
                    <a:pt x="9794" y="11277"/>
                  </a:cubicBezTo>
                  <a:cubicBezTo>
                    <a:pt x="11103" y="11277"/>
                    <a:pt x="12139" y="10123"/>
                    <a:pt x="12007" y="8808"/>
                  </a:cubicBezTo>
                  <a:lnTo>
                    <a:pt x="11440" y="2470"/>
                  </a:lnTo>
                  <a:cubicBezTo>
                    <a:pt x="11306" y="1069"/>
                    <a:pt x="10139" y="35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6424925" y="2820059"/>
              <a:ext cx="251382" cy="232898"/>
            </a:xfrm>
            <a:custGeom>
              <a:avLst/>
              <a:gdLst/>
              <a:ahLst/>
              <a:cxnLst/>
              <a:rect l="l" t="t" r="r" b="b"/>
              <a:pathLst>
                <a:path w="12172" h="11277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08"/>
                  </a:lnTo>
                  <a:cubicBezTo>
                    <a:pt x="866" y="10209"/>
                    <a:pt x="2000" y="11276"/>
                    <a:pt x="3401" y="11276"/>
                  </a:cubicBezTo>
                  <a:lnTo>
                    <a:pt x="9739" y="11276"/>
                  </a:lnTo>
                  <a:cubicBezTo>
                    <a:pt x="9758" y="11277"/>
                    <a:pt x="9777" y="11277"/>
                    <a:pt x="9796" y="11277"/>
                  </a:cubicBezTo>
                  <a:cubicBezTo>
                    <a:pt x="11136" y="11277"/>
                    <a:pt x="12171" y="10123"/>
                    <a:pt x="12007" y="8808"/>
                  </a:cubicBezTo>
                  <a:lnTo>
                    <a:pt x="11473" y="2470"/>
                  </a:lnTo>
                  <a:cubicBezTo>
                    <a:pt x="11306" y="1069"/>
                    <a:pt x="10172" y="35"/>
                    <a:pt x="8771" y="1"/>
                  </a:cubicBezTo>
                  <a:lnTo>
                    <a:pt x="2400" y="1"/>
                  </a:lnTo>
                  <a:cubicBezTo>
                    <a:pt x="2381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6676370" y="2820059"/>
              <a:ext cx="250701" cy="232898"/>
            </a:xfrm>
            <a:custGeom>
              <a:avLst/>
              <a:gdLst/>
              <a:ahLst/>
              <a:cxnLst/>
              <a:rect l="l" t="t" r="r" b="b"/>
              <a:pathLst>
                <a:path w="12139" h="11277" extrusionOk="0">
                  <a:moveTo>
                    <a:pt x="2343" y="1"/>
                  </a:moveTo>
                  <a:cubicBezTo>
                    <a:pt x="1004" y="1"/>
                    <a:pt x="1" y="1154"/>
                    <a:pt x="132" y="2470"/>
                  </a:cubicBezTo>
                  <a:lnTo>
                    <a:pt x="699" y="8808"/>
                  </a:lnTo>
                  <a:cubicBezTo>
                    <a:pt x="833" y="10209"/>
                    <a:pt x="2000" y="11276"/>
                    <a:pt x="3368" y="11276"/>
                  </a:cubicBezTo>
                  <a:lnTo>
                    <a:pt x="9739" y="11276"/>
                  </a:lnTo>
                  <a:cubicBezTo>
                    <a:pt x="9758" y="11277"/>
                    <a:pt x="9776" y="11277"/>
                    <a:pt x="9795" y="11277"/>
                  </a:cubicBezTo>
                  <a:cubicBezTo>
                    <a:pt x="11103" y="11277"/>
                    <a:pt x="12138" y="10123"/>
                    <a:pt x="11974" y="8808"/>
                  </a:cubicBezTo>
                  <a:lnTo>
                    <a:pt x="11407" y="2470"/>
                  </a:lnTo>
                  <a:cubicBezTo>
                    <a:pt x="11273" y="1069"/>
                    <a:pt x="10139" y="35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1"/>
                    <a:pt x="2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5900662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45" y="0"/>
                  </a:moveTo>
                  <a:cubicBezTo>
                    <a:pt x="1036" y="0"/>
                    <a:pt x="1" y="1154"/>
                    <a:pt x="165" y="2469"/>
                  </a:cubicBezTo>
                  <a:lnTo>
                    <a:pt x="699" y="8841"/>
                  </a:lnTo>
                  <a:cubicBezTo>
                    <a:pt x="866" y="10208"/>
                    <a:pt x="2000" y="11276"/>
                    <a:pt x="3401" y="11309"/>
                  </a:cubicBezTo>
                  <a:lnTo>
                    <a:pt x="9739" y="11309"/>
                  </a:lnTo>
                  <a:cubicBezTo>
                    <a:pt x="11107" y="11309"/>
                    <a:pt x="12174" y="10142"/>
                    <a:pt x="12007" y="8807"/>
                  </a:cubicBezTo>
                  <a:lnTo>
                    <a:pt x="11440" y="2469"/>
                  </a:lnTo>
                  <a:cubicBezTo>
                    <a:pt x="11307" y="1102"/>
                    <a:pt x="10139" y="34"/>
                    <a:pt x="8772" y="1"/>
                  </a:cubicBezTo>
                  <a:lnTo>
                    <a:pt x="2400" y="1"/>
                  </a:lnTo>
                  <a:cubicBezTo>
                    <a:pt x="2382" y="1"/>
                    <a:pt x="2363" y="0"/>
                    <a:pt x="2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6152106" y="2566550"/>
              <a:ext cx="250742" cy="233580"/>
            </a:xfrm>
            <a:custGeom>
              <a:avLst/>
              <a:gdLst/>
              <a:ahLst/>
              <a:cxnLst/>
              <a:rect l="l" t="t" r="r" b="b"/>
              <a:pathLst>
                <a:path w="12141" h="11310" extrusionOk="0">
                  <a:moveTo>
                    <a:pt x="2345" y="0"/>
                  </a:moveTo>
                  <a:cubicBezTo>
                    <a:pt x="1037" y="0"/>
                    <a:pt x="1" y="1154"/>
                    <a:pt x="132" y="2469"/>
                  </a:cubicBezTo>
                  <a:lnTo>
                    <a:pt x="699" y="8841"/>
                  </a:lnTo>
                  <a:cubicBezTo>
                    <a:pt x="833" y="10208"/>
                    <a:pt x="2000" y="11276"/>
                    <a:pt x="3368" y="11309"/>
                  </a:cubicBezTo>
                  <a:lnTo>
                    <a:pt x="9739" y="11309"/>
                  </a:lnTo>
                  <a:cubicBezTo>
                    <a:pt x="11074" y="11309"/>
                    <a:pt x="12141" y="10142"/>
                    <a:pt x="11974" y="8807"/>
                  </a:cubicBezTo>
                  <a:lnTo>
                    <a:pt x="11440" y="2469"/>
                  </a:lnTo>
                  <a:cubicBezTo>
                    <a:pt x="11274" y="1102"/>
                    <a:pt x="10140" y="34"/>
                    <a:pt x="8739" y="1"/>
                  </a:cubicBezTo>
                  <a:lnTo>
                    <a:pt x="2401" y="1"/>
                  </a:lnTo>
                  <a:cubicBezTo>
                    <a:pt x="2382" y="1"/>
                    <a:pt x="2363" y="0"/>
                    <a:pt x="23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6402889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44" y="0"/>
                  </a:moveTo>
                  <a:cubicBezTo>
                    <a:pt x="1036" y="0"/>
                    <a:pt x="0" y="1154"/>
                    <a:pt x="165" y="2469"/>
                  </a:cubicBezTo>
                  <a:lnTo>
                    <a:pt x="698" y="8841"/>
                  </a:lnTo>
                  <a:cubicBezTo>
                    <a:pt x="832" y="10208"/>
                    <a:pt x="1999" y="11276"/>
                    <a:pt x="3400" y="11309"/>
                  </a:cubicBezTo>
                  <a:lnTo>
                    <a:pt x="9738" y="11309"/>
                  </a:lnTo>
                  <a:cubicBezTo>
                    <a:pt x="11106" y="11309"/>
                    <a:pt x="12173" y="10142"/>
                    <a:pt x="12007" y="8807"/>
                  </a:cubicBezTo>
                  <a:lnTo>
                    <a:pt x="11439" y="2469"/>
                  </a:lnTo>
                  <a:cubicBezTo>
                    <a:pt x="11306" y="1102"/>
                    <a:pt x="10139" y="34"/>
                    <a:pt x="8738" y="1"/>
                  </a:cubicBezTo>
                  <a:lnTo>
                    <a:pt x="2400" y="1"/>
                  </a:lnTo>
                  <a:cubicBezTo>
                    <a:pt x="2381" y="1"/>
                    <a:pt x="2362" y="0"/>
                    <a:pt x="2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6653652" y="2566550"/>
              <a:ext cx="251424" cy="233580"/>
            </a:xfrm>
            <a:custGeom>
              <a:avLst/>
              <a:gdLst/>
              <a:ahLst/>
              <a:cxnLst/>
              <a:rect l="l" t="t" r="r" b="b"/>
              <a:pathLst>
                <a:path w="12174" h="11310" extrusionOk="0">
                  <a:moveTo>
                    <a:pt x="2376" y="0"/>
                  </a:moveTo>
                  <a:cubicBezTo>
                    <a:pt x="1036" y="0"/>
                    <a:pt x="0" y="1154"/>
                    <a:pt x="165" y="2469"/>
                  </a:cubicBezTo>
                  <a:lnTo>
                    <a:pt x="732" y="8841"/>
                  </a:lnTo>
                  <a:cubicBezTo>
                    <a:pt x="865" y="10208"/>
                    <a:pt x="1999" y="11276"/>
                    <a:pt x="3400" y="11309"/>
                  </a:cubicBezTo>
                  <a:lnTo>
                    <a:pt x="9738" y="11309"/>
                  </a:lnTo>
                  <a:cubicBezTo>
                    <a:pt x="11106" y="11309"/>
                    <a:pt x="12173" y="10142"/>
                    <a:pt x="12007" y="8807"/>
                  </a:cubicBezTo>
                  <a:lnTo>
                    <a:pt x="11439" y="2469"/>
                  </a:lnTo>
                  <a:cubicBezTo>
                    <a:pt x="11306" y="1102"/>
                    <a:pt x="10139" y="34"/>
                    <a:pt x="8771" y="1"/>
                  </a:cubicBezTo>
                  <a:lnTo>
                    <a:pt x="2433" y="1"/>
                  </a:lnTo>
                  <a:cubicBezTo>
                    <a:pt x="2414" y="1"/>
                    <a:pt x="2395" y="0"/>
                    <a:pt x="2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5878584" y="2312359"/>
              <a:ext cx="250742" cy="233559"/>
            </a:xfrm>
            <a:custGeom>
              <a:avLst/>
              <a:gdLst/>
              <a:ahLst/>
              <a:cxnLst/>
              <a:rect l="l" t="t" r="r" b="b"/>
              <a:pathLst>
                <a:path w="12141" h="11309" extrusionOk="0">
                  <a:moveTo>
                    <a:pt x="2402" y="0"/>
                  </a:moveTo>
                  <a:cubicBezTo>
                    <a:pt x="1068" y="0"/>
                    <a:pt x="0" y="1134"/>
                    <a:pt x="167" y="2469"/>
                  </a:cubicBezTo>
                  <a:lnTo>
                    <a:pt x="701" y="8840"/>
                  </a:lnTo>
                  <a:cubicBezTo>
                    <a:pt x="834" y="10208"/>
                    <a:pt x="2002" y="11275"/>
                    <a:pt x="3403" y="11308"/>
                  </a:cubicBezTo>
                  <a:lnTo>
                    <a:pt x="9740" y="11308"/>
                  </a:lnTo>
                  <a:cubicBezTo>
                    <a:pt x="9759" y="11309"/>
                    <a:pt x="9778" y="11309"/>
                    <a:pt x="9796" y="11309"/>
                  </a:cubicBezTo>
                  <a:cubicBezTo>
                    <a:pt x="11104" y="11309"/>
                    <a:pt x="12140" y="10156"/>
                    <a:pt x="12009" y="8840"/>
                  </a:cubicBezTo>
                  <a:lnTo>
                    <a:pt x="11442" y="2469"/>
                  </a:lnTo>
                  <a:cubicBezTo>
                    <a:pt x="11308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6129347" y="2312359"/>
              <a:ext cx="250783" cy="233559"/>
            </a:xfrm>
            <a:custGeom>
              <a:avLst/>
              <a:gdLst/>
              <a:ahLst/>
              <a:cxnLst/>
              <a:rect l="l" t="t" r="r" b="b"/>
              <a:pathLst>
                <a:path w="12143" h="11309" extrusionOk="0">
                  <a:moveTo>
                    <a:pt x="2402" y="0"/>
                  </a:moveTo>
                  <a:cubicBezTo>
                    <a:pt x="1068" y="0"/>
                    <a:pt x="0" y="1134"/>
                    <a:pt x="167" y="2469"/>
                  </a:cubicBezTo>
                  <a:lnTo>
                    <a:pt x="734" y="8840"/>
                  </a:lnTo>
                  <a:cubicBezTo>
                    <a:pt x="867" y="10208"/>
                    <a:pt x="2002" y="11275"/>
                    <a:pt x="3403" y="11308"/>
                  </a:cubicBezTo>
                  <a:lnTo>
                    <a:pt x="9740" y="11308"/>
                  </a:lnTo>
                  <a:cubicBezTo>
                    <a:pt x="11075" y="11308"/>
                    <a:pt x="12142" y="10174"/>
                    <a:pt x="12009" y="8840"/>
                  </a:cubicBezTo>
                  <a:lnTo>
                    <a:pt x="11442" y="2469"/>
                  </a:lnTo>
                  <a:cubicBezTo>
                    <a:pt x="11308" y="1101"/>
                    <a:pt x="10141" y="34"/>
                    <a:pt x="8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6380791" y="2312359"/>
              <a:ext cx="250742" cy="233559"/>
            </a:xfrm>
            <a:custGeom>
              <a:avLst/>
              <a:gdLst/>
              <a:ahLst/>
              <a:cxnLst/>
              <a:rect l="l" t="t" r="r" b="b"/>
              <a:pathLst>
                <a:path w="12141" h="11309" extrusionOk="0">
                  <a:moveTo>
                    <a:pt x="2402" y="0"/>
                  </a:moveTo>
                  <a:cubicBezTo>
                    <a:pt x="1068" y="0"/>
                    <a:pt x="1" y="1134"/>
                    <a:pt x="167" y="2469"/>
                  </a:cubicBezTo>
                  <a:lnTo>
                    <a:pt x="701" y="8840"/>
                  </a:lnTo>
                  <a:cubicBezTo>
                    <a:pt x="868" y="10208"/>
                    <a:pt x="2002" y="11275"/>
                    <a:pt x="3403" y="11308"/>
                  </a:cubicBezTo>
                  <a:lnTo>
                    <a:pt x="9741" y="11308"/>
                  </a:lnTo>
                  <a:cubicBezTo>
                    <a:pt x="9759" y="11309"/>
                    <a:pt x="9778" y="11309"/>
                    <a:pt x="9797" y="11309"/>
                  </a:cubicBezTo>
                  <a:cubicBezTo>
                    <a:pt x="11105" y="11309"/>
                    <a:pt x="12141" y="10156"/>
                    <a:pt x="12009" y="8840"/>
                  </a:cubicBezTo>
                  <a:lnTo>
                    <a:pt x="11442" y="2469"/>
                  </a:lnTo>
                  <a:cubicBezTo>
                    <a:pt x="11309" y="1101"/>
                    <a:pt x="10141" y="34"/>
                    <a:pt x="8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6631595" y="2312338"/>
              <a:ext cx="251382" cy="233580"/>
            </a:xfrm>
            <a:custGeom>
              <a:avLst/>
              <a:gdLst/>
              <a:ahLst/>
              <a:cxnLst/>
              <a:rect l="l" t="t" r="r" b="b"/>
              <a:pathLst>
                <a:path w="12172" h="11310" extrusionOk="0">
                  <a:moveTo>
                    <a:pt x="2344" y="1"/>
                  </a:moveTo>
                  <a:cubicBezTo>
                    <a:pt x="1036" y="1"/>
                    <a:pt x="1" y="1154"/>
                    <a:pt x="165" y="2470"/>
                  </a:cubicBezTo>
                  <a:lnTo>
                    <a:pt x="699" y="8841"/>
                  </a:lnTo>
                  <a:cubicBezTo>
                    <a:pt x="866" y="10209"/>
                    <a:pt x="2000" y="11276"/>
                    <a:pt x="3401" y="11309"/>
                  </a:cubicBezTo>
                  <a:lnTo>
                    <a:pt x="9739" y="11309"/>
                  </a:lnTo>
                  <a:cubicBezTo>
                    <a:pt x="9758" y="11310"/>
                    <a:pt x="9777" y="11310"/>
                    <a:pt x="9796" y="11310"/>
                  </a:cubicBezTo>
                  <a:cubicBezTo>
                    <a:pt x="11136" y="11310"/>
                    <a:pt x="12172" y="10157"/>
                    <a:pt x="12007" y="8841"/>
                  </a:cubicBezTo>
                  <a:lnTo>
                    <a:pt x="11473" y="2470"/>
                  </a:lnTo>
                  <a:cubicBezTo>
                    <a:pt x="11307" y="1102"/>
                    <a:pt x="10172" y="35"/>
                    <a:pt x="8771" y="1"/>
                  </a:cubicBezTo>
                  <a:lnTo>
                    <a:pt x="2400" y="1"/>
                  </a:lnTo>
                  <a:cubicBezTo>
                    <a:pt x="2382" y="1"/>
                    <a:pt x="2363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6347045" y="2020952"/>
              <a:ext cx="67534" cy="140540"/>
            </a:xfrm>
            <a:custGeom>
              <a:avLst/>
              <a:gdLst/>
              <a:ahLst/>
              <a:cxnLst/>
              <a:rect l="l" t="t" r="r" b="b"/>
              <a:pathLst>
                <a:path w="3270" h="6805" extrusionOk="0">
                  <a:moveTo>
                    <a:pt x="0" y="0"/>
                  </a:moveTo>
                  <a:lnTo>
                    <a:pt x="67" y="1034"/>
                  </a:lnTo>
                  <a:lnTo>
                    <a:pt x="1501" y="1034"/>
                  </a:lnTo>
                  <a:lnTo>
                    <a:pt x="2001" y="6805"/>
                  </a:lnTo>
                  <a:lnTo>
                    <a:pt x="3269" y="6805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6438659" y="2129109"/>
              <a:ext cx="35853" cy="33767"/>
            </a:xfrm>
            <a:custGeom>
              <a:avLst/>
              <a:gdLst/>
              <a:ahLst/>
              <a:cxnLst/>
              <a:rect l="l" t="t" r="r" b="b"/>
              <a:pathLst>
                <a:path w="1736" h="1635" extrusionOk="0">
                  <a:moveTo>
                    <a:pt x="801" y="0"/>
                  </a:moveTo>
                  <a:cubicBezTo>
                    <a:pt x="367" y="0"/>
                    <a:pt x="1" y="367"/>
                    <a:pt x="67" y="834"/>
                  </a:cubicBezTo>
                  <a:cubicBezTo>
                    <a:pt x="101" y="1268"/>
                    <a:pt x="501" y="1635"/>
                    <a:pt x="935" y="1635"/>
                  </a:cubicBezTo>
                  <a:cubicBezTo>
                    <a:pt x="1368" y="1635"/>
                    <a:pt x="1735" y="1268"/>
                    <a:pt x="1668" y="834"/>
                  </a:cubicBezTo>
                  <a:cubicBezTo>
                    <a:pt x="1635" y="367"/>
                    <a:pt x="1268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6473108" y="2020952"/>
              <a:ext cx="110243" cy="139859"/>
            </a:xfrm>
            <a:custGeom>
              <a:avLst/>
              <a:gdLst/>
              <a:ahLst/>
              <a:cxnLst/>
              <a:rect l="l" t="t" r="r" b="b"/>
              <a:pathLst>
                <a:path w="5338" h="6772" extrusionOk="0">
                  <a:moveTo>
                    <a:pt x="0" y="0"/>
                  </a:moveTo>
                  <a:lnTo>
                    <a:pt x="201" y="2235"/>
                  </a:lnTo>
                  <a:lnTo>
                    <a:pt x="1368" y="2235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8" y="6772"/>
                  </a:lnTo>
                  <a:lnTo>
                    <a:pt x="3236" y="6772"/>
                  </a:lnTo>
                  <a:lnTo>
                    <a:pt x="5338" y="834"/>
                  </a:lnTo>
                  <a:lnTo>
                    <a:pt x="5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6595040" y="2020250"/>
              <a:ext cx="110243" cy="140561"/>
            </a:xfrm>
            <a:custGeom>
              <a:avLst/>
              <a:gdLst/>
              <a:ahLst/>
              <a:cxnLst/>
              <a:rect l="l" t="t" r="r" b="b"/>
              <a:pathLst>
                <a:path w="5338" h="6806" extrusionOk="0">
                  <a:moveTo>
                    <a:pt x="1" y="1"/>
                  </a:moveTo>
                  <a:lnTo>
                    <a:pt x="201" y="2236"/>
                  </a:lnTo>
                  <a:lnTo>
                    <a:pt x="1368" y="2236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9" y="6806"/>
                  </a:lnTo>
                  <a:lnTo>
                    <a:pt x="3236" y="6806"/>
                  </a:lnTo>
                  <a:lnTo>
                    <a:pt x="5338" y="868"/>
                  </a:lnTo>
                  <a:lnTo>
                    <a:pt x="527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6716972" y="2020250"/>
              <a:ext cx="110945" cy="140561"/>
            </a:xfrm>
            <a:custGeom>
              <a:avLst/>
              <a:gdLst/>
              <a:ahLst/>
              <a:cxnLst/>
              <a:rect l="l" t="t" r="r" b="b"/>
              <a:pathLst>
                <a:path w="5372" h="6806" extrusionOk="0">
                  <a:moveTo>
                    <a:pt x="1" y="1"/>
                  </a:moveTo>
                  <a:lnTo>
                    <a:pt x="201" y="2236"/>
                  </a:lnTo>
                  <a:lnTo>
                    <a:pt x="1368" y="2236"/>
                  </a:lnTo>
                  <a:lnTo>
                    <a:pt x="1268" y="1068"/>
                  </a:lnTo>
                  <a:lnTo>
                    <a:pt x="3937" y="1068"/>
                  </a:lnTo>
                  <a:lnTo>
                    <a:pt x="1869" y="6806"/>
                  </a:lnTo>
                  <a:lnTo>
                    <a:pt x="3236" y="6806"/>
                  </a:lnTo>
                  <a:lnTo>
                    <a:pt x="5371" y="868"/>
                  </a:lnTo>
                  <a:lnTo>
                    <a:pt x="527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6191346" y="3401510"/>
              <a:ext cx="64085" cy="74432"/>
            </a:xfrm>
            <a:custGeom>
              <a:avLst/>
              <a:gdLst/>
              <a:ahLst/>
              <a:cxnLst/>
              <a:rect l="l" t="t" r="r" b="b"/>
              <a:pathLst>
                <a:path w="3103" h="3604" extrusionOk="0">
                  <a:moveTo>
                    <a:pt x="1435" y="535"/>
                  </a:moveTo>
                  <a:cubicBezTo>
                    <a:pt x="1935" y="535"/>
                    <a:pt x="2269" y="968"/>
                    <a:pt x="2369" y="1802"/>
                  </a:cubicBezTo>
                  <a:cubicBezTo>
                    <a:pt x="2435" y="2636"/>
                    <a:pt x="2169" y="3036"/>
                    <a:pt x="1668" y="3036"/>
                  </a:cubicBezTo>
                  <a:cubicBezTo>
                    <a:pt x="1168" y="3036"/>
                    <a:pt x="834" y="2670"/>
                    <a:pt x="734" y="1802"/>
                  </a:cubicBezTo>
                  <a:cubicBezTo>
                    <a:pt x="667" y="935"/>
                    <a:pt x="968" y="535"/>
                    <a:pt x="1435" y="535"/>
                  </a:cubicBezTo>
                  <a:close/>
                  <a:moveTo>
                    <a:pt x="1401" y="1"/>
                  </a:moveTo>
                  <a:cubicBezTo>
                    <a:pt x="567" y="1"/>
                    <a:pt x="0" y="635"/>
                    <a:pt x="100" y="1802"/>
                  </a:cubicBezTo>
                  <a:cubicBezTo>
                    <a:pt x="200" y="2936"/>
                    <a:pt x="868" y="3604"/>
                    <a:pt x="1702" y="3604"/>
                  </a:cubicBezTo>
                  <a:cubicBezTo>
                    <a:pt x="2535" y="3604"/>
                    <a:pt x="3103" y="2936"/>
                    <a:pt x="3002" y="1802"/>
                  </a:cubicBezTo>
                  <a:cubicBezTo>
                    <a:pt x="2902" y="635"/>
                    <a:pt x="2235" y="1"/>
                    <a:pt x="1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6034965" y="3154196"/>
              <a:ext cx="35151" cy="72366"/>
            </a:xfrm>
            <a:custGeom>
              <a:avLst/>
              <a:gdLst/>
              <a:ahLst/>
              <a:cxnLst/>
              <a:rect l="l" t="t" r="r" b="b"/>
              <a:pathLst>
                <a:path w="1702" h="3504" extrusionOk="0">
                  <a:moveTo>
                    <a:pt x="0" y="1"/>
                  </a:moveTo>
                  <a:lnTo>
                    <a:pt x="34" y="568"/>
                  </a:lnTo>
                  <a:lnTo>
                    <a:pt x="767" y="568"/>
                  </a:lnTo>
                  <a:lnTo>
                    <a:pt x="1034" y="3503"/>
                  </a:lnTo>
                  <a:lnTo>
                    <a:pt x="1701" y="3503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6285025" y="3153452"/>
              <a:ext cx="62040" cy="73110"/>
            </a:xfrm>
            <a:custGeom>
              <a:avLst/>
              <a:gdLst/>
              <a:ahLst/>
              <a:cxnLst/>
              <a:rect l="l" t="t" r="r" b="b"/>
              <a:pathLst>
                <a:path w="3004" h="3540" extrusionOk="0">
                  <a:moveTo>
                    <a:pt x="1207" y="0"/>
                  </a:moveTo>
                  <a:cubicBezTo>
                    <a:pt x="739" y="0"/>
                    <a:pt x="282" y="229"/>
                    <a:pt x="1" y="604"/>
                  </a:cubicBezTo>
                  <a:lnTo>
                    <a:pt x="501" y="937"/>
                  </a:lnTo>
                  <a:cubicBezTo>
                    <a:pt x="668" y="704"/>
                    <a:pt x="968" y="570"/>
                    <a:pt x="1302" y="570"/>
                  </a:cubicBezTo>
                  <a:cubicBezTo>
                    <a:pt x="1702" y="570"/>
                    <a:pt x="1936" y="771"/>
                    <a:pt x="1969" y="1071"/>
                  </a:cubicBezTo>
                  <a:cubicBezTo>
                    <a:pt x="2002" y="1371"/>
                    <a:pt x="1869" y="1638"/>
                    <a:pt x="1635" y="1805"/>
                  </a:cubicBezTo>
                  <a:lnTo>
                    <a:pt x="368" y="3139"/>
                  </a:lnTo>
                  <a:lnTo>
                    <a:pt x="401" y="3539"/>
                  </a:lnTo>
                  <a:lnTo>
                    <a:pt x="3003" y="3539"/>
                  </a:lnTo>
                  <a:lnTo>
                    <a:pt x="2936" y="3006"/>
                  </a:lnTo>
                  <a:lnTo>
                    <a:pt x="1302" y="3006"/>
                  </a:lnTo>
                  <a:lnTo>
                    <a:pt x="2136" y="2138"/>
                  </a:lnTo>
                  <a:cubicBezTo>
                    <a:pt x="2469" y="1871"/>
                    <a:pt x="2669" y="1438"/>
                    <a:pt x="2636" y="1037"/>
                  </a:cubicBezTo>
                  <a:cubicBezTo>
                    <a:pt x="2569" y="404"/>
                    <a:pt x="2036" y="3"/>
                    <a:pt x="1302" y="3"/>
                  </a:cubicBezTo>
                  <a:cubicBezTo>
                    <a:pt x="1270" y="1"/>
                    <a:pt x="1239" y="0"/>
                    <a:pt x="12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542004" y="3154196"/>
              <a:ext cx="57889" cy="73729"/>
            </a:xfrm>
            <a:custGeom>
              <a:avLst/>
              <a:gdLst/>
              <a:ahLst/>
              <a:cxnLst/>
              <a:rect l="l" t="t" r="r" b="b"/>
              <a:pathLst>
                <a:path w="2803" h="3570" extrusionOk="0">
                  <a:moveTo>
                    <a:pt x="0" y="1"/>
                  </a:moveTo>
                  <a:lnTo>
                    <a:pt x="33" y="534"/>
                  </a:lnTo>
                  <a:lnTo>
                    <a:pt x="1635" y="534"/>
                  </a:lnTo>
                  <a:lnTo>
                    <a:pt x="934" y="1502"/>
                  </a:lnTo>
                  <a:lnTo>
                    <a:pt x="967" y="1935"/>
                  </a:lnTo>
                  <a:lnTo>
                    <a:pt x="1268" y="1935"/>
                  </a:lnTo>
                  <a:cubicBezTo>
                    <a:pt x="1801" y="1935"/>
                    <a:pt x="2068" y="2136"/>
                    <a:pt x="2102" y="2469"/>
                  </a:cubicBezTo>
                  <a:cubicBezTo>
                    <a:pt x="2102" y="2769"/>
                    <a:pt x="1868" y="3003"/>
                    <a:pt x="1401" y="3003"/>
                  </a:cubicBezTo>
                  <a:cubicBezTo>
                    <a:pt x="1034" y="3003"/>
                    <a:pt x="634" y="2869"/>
                    <a:pt x="334" y="2636"/>
                  </a:cubicBezTo>
                  <a:lnTo>
                    <a:pt x="100" y="3136"/>
                  </a:lnTo>
                  <a:cubicBezTo>
                    <a:pt x="500" y="3437"/>
                    <a:pt x="967" y="3570"/>
                    <a:pt x="1468" y="3570"/>
                  </a:cubicBezTo>
                  <a:cubicBezTo>
                    <a:pt x="2402" y="3570"/>
                    <a:pt x="2802" y="3070"/>
                    <a:pt x="2735" y="2469"/>
                  </a:cubicBezTo>
                  <a:cubicBezTo>
                    <a:pt x="2702" y="1902"/>
                    <a:pt x="2235" y="1468"/>
                    <a:pt x="1668" y="1435"/>
                  </a:cubicBezTo>
                  <a:lnTo>
                    <a:pt x="2435" y="434"/>
                  </a:lnTo>
                  <a:lnTo>
                    <a:pt x="23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018422" y="2897919"/>
              <a:ext cx="66852" cy="71664"/>
            </a:xfrm>
            <a:custGeom>
              <a:avLst/>
              <a:gdLst/>
              <a:ahLst/>
              <a:cxnLst/>
              <a:rect l="l" t="t" r="r" b="b"/>
              <a:pathLst>
                <a:path w="3237" h="3470" extrusionOk="0">
                  <a:moveTo>
                    <a:pt x="1535" y="1"/>
                  </a:moveTo>
                  <a:lnTo>
                    <a:pt x="1" y="2236"/>
                  </a:lnTo>
                  <a:lnTo>
                    <a:pt x="67" y="2703"/>
                  </a:lnTo>
                  <a:lnTo>
                    <a:pt x="1969" y="2703"/>
                  </a:lnTo>
                  <a:lnTo>
                    <a:pt x="2035" y="3470"/>
                  </a:lnTo>
                  <a:lnTo>
                    <a:pt x="2669" y="3470"/>
                  </a:lnTo>
                  <a:lnTo>
                    <a:pt x="2603" y="2703"/>
                  </a:lnTo>
                  <a:lnTo>
                    <a:pt x="3236" y="2703"/>
                  </a:lnTo>
                  <a:lnTo>
                    <a:pt x="3170" y="2136"/>
                  </a:lnTo>
                  <a:lnTo>
                    <a:pt x="2536" y="2136"/>
                  </a:lnTo>
                  <a:lnTo>
                    <a:pt x="2502" y="1435"/>
                  </a:lnTo>
                  <a:lnTo>
                    <a:pt x="1869" y="1435"/>
                  </a:lnTo>
                  <a:lnTo>
                    <a:pt x="1935" y="2136"/>
                  </a:lnTo>
                  <a:lnTo>
                    <a:pt x="801" y="2136"/>
                  </a:lnTo>
                  <a:lnTo>
                    <a:pt x="2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267801" y="2897237"/>
              <a:ext cx="55824" cy="73729"/>
            </a:xfrm>
            <a:custGeom>
              <a:avLst/>
              <a:gdLst/>
              <a:ahLst/>
              <a:cxnLst/>
              <a:rect l="l" t="t" r="r" b="b"/>
              <a:pathLst>
                <a:path w="2703" h="3570" extrusionOk="0">
                  <a:moveTo>
                    <a:pt x="168" y="0"/>
                  </a:moveTo>
                  <a:lnTo>
                    <a:pt x="168" y="1902"/>
                  </a:lnTo>
                  <a:lnTo>
                    <a:pt x="1002" y="1902"/>
                  </a:lnTo>
                  <a:cubicBezTo>
                    <a:pt x="1736" y="1902"/>
                    <a:pt x="1969" y="2135"/>
                    <a:pt x="2002" y="2469"/>
                  </a:cubicBezTo>
                  <a:cubicBezTo>
                    <a:pt x="2036" y="2802"/>
                    <a:pt x="1769" y="3003"/>
                    <a:pt x="1302" y="3003"/>
                  </a:cubicBezTo>
                  <a:cubicBezTo>
                    <a:pt x="935" y="3003"/>
                    <a:pt x="535" y="2869"/>
                    <a:pt x="234" y="2636"/>
                  </a:cubicBezTo>
                  <a:lnTo>
                    <a:pt x="1" y="3169"/>
                  </a:lnTo>
                  <a:cubicBezTo>
                    <a:pt x="401" y="3436"/>
                    <a:pt x="868" y="3570"/>
                    <a:pt x="1369" y="3570"/>
                  </a:cubicBezTo>
                  <a:cubicBezTo>
                    <a:pt x="2303" y="3570"/>
                    <a:pt x="2703" y="3069"/>
                    <a:pt x="2636" y="2436"/>
                  </a:cubicBezTo>
                  <a:cubicBezTo>
                    <a:pt x="2603" y="1835"/>
                    <a:pt x="2136" y="1368"/>
                    <a:pt x="1102" y="1368"/>
                  </a:cubicBezTo>
                  <a:lnTo>
                    <a:pt x="768" y="1368"/>
                  </a:lnTo>
                  <a:lnTo>
                    <a:pt x="768" y="568"/>
                  </a:lnTo>
                  <a:lnTo>
                    <a:pt x="2269" y="568"/>
                  </a:lnTo>
                  <a:lnTo>
                    <a:pt x="2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6521331" y="2896556"/>
              <a:ext cx="62701" cy="74411"/>
            </a:xfrm>
            <a:custGeom>
              <a:avLst/>
              <a:gdLst/>
              <a:ahLst/>
              <a:cxnLst/>
              <a:rect l="l" t="t" r="r" b="b"/>
              <a:pathLst>
                <a:path w="3036" h="3603" extrusionOk="0">
                  <a:moveTo>
                    <a:pt x="1663" y="1899"/>
                  </a:moveTo>
                  <a:cubicBezTo>
                    <a:pt x="2005" y="1899"/>
                    <a:pt x="2304" y="2156"/>
                    <a:pt x="2335" y="2502"/>
                  </a:cubicBezTo>
                  <a:cubicBezTo>
                    <a:pt x="2369" y="2869"/>
                    <a:pt x="2102" y="3102"/>
                    <a:pt x="1702" y="3102"/>
                  </a:cubicBezTo>
                  <a:cubicBezTo>
                    <a:pt x="1681" y="3104"/>
                    <a:pt x="1660" y="3105"/>
                    <a:pt x="1639" y="3105"/>
                  </a:cubicBezTo>
                  <a:cubicBezTo>
                    <a:pt x="1294" y="3105"/>
                    <a:pt x="966" y="2848"/>
                    <a:pt x="934" y="2502"/>
                  </a:cubicBezTo>
                  <a:cubicBezTo>
                    <a:pt x="901" y="2168"/>
                    <a:pt x="1168" y="1901"/>
                    <a:pt x="1602" y="1901"/>
                  </a:cubicBezTo>
                  <a:cubicBezTo>
                    <a:pt x="1622" y="1900"/>
                    <a:pt x="1643" y="1899"/>
                    <a:pt x="1663" y="1899"/>
                  </a:cubicBezTo>
                  <a:close/>
                  <a:moveTo>
                    <a:pt x="1668" y="0"/>
                  </a:moveTo>
                  <a:cubicBezTo>
                    <a:pt x="668" y="0"/>
                    <a:pt x="0" y="667"/>
                    <a:pt x="134" y="1868"/>
                  </a:cubicBezTo>
                  <a:cubicBezTo>
                    <a:pt x="201" y="3002"/>
                    <a:pt x="834" y="3603"/>
                    <a:pt x="1802" y="3603"/>
                  </a:cubicBezTo>
                  <a:cubicBezTo>
                    <a:pt x="2502" y="3603"/>
                    <a:pt x="3036" y="3169"/>
                    <a:pt x="2969" y="2469"/>
                  </a:cubicBezTo>
                  <a:cubicBezTo>
                    <a:pt x="2905" y="1824"/>
                    <a:pt x="2342" y="1366"/>
                    <a:pt x="1732" y="1366"/>
                  </a:cubicBezTo>
                  <a:cubicBezTo>
                    <a:pt x="1711" y="1366"/>
                    <a:pt x="1690" y="1367"/>
                    <a:pt x="1668" y="1368"/>
                  </a:cubicBezTo>
                  <a:cubicBezTo>
                    <a:pt x="1335" y="1368"/>
                    <a:pt x="1001" y="1501"/>
                    <a:pt x="768" y="1735"/>
                  </a:cubicBezTo>
                  <a:cubicBezTo>
                    <a:pt x="701" y="967"/>
                    <a:pt x="1068" y="534"/>
                    <a:pt x="1735" y="534"/>
                  </a:cubicBezTo>
                  <a:cubicBezTo>
                    <a:pt x="1968" y="534"/>
                    <a:pt x="2202" y="601"/>
                    <a:pt x="2402" y="701"/>
                  </a:cubicBezTo>
                  <a:lnTo>
                    <a:pt x="2602" y="234"/>
                  </a:lnTo>
                  <a:cubicBezTo>
                    <a:pt x="2335" y="67"/>
                    <a:pt x="2002" y="0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5991553" y="2640279"/>
              <a:ext cx="57207" cy="72346"/>
            </a:xfrm>
            <a:custGeom>
              <a:avLst/>
              <a:gdLst/>
              <a:ahLst/>
              <a:cxnLst/>
              <a:rect l="l" t="t" r="r" b="b"/>
              <a:pathLst>
                <a:path w="2770" h="3503" extrusionOk="0">
                  <a:moveTo>
                    <a:pt x="1" y="0"/>
                  </a:moveTo>
                  <a:lnTo>
                    <a:pt x="101" y="1134"/>
                  </a:lnTo>
                  <a:lnTo>
                    <a:pt x="735" y="1134"/>
                  </a:lnTo>
                  <a:lnTo>
                    <a:pt x="668" y="534"/>
                  </a:lnTo>
                  <a:lnTo>
                    <a:pt x="2036" y="534"/>
                  </a:lnTo>
                  <a:lnTo>
                    <a:pt x="1001" y="3503"/>
                  </a:lnTo>
                  <a:lnTo>
                    <a:pt x="1669" y="3503"/>
                  </a:lnTo>
                  <a:lnTo>
                    <a:pt x="2769" y="434"/>
                  </a:lnTo>
                  <a:lnTo>
                    <a:pt x="2736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6245765" y="2639577"/>
              <a:ext cx="61338" cy="74432"/>
            </a:xfrm>
            <a:custGeom>
              <a:avLst/>
              <a:gdLst/>
              <a:ahLst/>
              <a:cxnLst/>
              <a:rect l="l" t="t" r="r" b="b"/>
              <a:pathLst>
                <a:path w="2970" h="3604" extrusionOk="0">
                  <a:moveTo>
                    <a:pt x="1301" y="535"/>
                  </a:moveTo>
                  <a:cubicBezTo>
                    <a:pt x="1702" y="535"/>
                    <a:pt x="2002" y="735"/>
                    <a:pt x="2035" y="1035"/>
                  </a:cubicBezTo>
                  <a:cubicBezTo>
                    <a:pt x="2035" y="1335"/>
                    <a:pt x="1802" y="1535"/>
                    <a:pt x="1402" y="1535"/>
                  </a:cubicBezTo>
                  <a:cubicBezTo>
                    <a:pt x="1001" y="1535"/>
                    <a:pt x="734" y="1335"/>
                    <a:pt x="701" y="1035"/>
                  </a:cubicBezTo>
                  <a:lnTo>
                    <a:pt x="701" y="1002"/>
                  </a:lnTo>
                  <a:cubicBezTo>
                    <a:pt x="668" y="701"/>
                    <a:pt x="901" y="535"/>
                    <a:pt x="1301" y="535"/>
                  </a:cubicBezTo>
                  <a:close/>
                  <a:moveTo>
                    <a:pt x="1435" y="2002"/>
                  </a:moveTo>
                  <a:cubicBezTo>
                    <a:pt x="1935" y="2002"/>
                    <a:pt x="2235" y="2202"/>
                    <a:pt x="2269" y="2536"/>
                  </a:cubicBezTo>
                  <a:cubicBezTo>
                    <a:pt x="2302" y="2870"/>
                    <a:pt x="2035" y="3103"/>
                    <a:pt x="1535" y="3103"/>
                  </a:cubicBezTo>
                  <a:cubicBezTo>
                    <a:pt x="1068" y="3103"/>
                    <a:pt x="734" y="2903"/>
                    <a:pt x="701" y="2536"/>
                  </a:cubicBezTo>
                  <a:cubicBezTo>
                    <a:pt x="668" y="2202"/>
                    <a:pt x="935" y="2002"/>
                    <a:pt x="1435" y="2002"/>
                  </a:cubicBezTo>
                  <a:close/>
                  <a:moveTo>
                    <a:pt x="1268" y="1"/>
                  </a:moveTo>
                  <a:cubicBezTo>
                    <a:pt x="501" y="1"/>
                    <a:pt x="1" y="368"/>
                    <a:pt x="67" y="968"/>
                  </a:cubicBezTo>
                  <a:cubicBezTo>
                    <a:pt x="67" y="1302"/>
                    <a:pt x="267" y="1569"/>
                    <a:pt x="568" y="1702"/>
                  </a:cubicBezTo>
                  <a:cubicBezTo>
                    <a:pt x="234" y="1836"/>
                    <a:pt x="34" y="2202"/>
                    <a:pt x="67" y="2536"/>
                  </a:cubicBezTo>
                  <a:cubicBezTo>
                    <a:pt x="134" y="3203"/>
                    <a:pt x="734" y="3603"/>
                    <a:pt x="1602" y="3603"/>
                  </a:cubicBezTo>
                  <a:cubicBezTo>
                    <a:pt x="2469" y="3603"/>
                    <a:pt x="2969" y="3203"/>
                    <a:pt x="2936" y="2536"/>
                  </a:cubicBezTo>
                  <a:cubicBezTo>
                    <a:pt x="2903" y="2169"/>
                    <a:pt x="2636" y="1836"/>
                    <a:pt x="2302" y="1702"/>
                  </a:cubicBezTo>
                  <a:cubicBezTo>
                    <a:pt x="2569" y="1569"/>
                    <a:pt x="2702" y="1268"/>
                    <a:pt x="2669" y="968"/>
                  </a:cubicBezTo>
                  <a:cubicBezTo>
                    <a:pt x="2602" y="368"/>
                    <a:pt x="2035" y="1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6496528" y="2639577"/>
              <a:ext cx="62722" cy="74432"/>
            </a:xfrm>
            <a:custGeom>
              <a:avLst/>
              <a:gdLst/>
              <a:ahLst/>
              <a:cxnLst/>
              <a:rect l="l" t="t" r="r" b="b"/>
              <a:pathLst>
                <a:path w="3037" h="3604" extrusionOk="0">
                  <a:moveTo>
                    <a:pt x="1364" y="498"/>
                  </a:moveTo>
                  <a:cubicBezTo>
                    <a:pt x="1709" y="498"/>
                    <a:pt x="2037" y="756"/>
                    <a:pt x="2069" y="1102"/>
                  </a:cubicBezTo>
                  <a:lnTo>
                    <a:pt x="2102" y="1102"/>
                  </a:lnTo>
                  <a:cubicBezTo>
                    <a:pt x="2135" y="1435"/>
                    <a:pt x="1869" y="1702"/>
                    <a:pt x="1435" y="1702"/>
                  </a:cubicBezTo>
                  <a:cubicBezTo>
                    <a:pt x="1412" y="1704"/>
                    <a:pt x="1390" y="1705"/>
                    <a:pt x="1368" y="1705"/>
                  </a:cubicBezTo>
                  <a:cubicBezTo>
                    <a:pt x="998" y="1705"/>
                    <a:pt x="699" y="1448"/>
                    <a:pt x="668" y="1102"/>
                  </a:cubicBezTo>
                  <a:cubicBezTo>
                    <a:pt x="634" y="735"/>
                    <a:pt x="901" y="501"/>
                    <a:pt x="1301" y="501"/>
                  </a:cubicBezTo>
                  <a:cubicBezTo>
                    <a:pt x="1322" y="499"/>
                    <a:pt x="1343" y="498"/>
                    <a:pt x="1364" y="498"/>
                  </a:cubicBezTo>
                  <a:close/>
                  <a:moveTo>
                    <a:pt x="1235" y="1"/>
                  </a:moveTo>
                  <a:cubicBezTo>
                    <a:pt x="534" y="1"/>
                    <a:pt x="1" y="435"/>
                    <a:pt x="67" y="1135"/>
                  </a:cubicBezTo>
                  <a:cubicBezTo>
                    <a:pt x="132" y="1780"/>
                    <a:pt x="663" y="2237"/>
                    <a:pt x="1301" y="2237"/>
                  </a:cubicBezTo>
                  <a:cubicBezTo>
                    <a:pt x="1323" y="2237"/>
                    <a:pt x="1346" y="2237"/>
                    <a:pt x="1368" y="2236"/>
                  </a:cubicBezTo>
                  <a:cubicBezTo>
                    <a:pt x="1702" y="2236"/>
                    <a:pt x="2035" y="2102"/>
                    <a:pt x="2269" y="1869"/>
                  </a:cubicBezTo>
                  <a:lnTo>
                    <a:pt x="2269" y="1869"/>
                  </a:lnTo>
                  <a:cubicBezTo>
                    <a:pt x="2336" y="2636"/>
                    <a:pt x="1969" y="3070"/>
                    <a:pt x="1301" y="3070"/>
                  </a:cubicBezTo>
                  <a:cubicBezTo>
                    <a:pt x="1068" y="3070"/>
                    <a:pt x="834" y="3003"/>
                    <a:pt x="634" y="2903"/>
                  </a:cubicBezTo>
                  <a:lnTo>
                    <a:pt x="434" y="3370"/>
                  </a:lnTo>
                  <a:cubicBezTo>
                    <a:pt x="701" y="3537"/>
                    <a:pt x="1035" y="3603"/>
                    <a:pt x="1368" y="3603"/>
                  </a:cubicBezTo>
                  <a:cubicBezTo>
                    <a:pt x="2369" y="3603"/>
                    <a:pt x="3036" y="2936"/>
                    <a:pt x="2903" y="1735"/>
                  </a:cubicBezTo>
                  <a:cubicBezTo>
                    <a:pt x="2803" y="635"/>
                    <a:pt x="2202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6590269" y="3445541"/>
              <a:ext cx="17885" cy="31784"/>
            </a:xfrm>
            <a:custGeom>
              <a:avLst/>
              <a:gdLst/>
              <a:ahLst/>
              <a:cxnLst/>
              <a:rect l="l" t="t" r="r" b="b"/>
              <a:pathLst>
                <a:path w="866" h="1539" extrusionOk="0">
                  <a:moveTo>
                    <a:pt x="348" y="0"/>
                  </a:moveTo>
                  <a:cubicBezTo>
                    <a:pt x="141" y="0"/>
                    <a:pt x="1" y="188"/>
                    <a:pt x="31" y="404"/>
                  </a:cubicBezTo>
                  <a:cubicBezTo>
                    <a:pt x="31" y="571"/>
                    <a:pt x="165" y="738"/>
                    <a:pt x="298" y="771"/>
                  </a:cubicBezTo>
                  <a:lnTo>
                    <a:pt x="165" y="1538"/>
                  </a:lnTo>
                  <a:lnTo>
                    <a:pt x="599" y="1538"/>
                  </a:lnTo>
                  <a:lnTo>
                    <a:pt x="799" y="838"/>
                  </a:lnTo>
                  <a:cubicBezTo>
                    <a:pt x="832" y="704"/>
                    <a:pt x="865" y="571"/>
                    <a:pt x="865" y="437"/>
                  </a:cubicBezTo>
                  <a:cubicBezTo>
                    <a:pt x="865" y="190"/>
                    <a:pt x="694" y="0"/>
                    <a:pt x="456" y="0"/>
                  </a:cubicBezTo>
                  <a:cubicBezTo>
                    <a:pt x="437" y="0"/>
                    <a:pt x="418" y="1"/>
                    <a:pt x="398" y="4"/>
                  </a:cubicBezTo>
                  <a:cubicBezTo>
                    <a:pt x="381" y="1"/>
                    <a:pt x="364" y="0"/>
                    <a:pt x="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6820999" y="3420799"/>
              <a:ext cx="50309" cy="35171"/>
            </a:xfrm>
            <a:custGeom>
              <a:avLst/>
              <a:gdLst/>
              <a:ahLst/>
              <a:cxnLst/>
              <a:rect l="l" t="t" r="r" b="b"/>
              <a:pathLst>
                <a:path w="2436" h="1703" extrusionOk="0">
                  <a:moveTo>
                    <a:pt x="1" y="1"/>
                  </a:moveTo>
                  <a:lnTo>
                    <a:pt x="34" y="501"/>
                  </a:lnTo>
                  <a:lnTo>
                    <a:pt x="2336" y="501"/>
                  </a:lnTo>
                  <a:lnTo>
                    <a:pt x="2302" y="1"/>
                  </a:lnTo>
                  <a:close/>
                  <a:moveTo>
                    <a:pt x="101" y="1202"/>
                  </a:moveTo>
                  <a:lnTo>
                    <a:pt x="134" y="1702"/>
                  </a:lnTo>
                  <a:lnTo>
                    <a:pt x="2436" y="1702"/>
                  </a:lnTo>
                  <a:lnTo>
                    <a:pt x="2402" y="12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6803093" y="3162477"/>
              <a:ext cx="48926" cy="46158"/>
            </a:xfrm>
            <a:custGeom>
              <a:avLst/>
              <a:gdLst/>
              <a:ahLst/>
              <a:cxnLst/>
              <a:rect l="l" t="t" r="r" b="b"/>
              <a:pathLst>
                <a:path w="2369" h="2235" extrusionOk="0">
                  <a:moveTo>
                    <a:pt x="801" y="0"/>
                  </a:moveTo>
                  <a:lnTo>
                    <a:pt x="901" y="867"/>
                  </a:lnTo>
                  <a:lnTo>
                    <a:pt x="0" y="867"/>
                  </a:lnTo>
                  <a:lnTo>
                    <a:pt x="67" y="1368"/>
                  </a:lnTo>
                  <a:lnTo>
                    <a:pt x="934" y="1368"/>
                  </a:lnTo>
                  <a:lnTo>
                    <a:pt x="1001" y="2235"/>
                  </a:lnTo>
                  <a:lnTo>
                    <a:pt x="1535" y="2235"/>
                  </a:lnTo>
                  <a:lnTo>
                    <a:pt x="1468" y="1368"/>
                  </a:lnTo>
                  <a:lnTo>
                    <a:pt x="2369" y="1368"/>
                  </a:lnTo>
                  <a:lnTo>
                    <a:pt x="2302" y="867"/>
                  </a:lnTo>
                  <a:lnTo>
                    <a:pt x="1435" y="867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6765898" y="2658185"/>
              <a:ext cx="42730" cy="40665"/>
            </a:xfrm>
            <a:custGeom>
              <a:avLst/>
              <a:gdLst/>
              <a:ahLst/>
              <a:cxnLst/>
              <a:rect l="l" t="t" r="r" b="b"/>
              <a:pathLst>
                <a:path w="2069" h="1969" extrusionOk="0">
                  <a:moveTo>
                    <a:pt x="300" y="1"/>
                  </a:moveTo>
                  <a:lnTo>
                    <a:pt x="0" y="334"/>
                  </a:lnTo>
                  <a:lnTo>
                    <a:pt x="667" y="968"/>
                  </a:lnTo>
                  <a:lnTo>
                    <a:pt x="100" y="1568"/>
                  </a:lnTo>
                  <a:lnTo>
                    <a:pt x="534" y="1969"/>
                  </a:lnTo>
                  <a:lnTo>
                    <a:pt x="1068" y="1335"/>
                  </a:lnTo>
                  <a:lnTo>
                    <a:pt x="1768" y="1969"/>
                  </a:lnTo>
                  <a:lnTo>
                    <a:pt x="2068" y="1602"/>
                  </a:lnTo>
                  <a:lnTo>
                    <a:pt x="1401" y="1001"/>
                  </a:lnTo>
                  <a:lnTo>
                    <a:pt x="1968" y="367"/>
                  </a:lnTo>
                  <a:lnTo>
                    <a:pt x="1568" y="1"/>
                  </a:lnTo>
                  <a:lnTo>
                    <a:pt x="1001" y="6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6798261" y="2935816"/>
              <a:ext cx="28955" cy="11049"/>
            </a:xfrm>
            <a:custGeom>
              <a:avLst/>
              <a:gdLst/>
              <a:ahLst/>
              <a:cxnLst/>
              <a:rect l="l" t="t" r="r" b="b"/>
              <a:pathLst>
                <a:path w="1402" h="535" extrusionOk="0">
                  <a:moveTo>
                    <a:pt x="1" y="0"/>
                  </a:moveTo>
                  <a:lnTo>
                    <a:pt x="34" y="534"/>
                  </a:lnTo>
                  <a:lnTo>
                    <a:pt x="1402" y="534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6729385" y="2428095"/>
              <a:ext cx="55824" cy="6898"/>
            </a:xfrm>
            <a:custGeom>
              <a:avLst/>
              <a:gdLst/>
              <a:ahLst/>
              <a:cxnLst/>
              <a:rect l="l" t="t" r="r" b="b"/>
              <a:pathLst>
                <a:path w="2703" h="334" extrusionOk="0">
                  <a:moveTo>
                    <a:pt x="0" y="0"/>
                  </a:moveTo>
                  <a:lnTo>
                    <a:pt x="34" y="334"/>
                  </a:lnTo>
                  <a:lnTo>
                    <a:pt x="2702" y="334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6747972" y="2399843"/>
              <a:ext cx="14498" cy="13796"/>
            </a:xfrm>
            <a:custGeom>
              <a:avLst/>
              <a:gdLst/>
              <a:ahLst/>
              <a:cxnLst/>
              <a:rect l="l" t="t" r="r" b="b"/>
              <a:pathLst>
                <a:path w="702" h="668" extrusionOk="0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34" y="501"/>
                    <a:pt x="201" y="668"/>
                    <a:pt x="368" y="668"/>
                  </a:cubicBezTo>
                  <a:cubicBezTo>
                    <a:pt x="535" y="668"/>
                    <a:pt x="701" y="501"/>
                    <a:pt x="668" y="334"/>
                  </a:cubicBezTo>
                  <a:cubicBezTo>
                    <a:pt x="668" y="134"/>
                    <a:pt x="501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6752123" y="2449450"/>
              <a:ext cx="14477" cy="13114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334" y="0"/>
                  </a:moveTo>
                  <a:cubicBezTo>
                    <a:pt x="133" y="0"/>
                    <a:pt x="0" y="134"/>
                    <a:pt x="33" y="334"/>
                  </a:cubicBezTo>
                  <a:cubicBezTo>
                    <a:pt x="33" y="501"/>
                    <a:pt x="200" y="634"/>
                    <a:pt x="400" y="634"/>
                  </a:cubicBezTo>
                  <a:cubicBezTo>
                    <a:pt x="567" y="634"/>
                    <a:pt x="701" y="501"/>
                    <a:pt x="701" y="334"/>
                  </a:cubicBezTo>
                  <a:cubicBezTo>
                    <a:pt x="667" y="134"/>
                    <a:pt x="500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6468977" y="2389516"/>
              <a:ext cx="86823" cy="74411"/>
            </a:xfrm>
            <a:custGeom>
              <a:avLst/>
              <a:gdLst/>
              <a:ahLst/>
              <a:cxnLst/>
              <a:rect l="l" t="t" r="r" b="b"/>
              <a:pathLst>
                <a:path w="4204" h="3603" extrusionOk="0">
                  <a:moveTo>
                    <a:pt x="801" y="367"/>
                  </a:moveTo>
                  <a:cubicBezTo>
                    <a:pt x="1068" y="367"/>
                    <a:pt x="1268" y="601"/>
                    <a:pt x="1301" y="968"/>
                  </a:cubicBezTo>
                  <a:cubicBezTo>
                    <a:pt x="1335" y="1368"/>
                    <a:pt x="1168" y="1601"/>
                    <a:pt x="901" y="1601"/>
                  </a:cubicBezTo>
                  <a:cubicBezTo>
                    <a:pt x="667" y="1601"/>
                    <a:pt x="467" y="1368"/>
                    <a:pt x="434" y="968"/>
                  </a:cubicBezTo>
                  <a:cubicBezTo>
                    <a:pt x="401" y="601"/>
                    <a:pt x="534" y="367"/>
                    <a:pt x="801" y="367"/>
                  </a:cubicBezTo>
                  <a:close/>
                  <a:moveTo>
                    <a:pt x="801" y="0"/>
                  </a:moveTo>
                  <a:cubicBezTo>
                    <a:pt x="300" y="0"/>
                    <a:pt x="0" y="401"/>
                    <a:pt x="34" y="968"/>
                  </a:cubicBezTo>
                  <a:cubicBezTo>
                    <a:pt x="34" y="1501"/>
                    <a:pt x="434" y="1935"/>
                    <a:pt x="968" y="1935"/>
                  </a:cubicBezTo>
                  <a:cubicBezTo>
                    <a:pt x="1468" y="1935"/>
                    <a:pt x="1768" y="1568"/>
                    <a:pt x="1701" y="968"/>
                  </a:cubicBezTo>
                  <a:cubicBezTo>
                    <a:pt x="1735" y="467"/>
                    <a:pt x="1301" y="34"/>
                    <a:pt x="801" y="0"/>
                  </a:cubicBezTo>
                  <a:close/>
                  <a:moveTo>
                    <a:pt x="3236" y="2002"/>
                  </a:moveTo>
                  <a:cubicBezTo>
                    <a:pt x="3503" y="2002"/>
                    <a:pt x="3670" y="2235"/>
                    <a:pt x="3703" y="2635"/>
                  </a:cubicBezTo>
                  <a:lnTo>
                    <a:pt x="3736" y="2635"/>
                  </a:lnTo>
                  <a:cubicBezTo>
                    <a:pt x="3770" y="3002"/>
                    <a:pt x="3603" y="3236"/>
                    <a:pt x="3336" y="3236"/>
                  </a:cubicBezTo>
                  <a:cubicBezTo>
                    <a:pt x="3069" y="3236"/>
                    <a:pt x="2902" y="3036"/>
                    <a:pt x="2869" y="2635"/>
                  </a:cubicBezTo>
                  <a:cubicBezTo>
                    <a:pt x="2802" y="2235"/>
                    <a:pt x="2969" y="2002"/>
                    <a:pt x="3236" y="2002"/>
                  </a:cubicBezTo>
                  <a:close/>
                  <a:moveTo>
                    <a:pt x="2869" y="67"/>
                  </a:moveTo>
                  <a:lnTo>
                    <a:pt x="801" y="3536"/>
                  </a:lnTo>
                  <a:lnTo>
                    <a:pt x="1301" y="3536"/>
                  </a:lnTo>
                  <a:lnTo>
                    <a:pt x="3369" y="67"/>
                  </a:lnTo>
                  <a:close/>
                  <a:moveTo>
                    <a:pt x="3203" y="1668"/>
                  </a:moveTo>
                  <a:cubicBezTo>
                    <a:pt x="2702" y="1668"/>
                    <a:pt x="2402" y="2068"/>
                    <a:pt x="2469" y="2635"/>
                  </a:cubicBezTo>
                  <a:cubicBezTo>
                    <a:pt x="2469" y="3136"/>
                    <a:pt x="2869" y="3569"/>
                    <a:pt x="3369" y="3603"/>
                  </a:cubicBezTo>
                  <a:cubicBezTo>
                    <a:pt x="3870" y="3603"/>
                    <a:pt x="4203" y="3203"/>
                    <a:pt x="4137" y="2635"/>
                  </a:cubicBezTo>
                  <a:cubicBezTo>
                    <a:pt x="4137" y="2102"/>
                    <a:pt x="3736" y="1668"/>
                    <a:pt x="3203" y="1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5973049" y="2406637"/>
              <a:ext cx="56423" cy="56815"/>
            </a:xfrm>
            <a:custGeom>
              <a:avLst/>
              <a:gdLst/>
              <a:ahLst/>
              <a:cxnLst/>
              <a:rect l="l" t="t" r="r" b="b"/>
              <a:pathLst>
                <a:path w="2732" h="2751" extrusionOk="0">
                  <a:moveTo>
                    <a:pt x="1291" y="1"/>
                  </a:moveTo>
                  <a:cubicBezTo>
                    <a:pt x="573" y="1"/>
                    <a:pt x="1" y="641"/>
                    <a:pt x="96" y="1373"/>
                  </a:cubicBezTo>
                  <a:cubicBezTo>
                    <a:pt x="160" y="2135"/>
                    <a:pt x="767" y="2745"/>
                    <a:pt x="1544" y="2745"/>
                  </a:cubicBezTo>
                  <a:cubicBezTo>
                    <a:pt x="1583" y="2745"/>
                    <a:pt x="1623" y="2744"/>
                    <a:pt x="1664" y="2740"/>
                  </a:cubicBezTo>
                  <a:cubicBezTo>
                    <a:pt x="1709" y="2747"/>
                    <a:pt x="1753" y="2751"/>
                    <a:pt x="1798" y="2751"/>
                  </a:cubicBezTo>
                  <a:cubicBezTo>
                    <a:pt x="2185" y="2751"/>
                    <a:pt x="2552" y="2499"/>
                    <a:pt x="2731" y="2140"/>
                  </a:cubicBezTo>
                  <a:lnTo>
                    <a:pt x="2231" y="1840"/>
                  </a:lnTo>
                  <a:cubicBezTo>
                    <a:pt x="2109" y="2053"/>
                    <a:pt x="1903" y="2211"/>
                    <a:pt x="1665" y="2211"/>
                  </a:cubicBezTo>
                  <a:cubicBezTo>
                    <a:pt x="1643" y="2211"/>
                    <a:pt x="1620" y="2210"/>
                    <a:pt x="1597" y="2207"/>
                  </a:cubicBezTo>
                  <a:cubicBezTo>
                    <a:pt x="1577" y="2208"/>
                    <a:pt x="1558" y="2209"/>
                    <a:pt x="1538" y="2209"/>
                  </a:cubicBezTo>
                  <a:cubicBezTo>
                    <a:pt x="1097" y="2209"/>
                    <a:pt x="730" y="1852"/>
                    <a:pt x="730" y="1373"/>
                  </a:cubicBezTo>
                  <a:cubicBezTo>
                    <a:pt x="630" y="939"/>
                    <a:pt x="997" y="539"/>
                    <a:pt x="1464" y="539"/>
                  </a:cubicBezTo>
                  <a:cubicBezTo>
                    <a:pt x="1731" y="539"/>
                    <a:pt x="1998" y="706"/>
                    <a:pt x="2164" y="906"/>
                  </a:cubicBezTo>
                  <a:lnTo>
                    <a:pt x="2598" y="639"/>
                  </a:lnTo>
                  <a:cubicBezTo>
                    <a:pt x="2364" y="239"/>
                    <a:pt x="1897" y="5"/>
                    <a:pt x="1397" y="5"/>
                  </a:cubicBezTo>
                  <a:cubicBezTo>
                    <a:pt x="1362" y="2"/>
                    <a:pt x="1326" y="1"/>
                    <a:pt x="1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6207186" y="2399843"/>
              <a:ext cx="88207" cy="56505"/>
            </a:xfrm>
            <a:custGeom>
              <a:avLst/>
              <a:gdLst/>
              <a:ahLst/>
              <a:cxnLst/>
              <a:rect l="l" t="t" r="r" b="b"/>
              <a:pathLst>
                <a:path w="4271" h="2736" extrusionOk="0">
                  <a:moveTo>
                    <a:pt x="1168" y="1"/>
                  </a:moveTo>
                  <a:lnTo>
                    <a:pt x="1" y="1368"/>
                  </a:lnTo>
                  <a:lnTo>
                    <a:pt x="1402" y="2736"/>
                  </a:lnTo>
                  <a:lnTo>
                    <a:pt x="4270" y="2736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6242316" y="2410169"/>
              <a:ext cx="39983" cy="38600"/>
            </a:xfrm>
            <a:custGeom>
              <a:avLst/>
              <a:gdLst/>
              <a:ahLst/>
              <a:cxnLst/>
              <a:rect l="l" t="t" r="r" b="b"/>
              <a:pathLst>
                <a:path w="1936" h="1869" extrusionOk="0">
                  <a:moveTo>
                    <a:pt x="1635" y="1"/>
                  </a:moveTo>
                  <a:lnTo>
                    <a:pt x="968" y="735"/>
                  </a:lnTo>
                  <a:lnTo>
                    <a:pt x="201" y="34"/>
                  </a:lnTo>
                  <a:lnTo>
                    <a:pt x="1" y="234"/>
                  </a:lnTo>
                  <a:lnTo>
                    <a:pt x="768" y="935"/>
                  </a:lnTo>
                  <a:lnTo>
                    <a:pt x="101" y="1669"/>
                  </a:lnTo>
                  <a:lnTo>
                    <a:pt x="334" y="1869"/>
                  </a:lnTo>
                  <a:lnTo>
                    <a:pt x="1001" y="1135"/>
                  </a:lnTo>
                  <a:lnTo>
                    <a:pt x="1769" y="1836"/>
                  </a:lnTo>
                  <a:lnTo>
                    <a:pt x="1935" y="1635"/>
                  </a:lnTo>
                  <a:lnTo>
                    <a:pt x="1168" y="935"/>
                  </a:lnTo>
                  <a:lnTo>
                    <a:pt x="1835" y="168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6003966" y="3977425"/>
              <a:ext cx="97790" cy="580790"/>
            </a:xfrm>
            <a:custGeom>
              <a:avLst/>
              <a:gdLst/>
              <a:ahLst/>
              <a:cxnLst/>
              <a:rect l="l" t="t" r="r" b="b"/>
              <a:pathLst>
                <a:path w="4735" h="28122" extrusionOk="0">
                  <a:moveTo>
                    <a:pt x="3522" y="0"/>
                  </a:moveTo>
                  <a:cubicBezTo>
                    <a:pt x="3505" y="0"/>
                    <a:pt x="3487" y="1"/>
                    <a:pt x="3469" y="2"/>
                  </a:cubicBezTo>
                  <a:lnTo>
                    <a:pt x="1168" y="35"/>
                  </a:lnTo>
                  <a:cubicBezTo>
                    <a:pt x="534" y="35"/>
                    <a:pt x="0" y="569"/>
                    <a:pt x="34" y="1202"/>
                  </a:cubicBezTo>
                  <a:lnTo>
                    <a:pt x="34" y="26954"/>
                  </a:lnTo>
                  <a:cubicBezTo>
                    <a:pt x="34" y="27588"/>
                    <a:pt x="534" y="28122"/>
                    <a:pt x="1168" y="28122"/>
                  </a:cubicBezTo>
                  <a:cubicBezTo>
                    <a:pt x="1768" y="28122"/>
                    <a:pt x="2235" y="27688"/>
                    <a:pt x="2335" y="27121"/>
                  </a:cubicBezTo>
                  <a:lnTo>
                    <a:pt x="4637" y="1303"/>
                  </a:lnTo>
                  <a:cubicBezTo>
                    <a:pt x="4734" y="620"/>
                    <a:pt x="4198" y="0"/>
                    <a:pt x="35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6602682" y="3977425"/>
              <a:ext cx="97087" cy="580790"/>
            </a:xfrm>
            <a:custGeom>
              <a:avLst/>
              <a:gdLst/>
              <a:ahLst/>
              <a:cxnLst/>
              <a:rect l="l" t="t" r="r" b="b"/>
              <a:pathLst>
                <a:path w="4701" h="28122" extrusionOk="0">
                  <a:moveTo>
                    <a:pt x="1210" y="0"/>
                  </a:moveTo>
                  <a:cubicBezTo>
                    <a:pt x="505" y="0"/>
                    <a:pt x="0" y="620"/>
                    <a:pt x="98" y="1303"/>
                  </a:cubicBezTo>
                  <a:lnTo>
                    <a:pt x="2399" y="27121"/>
                  </a:lnTo>
                  <a:cubicBezTo>
                    <a:pt x="2466" y="27688"/>
                    <a:pt x="2966" y="28122"/>
                    <a:pt x="3533" y="28122"/>
                  </a:cubicBezTo>
                  <a:cubicBezTo>
                    <a:pt x="4167" y="28122"/>
                    <a:pt x="4701" y="27588"/>
                    <a:pt x="4701" y="26954"/>
                  </a:cubicBezTo>
                  <a:lnTo>
                    <a:pt x="4701" y="1202"/>
                  </a:lnTo>
                  <a:cubicBezTo>
                    <a:pt x="4701" y="569"/>
                    <a:pt x="4201" y="35"/>
                    <a:pt x="3567" y="35"/>
                  </a:cubicBezTo>
                  <a:lnTo>
                    <a:pt x="1265" y="2"/>
                  </a:lnTo>
                  <a:cubicBezTo>
                    <a:pt x="1247" y="1"/>
                    <a:pt x="1228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5917163" y="3927157"/>
              <a:ext cx="861147" cy="79925"/>
            </a:xfrm>
            <a:custGeom>
              <a:avLst/>
              <a:gdLst/>
              <a:ahLst/>
              <a:cxnLst/>
              <a:rect l="l" t="t" r="r" b="b"/>
              <a:pathLst>
                <a:path w="41697" h="3870" extrusionOk="0">
                  <a:moveTo>
                    <a:pt x="1935" y="1"/>
                  </a:moveTo>
                  <a:cubicBezTo>
                    <a:pt x="867" y="1"/>
                    <a:pt x="0" y="868"/>
                    <a:pt x="0" y="1935"/>
                  </a:cubicBezTo>
                  <a:cubicBezTo>
                    <a:pt x="0" y="3003"/>
                    <a:pt x="867" y="3870"/>
                    <a:pt x="1935" y="3870"/>
                  </a:cubicBezTo>
                  <a:lnTo>
                    <a:pt x="39762" y="3870"/>
                  </a:lnTo>
                  <a:cubicBezTo>
                    <a:pt x="40829" y="3870"/>
                    <a:pt x="41697" y="3003"/>
                    <a:pt x="41697" y="1935"/>
                  </a:cubicBezTo>
                  <a:cubicBezTo>
                    <a:pt x="41697" y="868"/>
                    <a:pt x="40829" y="1"/>
                    <a:pt x="397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6030834" y="3693618"/>
              <a:ext cx="38600" cy="236306"/>
            </a:xfrm>
            <a:custGeom>
              <a:avLst/>
              <a:gdLst/>
              <a:ahLst/>
              <a:cxnLst/>
              <a:rect l="l" t="t" r="r" b="b"/>
              <a:pathLst>
                <a:path w="1869" h="11442" extrusionOk="0">
                  <a:moveTo>
                    <a:pt x="1134" y="0"/>
                  </a:moveTo>
                  <a:lnTo>
                    <a:pt x="0" y="11442"/>
                  </a:lnTo>
                  <a:lnTo>
                    <a:pt x="1868" y="11442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6052189" y="3692235"/>
              <a:ext cx="287297" cy="237690"/>
            </a:xfrm>
            <a:custGeom>
              <a:avLst/>
              <a:gdLst/>
              <a:ahLst/>
              <a:cxnLst/>
              <a:rect l="l" t="t" r="r" b="b"/>
              <a:pathLst>
                <a:path w="13911" h="11509" extrusionOk="0">
                  <a:moveTo>
                    <a:pt x="13243" y="1"/>
                  </a:moveTo>
                  <a:lnTo>
                    <a:pt x="0" y="67"/>
                  </a:lnTo>
                  <a:lnTo>
                    <a:pt x="634" y="11509"/>
                  </a:lnTo>
                  <a:lnTo>
                    <a:pt x="13910" y="114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6052189" y="3692235"/>
              <a:ext cx="287297" cy="237690"/>
            </a:xfrm>
            <a:custGeom>
              <a:avLst/>
              <a:gdLst/>
              <a:ahLst/>
              <a:cxnLst/>
              <a:rect l="l" t="t" r="r" b="b"/>
              <a:pathLst>
                <a:path w="13911" h="11509" extrusionOk="0">
                  <a:moveTo>
                    <a:pt x="13243" y="1"/>
                  </a:moveTo>
                  <a:lnTo>
                    <a:pt x="0" y="67"/>
                  </a:lnTo>
                  <a:lnTo>
                    <a:pt x="634" y="11509"/>
                  </a:lnTo>
                  <a:lnTo>
                    <a:pt x="13910" y="114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6049422" y="3648142"/>
              <a:ext cx="276268" cy="45497"/>
            </a:xfrm>
            <a:custGeom>
              <a:avLst/>
              <a:gdLst/>
              <a:ahLst/>
              <a:cxnLst/>
              <a:rect l="l" t="t" r="r" b="b"/>
              <a:pathLst>
                <a:path w="13377" h="2203" extrusionOk="0">
                  <a:moveTo>
                    <a:pt x="13244" y="1"/>
                  </a:moveTo>
                  <a:lnTo>
                    <a:pt x="1" y="68"/>
                  </a:lnTo>
                  <a:lnTo>
                    <a:pt x="134" y="2202"/>
                  </a:lnTo>
                  <a:lnTo>
                    <a:pt x="13377" y="2136"/>
                  </a:lnTo>
                  <a:lnTo>
                    <a:pt x="132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6075609" y="3627386"/>
              <a:ext cx="16543" cy="43515"/>
            </a:xfrm>
            <a:custGeom>
              <a:avLst/>
              <a:gdLst/>
              <a:ahLst/>
              <a:cxnLst/>
              <a:rect l="l" t="t" r="r" b="b"/>
              <a:pathLst>
                <a:path w="801" h="2107" extrusionOk="0">
                  <a:moveTo>
                    <a:pt x="284" y="1"/>
                  </a:moveTo>
                  <a:cubicBezTo>
                    <a:pt x="112" y="1"/>
                    <a:pt x="0" y="156"/>
                    <a:pt x="0" y="339"/>
                  </a:cubicBezTo>
                  <a:cubicBezTo>
                    <a:pt x="0" y="472"/>
                    <a:pt x="67" y="1640"/>
                    <a:pt x="100" y="1773"/>
                  </a:cubicBezTo>
                  <a:cubicBezTo>
                    <a:pt x="100" y="1940"/>
                    <a:pt x="267" y="2107"/>
                    <a:pt x="467" y="2107"/>
                  </a:cubicBezTo>
                  <a:cubicBezTo>
                    <a:pt x="634" y="2107"/>
                    <a:pt x="801" y="1940"/>
                    <a:pt x="801" y="1740"/>
                  </a:cubicBezTo>
                  <a:cubicBezTo>
                    <a:pt x="801" y="1640"/>
                    <a:pt x="734" y="439"/>
                    <a:pt x="701" y="339"/>
                  </a:cubicBezTo>
                  <a:cubicBezTo>
                    <a:pt x="701" y="139"/>
                    <a:pt x="534" y="5"/>
                    <a:pt x="334" y="5"/>
                  </a:cubicBez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6127963" y="3626787"/>
              <a:ext cx="17245" cy="44114"/>
            </a:xfrm>
            <a:custGeom>
              <a:avLst/>
              <a:gdLst/>
              <a:ahLst/>
              <a:cxnLst/>
              <a:rect l="l" t="t" r="r" b="b"/>
              <a:pathLst>
                <a:path w="835" h="2136" extrusionOk="0">
                  <a:moveTo>
                    <a:pt x="367" y="1"/>
                  </a:moveTo>
                  <a:cubicBezTo>
                    <a:pt x="167" y="1"/>
                    <a:pt x="0" y="168"/>
                    <a:pt x="34" y="368"/>
                  </a:cubicBezTo>
                  <a:cubicBezTo>
                    <a:pt x="34" y="501"/>
                    <a:pt x="101" y="1635"/>
                    <a:pt x="101" y="1769"/>
                  </a:cubicBezTo>
                  <a:cubicBezTo>
                    <a:pt x="101" y="1969"/>
                    <a:pt x="267" y="2136"/>
                    <a:pt x="467" y="2136"/>
                  </a:cubicBezTo>
                  <a:cubicBezTo>
                    <a:pt x="668" y="2136"/>
                    <a:pt x="834" y="1969"/>
                    <a:pt x="801" y="1769"/>
                  </a:cubicBezTo>
                  <a:cubicBezTo>
                    <a:pt x="801" y="1669"/>
                    <a:pt x="734" y="468"/>
                    <a:pt x="734" y="368"/>
                  </a:cubicBezTo>
                  <a:cubicBezTo>
                    <a:pt x="701" y="168"/>
                    <a:pt x="568" y="1"/>
                    <a:pt x="36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6180999" y="3626787"/>
              <a:ext cx="16563" cy="43432"/>
            </a:xfrm>
            <a:custGeom>
              <a:avLst/>
              <a:gdLst/>
              <a:ahLst/>
              <a:cxnLst/>
              <a:rect l="l" t="t" r="r" b="b"/>
              <a:pathLst>
                <a:path w="802" h="2103" extrusionOk="0">
                  <a:moveTo>
                    <a:pt x="335" y="1"/>
                  </a:moveTo>
                  <a:cubicBezTo>
                    <a:pt x="134" y="1"/>
                    <a:pt x="1" y="168"/>
                    <a:pt x="1" y="368"/>
                  </a:cubicBezTo>
                  <a:cubicBezTo>
                    <a:pt x="1" y="468"/>
                    <a:pt x="68" y="1635"/>
                    <a:pt x="68" y="1769"/>
                  </a:cubicBezTo>
                  <a:cubicBezTo>
                    <a:pt x="101" y="1969"/>
                    <a:pt x="268" y="2102"/>
                    <a:pt x="468" y="2102"/>
                  </a:cubicBezTo>
                  <a:cubicBezTo>
                    <a:pt x="668" y="2102"/>
                    <a:pt x="802" y="1969"/>
                    <a:pt x="802" y="1769"/>
                  </a:cubicBezTo>
                  <a:cubicBezTo>
                    <a:pt x="802" y="1669"/>
                    <a:pt x="735" y="434"/>
                    <a:pt x="701" y="334"/>
                  </a:cubicBezTo>
                  <a:cubicBezTo>
                    <a:pt x="701" y="134"/>
                    <a:pt x="535" y="1"/>
                    <a:pt x="3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6233415" y="3626704"/>
              <a:ext cx="17204" cy="43515"/>
            </a:xfrm>
            <a:custGeom>
              <a:avLst/>
              <a:gdLst/>
              <a:ahLst/>
              <a:cxnLst/>
              <a:rect l="l" t="t" r="r" b="b"/>
              <a:pathLst>
                <a:path w="833" h="2107" extrusionOk="0">
                  <a:moveTo>
                    <a:pt x="314" y="1"/>
                  </a:moveTo>
                  <a:cubicBezTo>
                    <a:pt x="138" y="1"/>
                    <a:pt x="1" y="156"/>
                    <a:pt x="31" y="338"/>
                  </a:cubicBezTo>
                  <a:cubicBezTo>
                    <a:pt x="31" y="472"/>
                    <a:pt x="98" y="1639"/>
                    <a:pt x="98" y="1773"/>
                  </a:cubicBezTo>
                  <a:cubicBezTo>
                    <a:pt x="98" y="1939"/>
                    <a:pt x="265" y="2106"/>
                    <a:pt x="465" y="2106"/>
                  </a:cubicBezTo>
                  <a:cubicBezTo>
                    <a:pt x="665" y="2106"/>
                    <a:pt x="832" y="1939"/>
                    <a:pt x="799" y="1773"/>
                  </a:cubicBezTo>
                  <a:cubicBezTo>
                    <a:pt x="799" y="1673"/>
                    <a:pt x="732" y="438"/>
                    <a:pt x="732" y="338"/>
                  </a:cubicBezTo>
                  <a:cubicBezTo>
                    <a:pt x="699" y="138"/>
                    <a:pt x="565" y="5"/>
                    <a:pt x="365" y="5"/>
                  </a:cubicBezTo>
                  <a:cubicBezTo>
                    <a:pt x="348" y="2"/>
                    <a:pt x="331" y="1"/>
                    <a:pt x="31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6286409" y="3626105"/>
              <a:ext cx="16563" cy="44114"/>
            </a:xfrm>
            <a:custGeom>
              <a:avLst/>
              <a:gdLst/>
              <a:ahLst/>
              <a:cxnLst/>
              <a:rect l="l" t="t" r="r" b="b"/>
              <a:pathLst>
                <a:path w="802" h="2136" extrusionOk="0">
                  <a:moveTo>
                    <a:pt x="334" y="0"/>
                  </a:moveTo>
                  <a:cubicBezTo>
                    <a:pt x="134" y="0"/>
                    <a:pt x="1" y="167"/>
                    <a:pt x="1" y="367"/>
                  </a:cubicBezTo>
                  <a:cubicBezTo>
                    <a:pt x="1" y="501"/>
                    <a:pt x="67" y="1668"/>
                    <a:pt x="101" y="1768"/>
                  </a:cubicBezTo>
                  <a:cubicBezTo>
                    <a:pt x="101" y="1968"/>
                    <a:pt x="267" y="2135"/>
                    <a:pt x="468" y="2135"/>
                  </a:cubicBezTo>
                  <a:cubicBezTo>
                    <a:pt x="668" y="2135"/>
                    <a:pt x="801" y="1968"/>
                    <a:pt x="801" y="1768"/>
                  </a:cubicBezTo>
                  <a:cubicBezTo>
                    <a:pt x="801" y="1702"/>
                    <a:pt x="734" y="4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6075609" y="3627386"/>
              <a:ext cx="16543" cy="43515"/>
            </a:xfrm>
            <a:custGeom>
              <a:avLst/>
              <a:gdLst/>
              <a:ahLst/>
              <a:cxnLst/>
              <a:rect l="l" t="t" r="r" b="b"/>
              <a:pathLst>
                <a:path w="801" h="2107" extrusionOk="0">
                  <a:moveTo>
                    <a:pt x="284" y="1"/>
                  </a:moveTo>
                  <a:cubicBezTo>
                    <a:pt x="112" y="1"/>
                    <a:pt x="0" y="156"/>
                    <a:pt x="0" y="339"/>
                  </a:cubicBezTo>
                  <a:cubicBezTo>
                    <a:pt x="0" y="472"/>
                    <a:pt x="67" y="1640"/>
                    <a:pt x="100" y="1773"/>
                  </a:cubicBezTo>
                  <a:cubicBezTo>
                    <a:pt x="100" y="1940"/>
                    <a:pt x="267" y="2107"/>
                    <a:pt x="467" y="2107"/>
                  </a:cubicBezTo>
                  <a:cubicBezTo>
                    <a:pt x="634" y="2107"/>
                    <a:pt x="801" y="1940"/>
                    <a:pt x="801" y="1740"/>
                  </a:cubicBezTo>
                  <a:cubicBezTo>
                    <a:pt x="801" y="1640"/>
                    <a:pt x="734" y="439"/>
                    <a:pt x="701" y="339"/>
                  </a:cubicBezTo>
                  <a:cubicBezTo>
                    <a:pt x="701" y="139"/>
                    <a:pt x="534" y="5"/>
                    <a:pt x="334" y="5"/>
                  </a:cubicBezTo>
                  <a:cubicBezTo>
                    <a:pt x="317" y="2"/>
                    <a:pt x="300" y="1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6127963" y="3626787"/>
              <a:ext cx="17245" cy="44114"/>
            </a:xfrm>
            <a:custGeom>
              <a:avLst/>
              <a:gdLst/>
              <a:ahLst/>
              <a:cxnLst/>
              <a:rect l="l" t="t" r="r" b="b"/>
              <a:pathLst>
                <a:path w="835" h="2136" extrusionOk="0">
                  <a:moveTo>
                    <a:pt x="367" y="1"/>
                  </a:moveTo>
                  <a:cubicBezTo>
                    <a:pt x="167" y="1"/>
                    <a:pt x="0" y="168"/>
                    <a:pt x="34" y="368"/>
                  </a:cubicBezTo>
                  <a:cubicBezTo>
                    <a:pt x="34" y="501"/>
                    <a:pt x="101" y="1635"/>
                    <a:pt x="101" y="1769"/>
                  </a:cubicBezTo>
                  <a:cubicBezTo>
                    <a:pt x="101" y="1969"/>
                    <a:pt x="267" y="2136"/>
                    <a:pt x="467" y="2136"/>
                  </a:cubicBezTo>
                  <a:cubicBezTo>
                    <a:pt x="668" y="2136"/>
                    <a:pt x="834" y="1969"/>
                    <a:pt x="801" y="1769"/>
                  </a:cubicBezTo>
                  <a:cubicBezTo>
                    <a:pt x="801" y="1669"/>
                    <a:pt x="734" y="468"/>
                    <a:pt x="734" y="368"/>
                  </a:cubicBezTo>
                  <a:cubicBezTo>
                    <a:pt x="701" y="168"/>
                    <a:pt x="568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6180999" y="3626787"/>
              <a:ext cx="16563" cy="43432"/>
            </a:xfrm>
            <a:custGeom>
              <a:avLst/>
              <a:gdLst/>
              <a:ahLst/>
              <a:cxnLst/>
              <a:rect l="l" t="t" r="r" b="b"/>
              <a:pathLst>
                <a:path w="802" h="2103" extrusionOk="0">
                  <a:moveTo>
                    <a:pt x="335" y="1"/>
                  </a:moveTo>
                  <a:cubicBezTo>
                    <a:pt x="134" y="1"/>
                    <a:pt x="1" y="168"/>
                    <a:pt x="1" y="368"/>
                  </a:cubicBezTo>
                  <a:cubicBezTo>
                    <a:pt x="1" y="468"/>
                    <a:pt x="68" y="1635"/>
                    <a:pt x="68" y="1769"/>
                  </a:cubicBezTo>
                  <a:cubicBezTo>
                    <a:pt x="101" y="1969"/>
                    <a:pt x="268" y="2102"/>
                    <a:pt x="468" y="2102"/>
                  </a:cubicBezTo>
                  <a:cubicBezTo>
                    <a:pt x="668" y="2102"/>
                    <a:pt x="802" y="1969"/>
                    <a:pt x="802" y="1769"/>
                  </a:cubicBezTo>
                  <a:cubicBezTo>
                    <a:pt x="802" y="1669"/>
                    <a:pt x="735" y="434"/>
                    <a:pt x="701" y="334"/>
                  </a:cubicBezTo>
                  <a:cubicBezTo>
                    <a:pt x="701" y="134"/>
                    <a:pt x="535" y="1"/>
                    <a:pt x="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6233415" y="3626704"/>
              <a:ext cx="17204" cy="43515"/>
            </a:xfrm>
            <a:custGeom>
              <a:avLst/>
              <a:gdLst/>
              <a:ahLst/>
              <a:cxnLst/>
              <a:rect l="l" t="t" r="r" b="b"/>
              <a:pathLst>
                <a:path w="833" h="2107" extrusionOk="0">
                  <a:moveTo>
                    <a:pt x="314" y="1"/>
                  </a:moveTo>
                  <a:cubicBezTo>
                    <a:pt x="138" y="1"/>
                    <a:pt x="1" y="156"/>
                    <a:pt x="31" y="338"/>
                  </a:cubicBezTo>
                  <a:cubicBezTo>
                    <a:pt x="31" y="472"/>
                    <a:pt x="98" y="1639"/>
                    <a:pt x="98" y="1773"/>
                  </a:cubicBezTo>
                  <a:cubicBezTo>
                    <a:pt x="98" y="1939"/>
                    <a:pt x="265" y="2106"/>
                    <a:pt x="465" y="2106"/>
                  </a:cubicBezTo>
                  <a:cubicBezTo>
                    <a:pt x="665" y="2106"/>
                    <a:pt x="832" y="1939"/>
                    <a:pt x="799" y="1773"/>
                  </a:cubicBezTo>
                  <a:cubicBezTo>
                    <a:pt x="799" y="1673"/>
                    <a:pt x="732" y="438"/>
                    <a:pt x="732" y="338"/>
                  </a:cubicBezTo>
                  <a:cubicBezTo>
                    <a:pt x="699" y="138"/>
                    <a:pt x="565" y="5"/>
                    <a:pt x="365" y="5"/>
                  </a:cubicBezTo>
                  <a:cubicBezTo>
                    <a:pt x="348" y="2"/>
                    <a:pt x="331" y="1"/>
                    <a:pt x="3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6286409" y="3626105"/>
              <a:ext cx="16563" cy="44114"/>
            </a:xfrm>
            <a:custGeom>
              <a:avLst/>
              <a:gdLst/>
              <a:ahLst/>
              <a:cxnLst/>
              <a:rect l="l" t="t" r="r" b="b"/>
              <a:pathLst>
                <a:path w="802" h="2136" extrusionOk="0">
                  <a:moveTo>
                    <a:pt x="334" y="0"/>
                  </a:moveTo>
                  <a:cubicBezTo>
                    <a:pt x="134" y="0"/>
                    <a:pt x="1" y="167"/>
                    <a:pt x="1" y="367"/>
                  </a:cubicBezTo>
                  <a:cubicBezTo>
                    <a:pt x="1" y="501"/>
                    <a:pt x="67" y="1668"/>
                    <a:pt x="101" y="1768"/>
                  </a:cubicBezTo>
                  <a:cubicBezTo>
                    <a:pt x="101" y="1968"/>
                    <a:pt x="267" y="2135"/>
                    <a:pt x="468" y="2135"/>
                  </a:cubicBezTo>
                  <a:cubicBezTo>
                    <a:pt x="668" y="2135"/>
                    <a:pt x="801" y="1968"/>
                    <a:pt x="801" y="1768"/>
                  </a:cubicBezTo>
                  <a:cubicBezTo>
                    <a:pt x="801" y="1702"/>
                    <a:pt x="734" y="467"/>
                    <a:pt x="701" y="367"/>
                  </a:cubicBezTo>
                  <a:cubicBezTo>
                    <a:pt x="701" y="167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6052189" y="3692235"/>
              <a:ext cx="294876" cy="230812"/>
            </a:xfrm>
            <a:custGeom>
              <a:avLst/>
              <a:gdLst/>
              <a:ahLst/>
              <a:cxnLst/>
              <a:rect l="l" t="t" r="r" b="b"/>
              <a:pathLst>
                <a:path w="14278" h="11176" extrusionOk="0">
                  <a:moveTo>
                    <a:pt x="13243" y="1"/>
                  </a:moveTo>
                  <a:lnTo>
                    <a:pt x="0" y="67"/>
                  </a:lnTo>
                  <a:lnTo>
                    <a:pt x="1001" y="11175"/>
                  </a:lnTo>
                  <a:lnTo>
                    <a:pt x="14277" y="111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6052189" y="3692235"/>
              <a:ext cx="294876" cy="230812"/>
            </a:xfrm>
            <a:custGeom>
              <a:avLst/>
              <a:gdLst/>
              <a:ahLst/>
              <a:cxnLst/>
              <a:rect l="l" t="t" r="r" b="b"/>
              <a:pathLst>
                <a:path w="14278" h="11176" extrusionOk="0">
                  <a:moveTo>
                    <a:pt x="13243" y="1"/>
                  </a:moveTo>
                  <a:lnTo>
                    <a:pt x="0" y="67"/>
                  </a:lnTo>
                  <a:lnTo>
                    <a:pt x="1001" y="11175"/>
                  </a:lnTo>
                  <a:lnTo>
                    <a:pt x="14277" y="11142"/>
                  </a:lnTo>
                  <a:lnTo>
                    <a:pt x="13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6128645" y="3708777"/>
              <a:ext cx="139177" cy="40665"/>
            </a:xfrm>
            <a:custGeom>
              <a:avLst/>
              <a:gdLst/>
              <a:ahLst/>
              <a:cxnLst/>
              <a:rect l="l" t="t" r="r" b="b"/>
              <a:pathLst>
                <a:path w="6739" h="1969" extrusionOk="0">
                  <a:moveTo>
                    <a:pt x="6572" y="0"/>
                  </a:moveTo>
                  <a:lnTo>
                    <a:pt x="1" y="34"/>
                  </a:lnTo>
                  <a:lnTo>
                    <a:pt x="168" y="1968"/>
                  </a:lnTo>
                  <a:lnTo>
                    <a:pt x="6739" y="1935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6128645" y="3708777"/>
              <a:ext cx="139177" cy="40665"/>
            </a:xfrm>
            <a:custGeom>
              <a:avLst/>
              <a:gdLst/>
              <a:ahLst/>
              <a:cxnLst/>
              <a:rect l="l" t="t" r="r" b="b"/>
              <a:pathLst>
                <a:path w="6739" h="1969" extrusionOk="0">
                  <a:moveTo>
                    <a:pt x="6572" y="0"/>
                  </a:moveTo>
                  <a:lnTo>
                    <a:pt x="1" y="34"/>
                  </a:lnTo>
                  <a:lnTo>
                    <a:pt x="168" y="1968"/>
                  </a:lnTo>
                  <a:lnTo>
                    <a:pt x="6739" y="1935"/>
                  </a:lnTo>
                  <a:lnTo>
                    <a:pt x="65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6074907" y="3765944"/>
              <a:ext cx="39302" cy="35853"/>
            </a:xfrm>
            <a:custGeom>
              <a:avLst/>
              <a:gdLst/>
              <a:ahLst/>
              <a:cxnLst/>
              <a:rect l="l" t="t" r="r" b="b"/>
              <a:pathLst>
                <a:path w="1903" h="1736" extrusionOk="0">
                  <a:moveTo>
                    <a:pt x="1" y="1"/>
                  </a:moveTo>
                  <a:lnTo>
                    <a:pt x="134" y="1736"/>
                  </a:lnTo>
                  <a:lnTo>
                    <a:pt x="1902" y="1736"/>
                  </a:lnTo>
                  <a:lnTo>
                    <a:pt x="1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1"/>
            <p:cNvSpPr/>
            <p:nvPr/>
          </p:nvSpPr>
          <p:spPr>
            <a:xfrm>
              <a:off x="6125898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02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1"/>
            <p:cNvSpPr/>
            <p:nvPr/>
          </p:nvSpPr>
          <p:spPr>
            <a:xfrm>
              <a:off x="6079058" y="3814167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01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1"/>
            <p:cNvSpPr/>
            <p:nvPr/>
          </p:nvSpPr>
          <p:spPr>
            <a:xfrm>
              <a:off x="6083189" y="3863093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35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1"/>
            <p:cNvSpPr/>
            <p:nvPr/>
          </p:nvSpPr>
          <p:spPr>
            <a:xfrm>
              <a:off x="6130710" y="3814167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1"/>
                  </a:moveTo>
                  <a:lnTo>
                    <a:pt x="134" y="1769"/>
                  </a:lnTo>
                  <a:lnTo>
                    <a:pt x="1902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6130710" y="3814167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1"/>
                  </a:moveTo>
                  <a:lnTo>
                    <a:pt x="134" y="1769"/>
                  </a:lnTo>
                  <a:lnTo>
                    <a:pt x="1902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6181701" y="3814167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35" y="1736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6181701" y="3814167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35" y="1736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6233374" y="3814167"/>
              <a:ext cx="39281" cy="35853"/>
            </a:xfrm>
            <a:custGeom>
              <a:avLst/>
              <a:gdLst/>
              <a:ahLst/>
              <a:cxnLst/>
              <a:rect l="l" t="t" r="r" b="b"/>
              <a:pathLst>
                <a:path w="1902" h="1736" extrusionOk="0">
                  <a:moveTo>
                    <a:pt x="0" y="1"/>
                  </a:moveTo>
                  <a:lnTo>
                    <a:pt x="167" y="1736"/>
                  </a:lnTo>
                  <a:lnTo>
                    <a:pt x="1901" y="173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6233374" y="3814167"/>
              <a:ext cx="39281" cy="35853"/>
            </a:xfrm>
            <a:custGeom>
              <a:avLst/>
              <a:gdLst/>
              <a:ahLst/>
              <a:cxnLst/>
              <a:rect l="l" t="t" r="r" b="b"/>
              <a:pathLst>
                <a:path w="1902" h="1736" extrusionOk="0">
                  <a:moveTo>
                    <a:pt x="0" y="1"/>
                  </a:moveTo>
                  <a:lnTo>
                    <a:pt x="167" y="1736"/>
                  </a:lnTo>
                  <a:lnTo>
                    <a:pt x="1901" y="1736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6284344" y="3813486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1" y="1"/>
                  </a:move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6284344" y="3813486"/>
              <a:ext cx="39983" cy="36534"/>
            </a:xfrm>
            <a:custGeom>
              <a:avLst/>
              <a:gdLst/>
              <a:ahLst/>
              <a:cxnLst/>
              <a:rect l="l" t="t" r="r" b="b"/>
              <a:pathLst>
                <a:path w="1936" h="1769" extrusionOk="0">
                  <a:moveTo>
                    <a:pt x="1" y="1"/>
                  </a:move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6134861" y="3863093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0"/>
                  </a:moveTo>
                  <a:lnTo>
                    <a:pt x="167" y="1768"/>
                  </a:lnTo>
                  <a:lnTo>
                    <a:pt x="1901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6134861" y="3863093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0"/>
                  </a:moveTo>
                  <a:lnTo>
                    <a:pt x="167" y="1768"/>
                  </a:lnTo>
                  <a:lnTo>
                    <a:pt x="1901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6186513" y="3863093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1902" y="173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1"/>
            <p:cNvSpPr/>
            <p:nvPr/>
          </p:nvSpPr>
          <p:spPr>
            <a:xfrm>
              <a:off x="6186513" y="3863093"/>
              <a:ext cx="39302" cy="36534"/>
            </a:xfrm>
            <a:custGeom>
              <a:avLst/>
              <a:gdLst/>
              <a:ahLst/>
              <a:cxnLst/>
              <a:rect l="l" t="t" r="r" b="b"/>
              <a:pathLst>
                <a:path w="1903" h="1769" extrusionOk="0">
                  <a:moveTo>
                    <a:pt x="1" y="0"/>
                  </a:moveTo>
                  <a:lnTo>
                    <a:pt x="134" y="1768"/>
                  </a:lnTo>
                  <a:lnTo>
                    <a:pt x="1902" y="173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1"/>
            <p:cNvSpPr/>
            <p:nvPr/>
          </p:nvSpPr>
          <p:spPr>
            <a:xfrm>
              <a:off x="6237504" y="3862391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6237504" y="3862391"/>
              <a:ext cx="39963" cy="36534"/>
            </a:xfrm>
            <a:custGeom>
              <a:avLst/>
              <a:gdLst/>
              <a:ahLst/>
              <a:cxnLst/>
              <a:rect l="l" t="t" r="r" b="b"/>
              <a:pathLst>
                <a:path w="1935" h="1769" extrusionOk="0">
                  <a:moveTo>
                    <a:pt x="1768" y="1"/>
                  </a:moveTo>
                  <a:lnTo>
                    <a:pt x="0" y="34"/>
                  </a:lnTo>
                  <a:lnTo>
                    <a:pt x="167" y="1769"/>
                  </a:lnTo>
                  <a:lnTo>
                    <a:pt x="1935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6177570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34" y="1769"/>
                  </a:lnTo>
                  <a:lnTo>
                    <a:pt x="1902" y="1735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6177570" y="3765262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34" y="1769"/>
                  </a:lnTo>
                  <a:lnTo>
                    <a:pt x="1902" y="1735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6228541" y="3765262"/>
              <a:ext cx="39983" cy="35853"/>
            </a:xfrm>
            <a:custGeom>
              <a:avLst/>
              <a:gdLst/>
              <a:ahLst/>
              <a:cxnLst/>
              <a:rect l="l" t="t" r="r" b="b"/>
              <a:pathLst>
                <a:path w="1936" h="1736" extrusionOk="0">
                  <a:moveTo>
                    <a:pt x="1" y="1"/>
                  </a:moveTo>
                  <a:lnTo>
                    <a:pt x="167" y="1735"/>
                  </a:lnTo>
                  <a:lnTo>
                    <a:pt x="1935" y="1735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6228541" y="3765262"/>
              <a:ext cx="39983" cy="35853"/>
            </a:xfrm>
            <a:custGeom>
              <a:avLst/>
              <a:gdLst/>
              <a:ahLst/>
              <a:cxnLst/>
              <a:rect l="l" t="t" r="r" b="b"/>
              <a:pathLst>
                <a:path w="1936" h="1736" extrusionOk="0">
                  <a:moveTo>
                    <a:pt x="1" y="1"/>
                  </a:moveTo>
                  <a:lnTo>
                    <a:pt x="167" y="1735"/>
                  </a:lnTo>
                  <a:lnTo>
                    <a:pt x="1935" y="1735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6280213" y="3764580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35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02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6280213" y="3764580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1735" y="0"/>
                  </a:moveTo>
                  <a:lnTo>
                    <a:pt x="0" y="34"/>
                  </a:lnTo>
                  <a:lnTo>
                    <a:pt x="167" y="1768"/>
                  </a:lnTo>
                  <a:lnTo>
                    <a:pt x="1902" y="1768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6289177" y="3862391"/>
              <a:ext cx="39281" cy="36534"/>
            </a:xfrm>
            <a:custGeom>
              <a:avLst/>
              <a:gdLst/>
              <a:ahLst/>
              <a:cxnLst/>
              <a:rect l="l" t="t" r="r" b="b"/>
              <a:pathLst>
                <a:path w="1902" h="1769" extrusionOk="0">
                  <a:moveTo>
                    <a:pt x="0" y="1"/>
                  </a:moveTo>
                  <a:lnTo>
                    <a:pt x="167" y="1769"/>
                  </a:lnTo>
                  <a:lnTo>
                    <a:pt x="1901" y="176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6565424" y="3852064"/>
              <a:ext cx="70280" cy="76497"/>
            </a:xfrm>
            <a:custGeom>
              <a:avLst/>
              <a:gdLst/>
              <a:ahLst/>
              <a:cxnLst/>
              <a:rect l="l" t="t" r="r" b="b"/>
              <a:pathLst>
                <a:path w="3403" h="3704" extrusionOk="0">
                  <a:moveTo>
                    <a:pt x="0" y="1"/>
                  </a:moveTo>
                  <a:lnTo>
                    <a:pt x="0" y="3703"/>
                  </a:lnTo>
                  <a:lnTo>
                    <a:pt x="3036" y="3703"/>
                  </a:lnTo>
                  <a:cubicBezTo>
                    <a:pt x="3336" y="3637"/>
                    <a:pt x="3336" y="3236"/>
                    <a:pt x="3036" y="3170"/>
                  </a:cubicBezTo>
                  <a:lnTo>
                    <a:pt x="3036" y="534"/>
                  </a:lnTo>
                  <a:cubicBezTo>
                    <a:pt x="3403" y="534"/>
                    <a:pt x="3403" y="1"/>
                    <a:pt x="303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6565424" y="3852064"/>
              <a:ext cx="70280" cy="76497"/>
            </a:xfrm>
            <a:custGeom>
              <a:avLst/>
              <a:gdLst/>
              <a:ahLst/>
              <a:cxnLst/>
              <a:rect l="l" t="t" r="r" b="b"/>
              <a:pathLst>
                <a:path w="3403" h="3704" extrusionOk="0">
                  <a:moveTo>
                    <a:pt x="0" y="1"/>
                  </a:moveTo>
                  <a:lnTo>
                    <a:pt x="0" y="3703"/>
                  </a:lnTo>
                  <a:lnTo>
                    <a:pt x="3036" y="3703"/>
                  </a:lnTo>
                  <a:cubicBezTo>
                    <a:pt x="3336" y="3637"/>
                    <a:pt x="3336" y="3236"/>
                    <a:pt x="3036" y="3170"/>
                  </a:cubicBezTo>
                  <a:lnTo>
                    <a:pt x="3036" y="534"/>
                  </a:lnTo>
                  <a:cubicBezTo>
                    <a:pt x="3403" y="534"/>
                    <a:pt x="3403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6579200" y="3863093"/>
              <a:ext cx="48926" cy="54440"/>
            </a:xfrm>
            <a:custGeom>
              <a:avLst/>
              <a:gdLst/>
              <a:ahLst/>
              <a:cxnLst/>
              <a:rect l="l" t="t" r="r" b="b"/>
              <a:pathLst>
                <a:path w="2369" h="2636" extrusionOk="0">
                  <a:moveTo>
                    <a:pt x="0" y="0"/>
                  </a:moveTo>
                  <a:lnTo>
                    <a:pt x="0" y="2636"/>
                  </a:lnTo>
                  <a:lnTo>
                    <a:pt x="2369" y="2636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6579200" y="3863093"/>
              <a:ext cx="48926" cy="54440"/>
            </a:xfrm>
            <a:custGeom>
              <a:avLst/>
              <a:gdLst/>
              <a:ahLst/>
              <a:cxnLst/>
              <a:rect l="l" t="t" r="r" b="b"/>
              <a:pathLst>
                <a:path w="2369" h="2636" extrusionOk="0">
                  <a:moveTo>
                    <a:pt x="0" y="0"/>
                  </a:moveTo>
                  <a:lnTo>
                    <a:pt x="0" y="2636"/>
                  </a:lnTo>
                  <a:lnTo>
                    <a:pt x="2369" y="2636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6300184" y="3857579"/>
              <a:ext cx="289362" cy="65468"/>
            </a:xfrm>
            <a:custGeom>
              <a:avLst/>
              <a:gdLst/>
              <a:ahLst/>
              <a:cxnLst/>
              <a:rect l="l" t="t" r="r" b="b"/>
              <a:pathLst>
                <a:path w="14011" h="3170" extrusionOk="0">
                  <a:moveTo>
                    <a:pt x="1001" y="0"/>
                  </a:moveTo>
                  <a:cubicBezTo>
                    <a:pt x="468" y="0"/>
                    <a:pt x="1" y="734"/>
                    <a:pt x="1" y="1602"/>
                  </a:cubicBezTo>
                  <a:cubicBezTo>
                    <a:pt x="1" y="2469"/>
                    <a:pt x="468" y="3169"/>
                    <a:pt x="1001" y="3169"/>
                  </a:cubicBezTo>
                  <a:lnTo>
                    <a:pt x="14011" y="3169"/>
                  </a:lnTo>
                  <a:lnTo>
                    <a:pt x="1401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6300184" y="3857579"/>
              <a:ext cx="289362" cy="65468"/>
            </a:xfrm>
            <a:custGeom>
              <a:avLst/>
              <a:gdLst/>
              <a:ahLst/>
              <a:cxnLst/>
              <a:rect l="l" t="t" r="r" b="b"/>
              <a:pathLst>
                <a:path w="14011" h="3170" extrusionOk="0">
                  <a:moveTo>
                    <a:pt x="1001" y="0"/>
                  </a:moveTo>
                  <a:cubicBezTo>
                    <a:pt x="468" y="0"/>
                    <a:pt x="1" y="734"/>
                    <a:pt x="1" y="1602"/>
                  </a:cubicBezTo>
                  <a:cubicBezTo>
                    <a:pt x="1" y="2469"/>
                    <a:pt x="468" y="3169"/>
                    <a:pt x="1001" y="3169"/>
                  </a:cubicBezTo>
                  <a:lnTo>
                    <a:pt x="14011" y="3169"/>
                  </a:lnTo>
                  <a:lnTo>
                    <a:pt x="14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6284344" y="3851445"/>
              <a:ext cx="312782" cy="77034"/>
            </a:xfrm>
            <a:custGeom>
              <a:avLst/>
              <a:gdLst/>
              <a:ahLst/>
              <a:cxnLst/>
              <a:rect l="l" t="t" r="r" b="b"/>
              <a:pathLst>
                <a:path w="15145" h="3730" extrusionOk="0">
                  <a:moveTo>
                    <a:pt x="3055" y="1"/>
                  </a:moveTo>
                  <a:cubicBezTo>
                    <a:pt x="2632" y="1"/>
                    <a:pt x="2213" y="8"/>
                    <a:pt x="1802" y="31"/>
                  </a:cubicBezTo>
                  <a:cubicBezTo>
                    <a:pt x="1" y="164"/>
                    <a:pt x="101" y="3667"/>
                    <a:pt x="1935" y="3700"/>
                  </a:cubicBezTo>
                  <a:cubicBezTo>
                    <a:pt x="2825" y="3722"/>
                    <a:pt x="4252" y="3730"/>
                    <a:pt x="5858" y="3730"/>
                  </a:cubicBezTo>
                  <a:cubicBezTo>
                    <a:pt x="9070" y="3730"/>
                    <a:pt x="12999" y="3700"/>
                    <a:pt x="14778" y="3700"/>
                  </a:cubicBezTo>
                  <a:cubicBezTo>
                    <a:pt x="15078" y="3667"/>
                    <a:pt x="15078" y="3233"/>
                    <a:pt x="14778" y="3200"/>
                  </a:cubicBezTo>
                  <a:lnTo>
                    <a:pt x="1768" y="3200"/>
                  </a:lnTo>
                  <a:cubicBezTo>
                    <a:pt x="968" y="3066"/>
                    <a:pt x="901" y="1832"/>
                    <a:pt x="1101" y="1231"/>
                  </a:cubicBezTo>
                  <a:cubicBezTo>
                    <a:pt x="1335" y="531"/>
                    <a:pt x="1768" y="531"/>
                    <a:pt x="2369" y="531"/>
                  </a:cubicBezTo>
                  <a:lnTo>
                    <a:pt x="14778" y="531"/>
                  </a:lnTo>
                  <a:cubicBezTo>
                    <a:pt x="15145" y="531"/>
                    <a:pt x="15145" y="31"/>
                    <a:pt x="14778" y="31"/>
                  </a:cubicBezTo>
                  <a:lnTo>
                    <a:pt x="5605" y="31"/>
                  </a:lnTo>
                  <a:cubicBezTo>
                    <a:pt x="4759" y="31"/>
                    <a:pt x="3900" y="1"/>
                    <a:pt x="30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6566787" y="3825196"/>
              <a:ext cx="44114" cy="26890"/>
            </a:xfrm>
            <a:custGeom>
              <a:avLst/>
              <a:gdLst/>
              <a:ahLst/>
              <a:cxnLst/>
              <a:rect l="l" t="t" r="r" b="b"/>
              <a:pathLst>
                <a:path w="2136" h="1302" extrusionOk="0">
                  <a:moveTo>
                    <a:pt x="935" y="1"/>
                  </a:moveTo>
                  <a:cubicBezTo>
                    <a:pt x="802" y="34"/>
                    <a:pt x="701" y="67"/>
                    <a:pt x="568" y="167"/>
                  </a:cubicBezTo>
                  <a:cubicBezTo>
                    <a:pt x="234" y="434"/>
                    <a:pt x="1" y="835"/>
                    <a:pt x="1" y="1302"/>
                  </a:cubicBezTo>
                  <a:lnTo>
                    <a:pt x="2136" y="1268"/>
                  </a:lnTo>
                  <a:cubicBezTo>
                    <a:pt x="2002" y="1235"/>
                    <a:pt x="1902" y="1135"/>
                    <a:pt x="1836" y="1035"/>
                  </a:cubicBezTo>
                  <a:cubicBezTo>
                    <a:pt x="1736" y="801"/>
                    <a:pt x="1635" y="601"/>
                    <a:pt x="1502" y="401"/>
                  </a:cubicBezTo>
                  <a:cubicBezTo>
                    <a:pt x="1369" y="201"/>
                    <a:pt x="1168" y="67"/>
                    <a:pt x="9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6567490" y="3825196"/>
              <a:ext cx="43412" cy="26208"/>
            </a:xfrm>
            <a:custGeom>
              <a:avLst/>
              <a:gdLst/>
              <a:ahLst/>
              <a:cxnLst/>
              <a:rect l="l" t="t" r="r" b="b"/>
              <a:pathLst>
                <a:path w="2102" h="1269" extrusionOk="0">
                  <a:moveTo>
                    <a:pt x="901" y="1"/>
                  </a:moveTo>
                  <a:cubicBezTo>
                    <a:pt x="768" y="34"/>
                    <a:pt x="634" y="67"/>
                    <a:pt x="534" y="167"/>
                  </a:cubicBezTo>
                  <a:cubicBezTo>
                    <a:pt x="167" y="401"/>
                    <a:pt x="0" y="801"/>
                    <a:pt x="0" y="1235"/>
                  </a:cubicBezTo>
                  <a:lnTo>
                    <a:pt x="2102" y="1268"/>
                  </a:lnTo>
                  <a:cubicBezTo>
                    <a:pt x="1968" y="1235"/>
                    <a:pt x="1835" y="1135"/>
                    <a:pt x="1768" y="1035"/>
                  </a:cubicBezTo>
                  <a:cubicBezTo>
                    <a:pt x="1668" y="801"/>
                    <a:pt x="1568" y="601"/>
                    <a:pt x="1435" y="401"/>
                  </a:cubicBezTo>
                  <a:cubicBezTo>
                    <a:pt x="1301" y="201"/>
                    <a:pt x="1101" y="67"/>
                    <a:pt x="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6490332" y="3801776"/>
              <a:ext cx="47542" cy="49628"/>
            </a:xfrm>
            <a:custGeom>
              <a:avLst/>
              <a:gdLst/>
              <a:ahLst/>
              <a:cxnLst/>
              <a:rect l="l" t="t" r="r" b="b"/>
              <a:pathLst>
                <a:path w="2302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2302" y="2402"/>
                  </a:lnTo>
                  <a:lnTo>
                    <a:pt x="2302" y="2235"/>
                  </a:lnTo>
                  <a:cubicBezTo>
                    <a:pt x="2068" y="2069"/>
                    <a:pt x="2135" y="201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6537172" y="3824514"/>
              <a:ext cx="48244" cy="26187"/>
            </a:xfrm>
            <a:custGeom>
              <a:avLst/>
              <a:gdLst/>
              <a:ahLst/>
              <a:cxnLst/>
              <a:rect l="l" t="t" r="r" b="b"/>
              <a:pathLst>
                <a:path w="2336" h="1268" extrusionOk="0">
                  <a:moveTo>
                    <a:pt x="601" y="0"/>
                  </a:moveTo>
                  <a:lnTo>
                    <a:pt x="601" y="34"/>
                  </a:lnTo>
                  <a:cubicBezTo>
                    <a:pt x="559" y="20"/>
                    <a:pt x="521" y="13"/>
                    <a:pt x="485" y="13"/>
                  </a:cubicBezTo>
                  <a:cubicBezTo>
                    <a:pt x="14" y="13"/>
                    <a:pt x="94" y="1168"/>
                    <a:pt x="1" y="1168"/>
                  </a:cubicBezTo>
                  <a:lnTo>
                    <a:pt x="1" y="1268"/>
                  </a:lnTo>
                  <a:lnTo>
                    <a:pt x="1502" y="1268"/>
                  </a:lnTo>
                  <a:cubicBezTo>
                    <a:pt x="1502" y="1235"/>
                    <a:pt x="1502" y="1235"/>
                    <a:pt x="1502" y="1201"/>
                  </a:cubicBezTo>
                  <a:cubicBezTo>
                    <a:pt x="1502" y="801"/>
                    <a:pt x="1702" y="434"/>
                    <a:pt x="2002" y="200"/>
                  </a:cubicBezTo>
                  <a:cubicBezTo>
                    <a:pt x="2102" y="134"/>
                    <a:pt x="2236" y="67"/>
                    <a:pt x="2336" y="34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6352538" y="3800578"/>
              <a:ext cx="3470" cy="537"/>
            </a:xfrm>
            <a:custGeom>
              <a:avLst/>
              <a:gdLst/>
              <a:ahLst/>
              <a:cxnLst/>
              <a:rect l="l" t="t" r="r" b="b"/>
              <a:pathLst>
                <a:path w="168" h="26" extrusionOk="0">
                  <a:moveTo>
                    <a:pt x="72" y="0"/>
                  </a:moveTo>
                  <a:cubicBezTo>
                    <a:pt x="43" y="0"/>
                    <a:pt x="18" y="8"/>
                    <a:pt x="1" y="25"/>
                  </a:cubicBezTo>
                  <a:lnTo>
                    <a:pt x="168" y="25"/>
                  </a:lnTo>
                  <a:cubicBezTo>
                    <a:pt x="134" y="8"/>
                    <a:pt x="101" y="0"/>
                    <a:pt x="7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6490332" y="3801776"/>
              <a:ext cx="47542" cy="49628"/>
            </a:xfrm>
            <a:custGeom>
              <a:avLst/>
              <a:gdLst/>
              <a:ahLst/>
              <a:cxnLst/>
              <a:rect l="l" t="t" r="r" b="b"/>
              <a:pathLst>
                <a:path w="2302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2302" y="2402"/>
                  </a:lnTo>
                  <a:lnTo>
                    <a:pt x="2302" y="2235"/>
                  </a:lnTo>
                  <a:cubicBezTo>
                    <a:pt x="2068" y="2069"/>
                    <a:pt x="2135" y="201"/>
                    <a:pt x="17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6490332" y="3801776"/>
              <a:ext cx="78562" cy="49628"/>
            </a:xfrm>
            <a:custGeom>
              <a:avLst/>
              <a:gdLst/>
              <a:ahLst/>
              <a:cxnLst/>
              <a:rect l="l" t="t" r="r" b="b"/>
              <a:pathLst>
                <a:path w="3804" h="2403" extrusionOk="0">
                  <a:moveTo>
                    <a:pt x="1735" y="1"/>
                  </a:moveTo>
                  <a:cubicBezTo>
                    <a:pt x="1501" y="67"/>
                    <a:pt x="1268" y="167"/>
                    <a:pt x="1034" y="301"/>
                  </a:cubicBezTo>
                  <a:cubicBezTo>
                    <a:pt x="734" y="534"/>
                    <a:pt x="501" y="801"/>
                    <a:pt x="334" y="1135"/>
                  </a:cubicBezTo>
                  <a:cubicBezTo>
                    <a:pt x="167" y="1535"/>
                    <a:pt x="34" y="1969"/>
                    <a:pt x="0" y="2402"/>
                  </a:cubicBezTo>
                  <a:lnTo>
                    <a:pt x="3803" y="2402"/>
                  </a:lnTo>
                  <a:cubicBezTo>
                    <a:pt x="3736" y="2369"/>
                    <a:pt x="3703" y="2336"/>
                    <a:pt x="3670" y="2302"/>
                  </a:cubicBezTo>
                  <a:cubicBezTo>
                    <a:pt x="3618" y="2271"/>
                    <a:pt x="3476" y="2262"/>
                    <a:pt x="3301" y="2262"/>
                  </a:cubicBezTo>
                  <a:cubicBezTo>
                    <a:pt x="3089" y="2262"/>
                    <a:pt x="2830" y="2275"/>
                    <a:pt x="2628" y="2275"/>
                  </a:cubicBezTo>
                  <a:cubicBezTo>
                    <a:pt x="2461" y="2275"/>
                    <a:pt x="2333" y="2267"/>
                    <a:pt x="2302" y="2235"/>
                  </a:cubicBezTo>
                  <a:cubicBezTo>
                    <a:pt x="2068" y="2035"/>
                    <a:pt x="2135" y="201"/>
                    <a:pt x="1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6568171" y="3850681"/>
              <a:ext cx="21" cy="2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6315343" y="3801776"/>
              <a:ext cx="212204" cy="81309"/>
            </a:xfrm>
            <a:custGeom>
              <a:avLst/>
              <a:gdLst/>
              <a:ahLst/>
              <a:cxnLst/>
              <a:rect l="l" t="t" r="r" b="b"/>
              <a:pathLst>
                <a:path w="10275" h="3937" extrusionOk="0">
                  <a:moveTo>
                    <a:pt x="1802" y="1"/>
                  </a:moveTo>
                  <a:cubicBezTo>
                    <a:pt x="1101" y="301"/>
                    <a:pt x="568" y="868"/>
                    <a:pt x="267" y="1602"/>
                  </a:cubicBezTo>
                  <a:cubicBezTo>
                    <a:pt x="1" y="2369"/>
                    <a:pt x="34" y="3203"/>
                    <a:pt x="368" y="3937"/>
                  </a:cubicBezTo>
                  <a:lnTo>
                    <a:pt x="8807" y="3937"/>
                  </a:lnTo>
                  <a:cubicBezTo>
                    <a:pt x="8707" y="3670"/>
                    <a:pt x="8640" y="3370"/>
                    <a:pt x="8607" y="3103"/>
                  </a:cubicBezTo>
                  <a:cubicBezTo>
                    <a:pt x="8573" y="2869"/>
                    <a:pt x="8573" y="2636"/>
                    <a:pt x="8573" y="2402"/>
                  </a:cubicBezTo>
                  <a:cubicBezTo>
                    <a:pt x="8607" y="1969"/>
                    <a:pt x="8707" y="1535"/>
                    <a:pt x="8907" y="1135"/>
                  </a:cubicBezTo>
                  <a:cubicBezTo>
                    <a:pt x="9074" y="834"/>
                    <a:pt x="9307" y="534"/>
                    <a:pt x="9607" y="301"/>
                  </a:cubicBezTo>
                  <a:cubicBezTo>
                    <a:pt x="9808" y="167"/>
                    <a:pt x="10041" y="67"/>
                    <a:pt x="1027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6315343" y="3801776"/>
              <a:ext cx="212204" cy="81309"/>
            </a:xfrm>
            <a:custGeom>
              <a:avLst/>
              <a:gdLst/>
              <a:ahLst/>
              <a:cxnLst/>
              <a:rect l="l" t="t" r="r" b="b"/>
              <a:pathLst>
                <a:path w="10275" h="3937" extrusionOk="0">
                  <a:moveTo>
                    <a:pt x="1802" y="1"/>
                  </a:moveTo>
                  <a:cubicBezTo>
                    <a:pt x="1101" y="301"/>
                    <a:pt x="568" y="868"/>
                    <a:pt x="267" y="1602"/>
                  </a:cubicBezTo>
                  <a:cubicBezTo>
                    <a:pt x="1" y="2369"/>
                    <a:pt x="34" y="3203"/>
                    <a:pt x="368" y="3937"/>
                  </a:cubicBezTo>
                  <a:lnTo>
                    <a:pt x="8807" y="3937"/>
                  </a:lnTo>
                  <a:cubicBezTo>
                    <a:pt x="8707" y="3670"/>
                    <a:pt x="8640" y="3370"/>
                    <a:pt x="8607" y="3103"/>
                  </a:cubicBezTo>
                  <a:cubicBezTo>
                    <a:pt x="8573" y="2869"/>
                    <a:pt x="8573" y="2636"/>
                    <a:pt x="8573" y="2402"/>
                  </a:cubicBezTo>
                  <a:cubicBezTo>
                    <a:pt x="8607" y="1969"/>
                    <a:pt x="8707" y="1535"/>
                    <a:pt x="8907" y="1135"/>
                  </a:cubicBezTo>
                  <a:cubicBezTo>
                    <a:pt x="9074" y="834"/>
                    <a:pt x="9307" y="534"/>
                    <a:pt x="9607" y="301"/>
                  </a:cubicBezTo>
                  <a:cubicBezTo>
                    <a:pt x="9808" y="167"/>
                    <a:pt x="10041" y="67"/>
                    <a:pt x="10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296358" y="2992301"/>
              <a:ext cx="1096751" cy="1415047"/>
            </a:xfrm>
            <a:custGeom>
              <a:avLst/>
              <a:gdLst/>
              <a:ahLst/>
              <a:cxnLst/>
              <a:rect l="l" t="t" r="r" b="b"/>
              <a:pathLst>
                <a:path w="53105" h="68517" extrusionOk="0">
                  <a:moveTo>
                    <a:pt x="27353" y="1"/>
                  </a:moveTo>
                  <a:cubicBezTo>
                    <a:pt x="14177" y="1"/>
                    <a:pt x="3269" y="10308"/>
                    <a:pt x="2535" y="23484"/>
                  </a:cubicBezTo>
                  <a:lnTo>
                    <a:pt x="0" y="68516"/>
                  </a:lnTo>
                  <a:lnTo>
                    <a:pt x="46033" y="68516"/>
                  </a:lnTo>
                  <a:cubicBezTo>
                    <a:pt x="48001" y="68516"/>
                    <a:pt x="49636" y="66982"/>
                    <a:pt x="49769" y="65014"/>
                  </a:cubicBezTo>
                  <a:lnTo>
                    <a:pt x="52204" y="26453"/>
                  </a:lnTo>
                  <a:cubicBezTo>
                    <a:pt x="53105" y="12109"/>
                    <a:pt x="41730" y="1"/>
                    <a:pt x="2735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7296358" y="2993003"/>
              <a:ext cx="1096751" cy="1415027"/>
            </a:xfrm>
            <a:custGeom>
              <a:avLst/>
              <a:gdLst/>
              <a:ahLst/>
              <a:cxnLst/>
              <a:rect l="l" t="t" r="r" b="b"/>
              <a:pathLst>
                <a:path w="53105" h="68516" extrusionOk="0">
                  <a:moveTo>
                    <a:pt x="27353" y="0"/>
                  </a:moveTo>
                  <a:cubicBezTo>
                    <a:pt x="14177" y="0"/>
                    <a:pt x="3269" y="10308"/>
                    <a:pt x="2535" y="23484"/>
                  </a:cubicBezTo>
                  <a:lnTo>
                    <a:pt x="0" y="68516"/>
                  </a:lnTo>
                  <a:lnTo>
                    <a:pt x="44632" y="68516"/>
                  </a:lnTo>
                  <a:cubicBezTo>
                    <a:pt x="47401" y="68516"/>
                    <a:pt x="49669" y="66381"/>
                    <a:pt x="49869" y="63612"/>
                  </a:cubicBezTo>
                  <a:lnTo>
                    <a:pt x="52204" y="26452"/>
                  </a:lnTo>
                  <a:cubicBezTo>
                    <a:pt x="53105" y="12109"/>
                    <a:pt x="41730" y="0"/>
                    <a:pt x="27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7146854" y="2992301"/>
              <a:ext cx="1096772" cy="1415729"/>
            </a:xfrm>
            <a:custGeom>
              <a:avLst/>
              <a:gdLst/>
              <a:ahLst/>
              <a:cxnLst/>
              <a:rect l="l" t="t" r="r" b="b"/>
              <a:pathLst>
                <a:path w="53106" h="68550" extrusionOk="0">
                  <a:moveTo>
                    <a:pt x="27387" y="1"/>
                  </a:moveTo>
                  <a:cubicBezTo>
                    <a:pt x="14177" y="1"/>
                    <a:pt x="3270" y="10308"/>
                    <a:pt x="2536" y="23484"/>
                  </a:cubicBezTo>
                  <a:lnTo>
                    <a:pt x="1" y="68516"/>
                  </a:lnTo>
                  <a:lnTo>
                    <a:pt x="49536" y="68550"/>
                  </a:lnTo>
                  <a:lnTo>
                    <a:pt x="52205" y="26453"/>
                  </a:lnTo>
                  <a:cubicBezTo>
                    <a:pt x="53105" y="12109"/>
                    <a:pt x="41730" y="1"/>
                    <a:pt x="27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8152672" y="4408009"/>
              <a:ext cx="79925" cy="149524"/>
            </a:xfrm>
            <a:custGeom>
              <a:avLst/>
              <a:gdLst/>
              <a:ahLst/>
              <a:cxnLst/>
              <a:rect l="l" t="t" r="r" b="b"/>
              <a:pathLst>
                <a:path w="3870" h="7240" extrusionOk="0">
                  <a:moveTo>
                    <a:pt x="0" y="1"/>
                  </a:moveTo>
                  <a:lnTo>
                    <a:pt x="934" y="6606"/>
                  </a:lnTo>
                  <a:cubicBezTo>
                    <a:pt x="967" y="6939"/>
                    <a:pt x="1268" y="7239"/>
                    <a:pt x="1635" y="7239"/>
                  </a:cubicBezTo>
                  <a:lnTo>
                    <a:pt x="2268" y="7239"/>
                  </a:lnTo>
                  <a:cubicBezTo>
                    <a:pt x="2602" y="7206"/>
                    <a:pt x="2902" y="6939"/>
                    <a:pt x="2936" y="6606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6868541" y="4408009"/>
              <a:ext cx="72346" cy="149524"/>
            </a:xfrm>
            <a:custGeom>
              <a:avLst/>
              <a:gdLst/>
              <a:ahLst/>
              <a:cxnLst/>
              <a:rect l="l" t="t" r="r" b="b"/>
              <a:pathLst>
                <a:path w="3503" h="7240" extrusionOk="0">
                  <a:moveTo>
                    <a:pt x="0" y="1"/>
                  </a:moveTo>
                  <a:lnTo>
                    <a:pt x="834" y="6606"/>
                  </a:lnTo>
                  <a:cubicBezTo>
                    <a:pt x="834" y="6939"/>
                    <a:pt x="1135" y="7206"/>
                    <a:pt x="1468" y="7239"/>
                  </a:cubicBezTo>
                  <a:lnTo>
                    <a:pt x="2035" y="7239"/>
                  </a:lnTo>
                  <a:cubicBezTo>
                    <a:pt x="2369" y="7206"/>
                    <a:pt x="2636" y="6939"/>
                    <a:pt x="2669" y="6606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7239171" y="4408009"/>
              <a:ext cx="72366" cy="149524"/>
            </a:xfrm>
            <a:custGeom>
              <a:avLst/>
              <a:gdLst/>
              <a:ahLst/>
              <a:cxnLst/>
              <a:rect l="l" t="t" r="r" b="b"/>
              <a:pathLst>
                <a:path w="3504" h="7240" extrusionOk="0">
                  <a:moveTo>
                    <a:pt x="1" y="1"/>
                  </a:moveTo>
                  <a:lnTo>
                    <a:pt x="834" y="6606"/>
                  </a:lnTo>
                  <a:cubicBezTo>
                    <a:pt x="868" y="6939"/>
                    <a:pt x="1135" y="7206"/>
                    <a:pt x="1468" y="7239"/>
                  </a:cubicBezTo>
                  <a:lnTo>
                    <a:pt x="2069" y="7239"/>
                  </a:lnTo>
                  <a:cubicBezTo>
                    <a:pt x="2402" y="7206"/>
                    <a:pt x="2669" y="6939"/>
                    <a:pt x="2669" y="6606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7753790" y="4408009"/>
              <a:ext cx="79925" cy="149524"/>
            </a:xfrm>
            <a:custGeom>
              <a:avLst/>
              <a:gdLst/>
              <a:ahLst/>
              <a:cxnLst/>
              <a:rect l="l" t="t" r="r" b="b"/>
              <a:pathLst>
                <a:path w="3870" h="7240" extrusionOk="0">
                  <a:moveTo>
                    <a:pt x="0" y="1"/>
                  </a:moveTo>
                  <a:lnTo>
                    <a:pt x="934" y="6606"/>
                  </a:lnTo>
                  <a:cubicBezTo>
                    <a:pt x="1001" y="6939"/>
                    <a:pt x="1268" y="7206"/>
                    <a:pt x="1635" y="7239"/>
                  </a:cubicBezTo>
                  <a:lnTo>
                    <a:pt x="2269" y="7239"/>
                  </a:lnTo>
                  <a:cubicBezTo>
                    <a:pt x="2602" y="7206"/>
                    <a:pt x="2902" y="6939"/>
                    <a:pt x="2936" y="6606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6804477" y="3460080"/>
              <a:ext cx="549067" cy="619348"/>
            </a:xfrm>
            <a:custGeom>
              <a:avLst/>
              <a:gdLst/>
              <a:ahLst/>
              <a:cxnLst/>
              <a:rect l="l" t="t" r="r" b="b"/>
              <a:pathLst>
                <a:path w="26586" h="29989" extrusionOk="0">
                  <a:moveTo>
                    <a:pt x="0" y="0"/>
                  </a:moveTo>
                  <a:cubicBezTo>
                    <a:pt x="2002" y="134"/>
                    <a:pt x="3870" y="1001"/>
                    <a:pt x="5304" y="2402"/>
                  </a:cubicBezTo>
                  <a:cubicBezTo>
                    <a:pt x="6538" y="3603"/>
                    <a:pt x="7405" y="5137"/>
                    <a:pt x="7872" y="6772"/>
                  </a:cubicBezTo>
                  <a:cubicBezTo>
                    <a:pt x="7906" y="6839"/>
                    <a:pt x="7906" y="6905"/>
                    <a:pt x="7939" y="6972"/>
                  </a:cubicBezTo>
                  <a:cubicBezTo>
                    <a:pt x="7939" y="7072"/>
                    <a:pt x="7973" y="7172"/>
                    <a:pt x="7973" y="7272"/>
                  </a:cubicBezTo>
                  <a:cubicBezTo>
                    <a:pt x="8073" y="7672"/>
                    <a:pt x="8106" y="8106"/>
                    <a:pt x="8139" y="8506"/>
                  </a:cubicBezTo>
                  <a:lnTo>
                    <a:pt x="8273" y="10141"/>
                  </a:lnTo>
                  <a:lnTo>
                    <a:pt x="8506" y="13643"/>
                  </a:lnTo>
                  <a:lnTo>
                    <a:pt x="9640" y="29988"/>
                  </a:lnTo>
                  <a:lnTo>
                    <a:pt x="26586" y="29988"/>
                  </a:lnTo>
                  <a:lnTo>
                    <a:pt x="25218" y="10174"/>
                  </a:lnTo>
                  <a:lnTo>
                    <a:pt x="25118" y="8540"/>
                  </a:lnTo>
                  <a:cubicBezTo>
                    <a:pt x="25085" y="8039"/>
                    <a:pt x="24985" y="7506"/>
                    <a:pt x="24885" y="7005"/>
                  </a:cubicBezTo>
                  <a:cubicBezTo>
                    <a:pt x="24885" y="6939"/>
                    <a:pt x="24851" y="6872"/>
                    <a:pt x="24851" y="6805"/>
                  </a:cubicBezTo>
                  <a:cubicBezTo>
                    <a:pt x="24384" y="5137"/>
                    <a:pt x="23484" y="3636"/>
                    <a:pt x="22249" y="2402"/>
                  </a:cubicBezTo>
                  <a:cubicBezTo>
                    <a:pt x="20715" y="901"/>
                    <a:pt x="18647" y="34"/>
                    <a:pt x="1647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6804477" y="3460080"/>
              <a:ext cx="549067" cy="619348"/>
            </a:xfrm>
            <a:custGeom>
              <a:avLst/>
              <a:gdLst/>
              <a:ahLst/>
              <a:cxnLst/>
              <a:rect l="l" t="t" r="r" b="b"/>
              <a:pathLst>
                <a:path w="26586" h="29989" extrusionOk="0">
                  <a:moveTo>
                    <a:pt x="0" y="0"/>
                  </a:moveTo>
                  <a:cubicBezTo>
                    <a:pt x="2002" y="134"/>
                    <a:pt x="3870" y="1001"/>
                    <a:pt x="5304" y="2402"/>
                  </a:cubicBezTo>
                  <a:cubicBezTo>
                    <a:pt x="6538" y="3603"/>
                    <a:pt x="7405" y="5137"/>
                    <a:pt x="7872" y="6772"/>
                  </a:cubicBezTo>
                  <a:cubicBezTo>
                    <a:pt x="7906" y="6839"/>
                    <a:pt x="7906" y="6905"/>
                    <a:pt x="7939" y="6972"/>
                  </a:cubicBezTo>
                  <a:cubicBezTo>
                    <a:pt x="7939" y="7072"/>
                    <a:pt x="7973" y="7172"/>
                    <a:pt x="7973" y="7272"/>
                  </a:cubicBezTo>
                  <a:cubicBezTo>
                    <a:pt x="8073" y="7672"/>
                    <a:pt x="8106" y="8106"/>
                    <a:pt x="8139" y="8506"/>
                  </a:cubicBezTo>
                  <a:lnTo>
                    <a:pt x="8273" y="10141"/>
                  </a:lnTo>
                  <a:lnTo>
                    <a:pt x="8506" y="13643"/>
                  </a:lnTo>
                  <a:lnTo>
                    <a:pt x="9640" y="29988"/>
                  </a:lnTo>
                  <a:lnTo>
                    <a:pt x="26586" y="29988"/>
                  </a:lnTo>
                  <a:lnTo>
                    <a:pt x="25218" y="10174"/>
                  </a:lnTo>
                  <a:lnTo>
                    <a:pt x="25118" y="8540"/>
                  </a:lnTo>
                  <a:cubicBezTo>
                    <a:pt x="25085" y="8039"/>
                    <a:pt x="24985" y="7506"/>
                    <a:pt x="24885" y="7005"/>
                  </a:cubicBezTo>
                  <a:cubicBezTo>
                    <a:pt x="24885" y="6939"/>
                    <a:pt x="24851" y="6872"/>
                    <a:pt x="24851" y="6805"/>
                  </a:cubicBezTo>
                  <a:cubicBezTo>
                    <a:pt x="24384" y="5137"/>
                    <a:pt x="23484" y="3636"/>
                    <a:pt x="22249" y="2402"/>
                  </a:cubicBezTo>
                  <a:cubicBezTo>
                    <a:pt x="20715" y="901"/>
                    <a:pt x="18647" y="34"/>
                    <a:pt x="16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7631155" y="3899607"/>
              <a:ext cx="202560" cy="179821"/>
            </a:xfrm>
            <a:custGeom>
              <a:avLst/>
              <a:gdLst/>
              <a:ahLst/>
              <a:cxnLst/>
              <a:rect l="l" t="t" r="r" b="b"/>
              <a:pathLst>
                <a:path w="9808" h="8707" extrusionOk="0">
                  <a:moveTo>
                    <a:pt x="1" y="0"/>
                  </a:moveTo>
                  <a:lnTo>
                    <a:pt x="1" y="8706"/>
                  </a:lnTo>
                  <a:lnTo>
                    <a:pt x="6806" y="8706"/>
                  </a:lnTo>
                  <a:cubicBezTo>
                    <a:pt x="8473" y="8706"/>
                    <a:pt x="9808" y="7672"/>
                    <a:pt x="9808" y="6371"/>
                  </a:cubicBezTo>
                  <a:lnTo>
                    <a:pt x="9808" y="2335"/>
                  </a:lnTo>
                  <a:cubicBezTo>
                    <a:pt x="9808" y="1068"/>
                    <a:pt x="8473" y="0"/>
                    <a:pt x="6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7003567" y="3899607"/>
              <a:ext cx="726121" cy="179821"/>
            </a:xfrm>
            <a:custGeom>
              <a:avLst/>
              <a:gdLst/>
              <a:ahLst/>
              <a:cxnLst/>
              <a:rect l="l" t="t" r="r" b="b"/>
              <a:pathLst>
                <a:path w="35159" h="8707" extrusionOk="0">
                  <a:moveTo>
                    <a:pt x="2235" y="0"/>
                  </a:moveTo>
                  <a:cubicBezTo>
                    <a:pt x="1001" y="0"/>
                    <a:pt x="0" y="1001"/>
                    <a:pt x="0" y="2269"/>
                  </a:cubicBezTo>
                  <a:lnTo>
                    <a:pt x="0" y="6472"/>
                  </a:lnTo>
                  <a:cubicBezTo>
                    <a:pt x="0" y="7706"/>
                    <a:pt x="1001" y="8706"/>
                    <a:pt x="2235" y="8706"/>
                  </a:cubicBezTo>
                  <a:lnTo>
                    <a:pt x="32891" y="8706"/>
                  </a:lnTo>
                  <a:cubicBezTo>
                    <a:pt x="34158" y="8706"/>
                    <a:pt x="35159" y="7706"/>
                    <a:pt x="35159" y="6472"/>
                  </a:cubicBezTo>
                  <a:lnTo>
                    <a:pt x="35159" y="2269"/>
                  </a:lnTo>
                  <a:cubicBezTo>
                    <a:pt x="35159" y="1001"/>
                    <a:pt x="34158" y="0"/>
                    <a:pt x="32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7861947" y="3459378"/>
              <a:ext cx="656543" cy="948652"/>
            </a:xfrm>
            <a:custGeom>
              <a:avLst/>
              <a:gdLst/>
              <a:ahLst/>
              <a:cxnLst/>
              <a:rect l="l" t="t" r="r" b="b"/>
              <a:pathLst>
                <a:path w="31790" h="45934" extrusionOk="0">
                  <a:moveTo>
                    <a:pt x="3403" y="1"/>
                  </a:moveTo>
                  <a:cubicBezTo>
                    <a:pt x="4904" y="1"/>
                    <a:pt x="6405" y="335"/>
                    <a:pt x="7773" y="1035"/>
                  </a:cubicBezTo>
                  <a:cubicBezTo>
                    <a:pt x="9074" y="1669"/>
                    <a:pt x="10208" y="2636"/>
                    <a:pt x="11108" y="3770"/>
                  </a:cubicBezTo>
                  <a:cubicBezTo>
                    <a:pt x="11809" y="4704"/>
                    <a:pt x="12343" y="5772"/>
                    <a:pt x="12709" y="6939"/>
                  </a:cubicBezTo>
                  <a:cubicBezTo>
                    <a:pt x="12776" y="7173"/>
                    <a:pt x="12843" y="7440"/>
                    <a:pt x="12876" y="7706"/>
                  </a:cubicBezTo>
                  <a:cubicBezTo>
                    <a:pt x="13310" y="9675"/>
                    <a:pt x="13076" y="11743"/>
                    <a:pt x="12242" y="13577"/>
                  </a:cubicBezTo>
                  <a:cubicBezTo>
                    <a:pt x="12176" y="13744"/>
                    <a:pt x="12109" y="13944"/>
                    <a:pt x="12009" y="14111"/>
                  </a:cubicBezTo>
                  <a:cubicBezTo>
                    <a:pt x="10608" y="16780"/>
                    <a:pt x="8039" y="18681"/>
                    <a:pt x="5071" y="19181"/>
                  </a:cubicBezTo>
                  <a:lnTo>
                    <a:pt x="4237" y="30022"/>
                  </a:lnTo>
                  <a:lnTo>
                    <a:pt x="3303" y="42431"/>
                  </a:lnTo>
                  <a:cubicBezTo>
                    <a:pt x="3136" y="44399"/>
                    <a:pt x="1702" y="45934"/>
                    <a:pt x="0" y="45934"/>
                  </a:cubicBezTo>
                  <a:lnTo>
                    <a:pt x="18680" y="45934"/>
                  </a:lnTo>
                  <a:cubicBezTo>
                    <a:pt x="20415" y="45934"/>
                    <a:pt x="21849" y="44399"/>
                    <a:pt x="22016" y="42431"/>
                  </a:cubicBezTo>
                  <a:lnTo>
                    <a:pt x="23751" y="19181"/>
                  </a:lnTo>
                  <a:cubicBezTo>
                    <a:pt x="28387" y="18381"/>
                    <a:pt x="31790" y="14378"/>
                    <a:pt x="31790" y="9675"/>
                  </a:cubicBezTo>
                  <a:cubicBezTo>
                    <a:pt x="31790" y="7540"/>
                    <a:pt x="31089" y="5472"/>
                    <a:pt x="29788" y="3770"/>
                  </a:cubicBezTo>
                  <a:cubicBezTo>
                    <a:pt x="28888" y="2603"/>
                    <a:pt x="27754" y="1669"/>
                    <a:pt x="26453" y="1002"/>
                  </a:cubicBezTo>
                  <a:cubicBezTo>
                    <a:pt x="25952" y="768"/>
                    <a:pt x="25485" y="568"/>
                    <a:pt x="24985" y="435"/>
                  </a:cubicBezTo>
                  <a:cubicBezTo>
                    <a:pt x="24051" y="134"/>
                    <a:pt x="23084" y="1"/>
                    <a:pt x="2211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7861947" y="3459378"/>
              <a:ext cx="656543" cy="948652"/>
            </a:xfrm>
            <a:custGeom>
              <a:avLst/>
              <a:gdLst/>
              <a:ahLst/>
              <a:cxnLst/>
              <a:rect l="l" t="t" r="r" b="b"/>
              <a:pathLst>
                <a:path w="31790" h="45934" extrusionOk="0">
                  <a:moveTo>
                    <a:pt x="3403" y="1"/>
                  </a:moveTo>
                  <a:cubicBezTo>
                    <a:pt x="4904" y="1"/>
                    <a:pt x="6405" y="335"/>
                    <a:pt x="7773" y="1035"/>
                  </a:cubicBezTo>
                  <a:cubicBezTo>
                    <a:pt x="9074" y="1669"/>
                    <a:pt x="10208" y="2636"/>
                    <a:pt x="11108" y="3770"/>
                  </a:cubicBezTo>
                  <a:cubicBezTo>
                    <a:pt x="11809" y="4704"/>
                    <a:pt x="12343" y="5772"/>
                    <a:pt x="12709" y="6939"/>
                  </a:cubicBezTo>
                  <a:cubicBezTo>
                    <a:pt x="12776" y="7173"/>
                    <a:pt x="12843" y="7440"/>
                    <a:pt x="12876" y="7706"/>
                  </a:cubicBezTo>
                  <a:cubicBezTo>
                    <a:pt x="13310" y="9675"/>
                    <a:pt x="13076" y="11743"/>
                    <a:pt x="12242" y="13577"/>
                  </a:cubicBezTo>
                  <a:cubicBezTo>
                    <a:pt x="12176" y="13744"/>
                    <a:pt x="12109" y="13944"/>
                    <a:pt x="12009" y="14111"/>
                  </a:cubicBezTo>
                  <a:cubicBezTo>
                    <a:pt x="10608" y="16780"/>
                    <a:pt x="8039" y="18681"/>
                    <a:pt x="5071" y="19181"/>
                  </a:cubicBezTo>
                  <a:lnTo>
                    <a:pt x="4237" y="30022"/>
                  </a:lnTo>
                  <a:lnTo>
                    <a:pt x="3303" y="42431"/>
                  </a:lnTo>
                  <a:cubicBezTo>
                    <a:pt x="3136" y="44399"/>
                    <a:pt x="1702" y="45934"/>
                    <a:pt x="0" y="45934"/>
                  </a:cubicBezTo>
                  <a:lnTo>
                    <a:pt x="18680" y="45934"/>
                  </a:lnTo>
                  <a:cubicBezTo>
                    <a:pt x="20415" y="45934"/>
                    <a:pt x="21849" y="44399"/>
                    <a:pt x="22016" y="42431"/>
                  </a:cubicBezTo>
                  <a:lnTo>
                    <a:pt x="23751" y="19181"/>
                  </a:lnTo>
                  <a:cubicBezTo>
                    <a:pt x="28387" y="18381"/>
                    <a:pt x="31790" y="14378"/>
                    <a:pt x="31790" y="9675"/>
                  </a:cubicBezTo>
                  <a:cubicBezTo>
                    <a:pt x="31790" y="7540"/>
                    <a:pt x="31089" y="5472"/>
                    <a:pt x="29788" y="3770"/>
                  </a:cubicBezTo>
                  <a:cubicBezTo>
                    <a:pt x="28888" y="2603"/>
                    <a:pt x="27754" y="1669"/>
                    <a:pt x="26453" y="1002"/>
                  </a:cubicBezTo>
                  <a:cubicBezTo>
                    <a:pt x="25952" y="768"/>
                    <a:pt x="25485" y="568"/>
                    <a:pt x="24985" y="435"/>
                  </a:cubicBezTo>
                  <a:cubicBezTo>
                    <a:pt x="24051" y="134"/>
                    <a:pt x="23084" y="1"/>
                    <a:pt x="22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613648" y="3459378"/>
              <a:ext cx="1518372" cy="948652"/>
            </a:xfrm>
            <a:custGeom>
              <a:avLst/>
              <a:gdLst/>
              <a:ahLst/>
              <a:cxnLst/>
              <a:rect l="l" t="t" r="r" b="b"/>
              <a:pathLst>
                <a:path w="73520" h="45934" extrusionOk="0">
                  <a:moveTo>
                    <a:pt x="8773" y="1"/>
                  </a:moveTo>
                  <a:cubicBezTo>
                    <a:pt x="7406" y="1"/>
                    <a:pt x="6038" y="368"/>
                    <a:pt x="4870" y="1035"/>
                  </a:cubicBezTo>
                  <a:cubicBezTo>
                    <a:pt x="3536" y="1769"/>
                    <a:pt x="2435" y="2803"/>
                    <a:pt x="1635" y="4071"/>
                  </a:cubicBezTo>
                  <a:cubicBezTo>
                    <a:pt x="567" y="5738"/>
                    <a:pt x="0" y="7673"/>
                    <a:pt x="0" y="9675"/>
                  </a:cubicBezTo>
                  <a:cubicBezTo>
                    <a:pt x="0" y="14378"/>
                    <a:pt x="3036" y="18314"/>
                    <a:pt x="7105" y="19148"/>
                  </a:cubicBezTo>
                  <a:lnTo>
                    <a:pt x="8706" y="42431"/>
                  </a:lnTo>
                  <a:cubicBezTo>
                    <a:pt x="8840" y="44399"/>
                    <a:pt x="10141" y="45934"/>
                    <a:pt x="11675" y="45934"/>
                  </a:cubicBezTo>
                  <a:lnTo>
                    <a:pt x="61644" y="45934"/>
                  </a:lnTo>
                  <a:cubicBezTo>
                    <a:pt x="63212" y="45934"/>
                    <a:pt x="64513" y="44399"/>
                    <a:pt x="64646" y="42431"/>
                  </a:cubicBezTo>
                  <a:lnTo>
                    <a:pt x="66248" y="19181"/>
                  </a:lnTo>
                  <a:cubicBezTo>
                    <a:pt x="70384" y="18414"/>
                    <a:pt x="73519" y="14445"/>
                    <a:pt x="73519" y="9675"/>
                  </a:cubicBezTo>
                  <a:cubicBezTo>
                    <a:pt x="73519" y="7573"/>
                    <a:pt x="72919" y="5505"/>
                    <a:pt x="71718" y="3770"/>
                  </a:cubicBezTo>
                  <a:cubicBezTo>
                    <a:pt x="70951" y="2636"/>
                    <a:pt x="69883" y="1702"/>
                    <a:pt x="68683" y="1035"/>
                  </a:cubicBezTo>
                  <a:lnTo>
                    <a:pt x="68583" y="968"/>
                  </a:lnTo>
                  <a:cubicBezTo>
                    <a:pt x="67415" y="335"/>
                    <a:pt x="66114" y="1"/>
                    <a:pt x="64780" y="1"/>
                  </a:cubicBezTo>
                  <a:cubicBezTo>
                    <a:pt x="64613" y="1"/>
                    <a:pt x="64413" y="1"/>
                    <a:pt x="64246" y="34"/>
                  </a:cubicBezTo>
                  <a:cubicBezTo>
                    <a:pt x="62578" y="134"/>
                    <a:pt x="61010" y="735"/>
                    <a:pt x="59710" y="1769"/>
                  </a:cubicBezTo>
                  <a:cubicBezTo>
                    <a:pt x="57641" y="2970"/>
                    <a:pt x="56174" y="5505"/>
                    <a:pt x="55974" y="8540"/>
                  </a:cubicBezTo>
                  <a:lnTo>
                    <a:pt x="54472" y="30022"/>
                  </a:lnTo>
                  <a:lnTo>
                    <a:pt x="18880" y="30022"/>
                  </a:lnTo>
                  <a:lnTo>
                    <a:pt x="17513" y="10175"/>
                  </a:lnTo>
                  <a:lnTo>
                    <a:pt x="17413" y="8540"/>
                  </a:lnTo>
                  <a:cubicBezTo>
                    <a:pt x="17379" y="8040"/>
                    <a:pt x="17313" y="7506"/>
                    <a:pt x="17179" y="7006"/>
                  </a:cubicBezTo>
                  <a:cubicBezTo>
                    <a:pt x="17179" y="6939"/>
                    <a:pt x="17146" y="6873"/>
                    <a:pt x="17146" y="6806"/>
                  </a:cubicBezTo>
                  <a:cubicBezTo>
                    <a:pt x="16679" y="5138"/>
                    <a:pt x="15778" y="3604"/>
                    <a:pt x="14544" y="2403"/>
                  </a:cubicBezTo>
                  <a:cubicBezTo>
                    <a:pt x="13010" y="868"/>
                    <a:pt x="10941" y="1"/>
                    <a:pt x="87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7721407" y="3459378"/>
              <a:ext cx="410613" cy="948652"/>
            </a:xfrm>
            <a:custGeom>
              <a:avLst/>
              <a:gdLst/>
              <a:ahLst/>
              <a:cxnLst/>
              <a:rect l="l" t="t" r="r" b="b"/>
              <a:pathLst>
                <a:path w="19882" h="45934" extrusionOk="0">
                  <a:moveTo>
                    <a:pt x="11108" y="1"/>
                  </a:moveTo>
                  <a:cubicBezTo>
                    <a:pt x="10942" y="1"/>
                    <a:pt x="10775" y="1"/>
                    <a:pt x="10608" y="34"/>
                  </a:cubicBezTo>
                  <a:cubicBezTo>
                    <a:pt x="8940" y="134"/>
                    <a:pt x="7372" y="735"/>
                    <a:pt x="6072" y="1769"/>
                  </a:cubicBezTo>
                  <a:cubicBezTo>
                    <a:pt x="4003" y="2970"/>
                    <a:pt x="2502" y="5505"/>
                    <a:pt x="2302" y="8540"/>
                  </a:cubicBezTo>
                  <a:lnTo>
                    <a:pt x="834" y="30022"/>
                  </a:lnTo>
                  <a:lnTo>
                    <a:pt x="1" y="45934"/>
                  </a:lnTo>
                  <a:lnTo>
                    <a:pt x="8006" y="45934"/>
                  </a:lnTo>
                  <a:cubicBezTo>
                    <a:pt x="9574" y="45934"/>
                    <a:pt x="10875" y="44399"/>
                    <a:pt x="11008" y="42431"/>
                  </a:cubicBezTo>
                  <a:lnTo>
                    <a:pt x="12610" y="19181"/>
                  </a:lnTo>
                  <a:cubicBezTo>
                    <a:pt x="16746" y="18414"/>
                    <a:pt x="19881" y="14445"/>
                    <a:pt x="19881" y="9675"/>
                  </a:cubicBezTo>
                  <a:cubicBezTo>
                    <a:pt x="19881" y="7573"/>
                    <a:pt x="19248" y="5505"/>
                    <a:pt x="18080" y="3770"/>
                  </a:cubicBezTo>
                  <a:cubicBezTo>
                    <a:pt x="17280" y="2636"/>
                    <a:pt x="16245" y="1702"/>
                    <a:pt x="15045" y="1035"/>
                  </a:cubicBezTo>
                  <a:lnTo>
                    <a:pt x="14911" y="968"/>
                  </a:lnTo>
                  <a:cubicBezTo>
                    <a:pt x="13744" y="335"/>
                    <a:pt x="12443" y="1"/>
                    <a:pt x="1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6930540" y="2926172"/>
              <a:ext cx="570443" cy="216665"/>
            </a:xfrm>
            <a:custGeom>
              <a:avLst/>
              <a:gdLst/>
              <a:ahLst/>
              <a:cxnLst/>
              <a:rect l="l" t="t" r="r" b="b"/>
              <a:pathLst>
                <a:path w="27621" h="10491" extrusionOk="0">
                  <a:moveTo>
                    <a:pt x="1" y="0"/>
                  </a:moveTo>
                  <a:lnTo>
                    <a:pt x="1" y="0"/>
                  </a:lnTo>
                  <a:cubicBezTo>
                    <a:pt x="1035" y="2369"/>
                    <a:pt x="3003" y="5271"/>
                    <a:pt x="5171" y="6639"/>
                  </a:cubicBezTo>
                  <a:cubicBezTo>
                    <a:pt x="7973" y="8373"/>
                    <a:pt x="8707" y="8907"/>
                    <a:pt x="11475" y="9974"/>
                  </a:cubicBezTo>
                  <a:cubicBezTo>
                    <a:pt x="12437" y="10338"/>
                    <a:pt x="13543" y="10491"/>
                    <a:pt x="14711" y="10491"/>
                  </a:cubicBezTo>
                  <a:cubicBezTo>
                    <a:pt x="17715" y="10491"/>
                    <a:pt x="21134" y="9482"/>
                    <a:pt x="23584" y="8473"/>
                  </a:cubicBezTo>
                  <a:cubicBezTo>
                    <a:pt x="24852" y="7973"/>
                    <a:pt x="26153" y="7306"/>
                    <a:pt x="26886" y="6172"/>
                  </a:cubicBezTo>
                  <a:cubicBezTo>
                    <a:pt x="27620" y="5037"/>
                    <a:pt x="26920" y="1969"/>
                    <a:pt x="25786" y="1201"/>
                  </a:cubicBezTo>
                  <a:cubicBezTo>
                    <a:pt x="21830" y="1980"/>
                    <a:pt x="14123" y="5279"/>
                    <a:pt x="13665" y="5279"/>
                  </a:cubicBezTo>
                  <a:cubicBezTo>
                    <a:pt x="13652" y="5279"/>
                    <a:pt x="13645" y="5277"/>
                    <a:pt x="13644" y="5271"/>
                  </a:cubicBezTo>
                  <a:cubicBezTo>
                    <a:pt x="13644" y="5271"/>
                    <a:pt x="6839" y="3670"/>
                    <a:pt x="4070" y="601"/>
                  </a:cubicBezTo>
                  <a:cubicBezTo>
                    <a:pt x="4070" y="601"/>
                    <a:pt x="1402" y="267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989090" y="2722249"/>
              <a:ext cx="151589" cy="239776"/>
            </a:xfrm>
            <a:custGeom>
              <a:avLst/>
              <a:gdLst/>
              <a:ahLst/>
              <a:cxnLst/>
              <a:rect l="l" t="t" r="r" b="b"/>
              <a:pathLst>
                <a:path w="7340" h="11610" extrusionOk="0">
                  <a:moveTo>
                    <a:pt x="5638" y="1"/>
                  </a:moveTo>
                  <a:lnTo>
                    <a:pt x="301" y="301"/>
                  </a:lnTo>
                  <a:cubicBezTo>
                    <a:pt x="134" y="334"/>
                    <a:pt x="1" y="468"/>
                    <a:pt x="34" y="601"/>
                  </a:cubicBezTo>
                  <a:lnTo>
                    <a:pt x="1335" y="11342"/>
                  </a:lnTo>
                  <a:cubicBezTo>
                    <a:pt x="1335" y="11509"/>
                    <a:pt x="1502" y="11609"/>
                    <a:pt x="1635" y="11609"/>
                  </a:cubicBezTo>
                  <a:lnTo>
                    <a:pt x="7073" y="11309"/>
                  </a:lnTo>
                  <a:cubicBezTo>
                    <a:pt x="7206" y="11309"/>
                    <a:pt x="7339" y="11175"/>
                    <a:pt x="7306" y="11009"/>
                  </a:cubicBezTo>
                  <a:lnTo>
                    <a:pt x="5972" y="268"/>
                  </a:lnTo>
                  <a:cubicBezTo>
                    <a:pt x="5938" y="101"/>
                    <a:pt x="5805" y="1"/>
                    <a:pt x="5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6991155" y="2730530"/>
              <a:ext cx="38600" cy="64766"/>
            </a:xfrm>
            <a:custGeom>
              <a:avLst/>
              <a:gdLst/>
              <a:ahLst/>
              <a:cxnLst/>
              <a:rect l="l" t="t" r="r" b="b"/>
              <a:pathLst>
                <a:path w="1869" h="3136" extrusionOk="0">
                  <a:moveTo>
                    <a:pt x="1335" y="0"/>
                  </a:moveTo>
                  <a:lnTo>
                    <a:pt x="134" y="67"/>
                  </a:lnTo>
                  <a:cubicBezTo>
                    <a:pt x="68" y="100"/>
                    <a:pt x="1" y="167"/>
                    <a:pt x="1" y="234"/>
                  </a:cubicBezTo>
                  <a:lnTo>
                    <a:pt x="368" y="3036"/>
                  </a:lnTo>
                  <a:cubicBezTo>
                    <a:pt x="368" y="3069"/>
                    <a:pt x="401" y="3102"/>
                    <a:pt x="468" y="3136"/>
                  </a:cubicBezTo>
                  <a:lnTo>
                    <a:pt x="535" y="3136"/>
                  </a:lnTo>
                  <a:lnTo>
                    <a:pt x="1736" y="3069"/>
                  </a:lnTo>
                  <a:cubicBezTo>
                    <a:pt x="1802" y="3069"/>
                    <a:pt x="1869" y="3002"/>
                    <a:pt x="1836" y="2935"/>
                  </a:cubicBezTo>
                  <a:lnTo>
                    <a:pt x="1502" y="133"/>
                  </a:lnTo>
                  <a:cubicBezTo>
                    <a:pt x="1469" y="100"/>
                    <a:pt x="1469" y="100"/>
                    <a:pt x="1469" y="67"/>
                  </a:cubicBezTo>
                  <a:cubicBezTo>
                    <a:pt x="1435" y="33"/>
                    <a:pt x="1369" y="0"/>
                    <a:pt x="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000800" y="2731894"/>
              <a:ext cx="29657" cy="64787"/>
            </a:xfrm>
            <a:custGeom>
              <a:avLst/>
              <a:gdLst/>
              <a:ahLst/>
              <a:cxnLst/>
              <a:rect l="l" t="t" r="r" b="b"/>
              <a:pathLst>
                <a:path w="1436" h="3137" extrusionOk="0">
                  <a:moveTo>
                    <a:pt x="1002" y="1"/>
                  </a:moveTo>
                  <a:cubicBezTo>
                    <a:pt x="1002" y="1"/>
                    <a:pt x="1035" y="34"/>
                    <a:pt x="1035" y="67"/>
                  </a:cubicBezTo>
                  <a:lnTo>
                    <a:pt x="1369" y="2836"/>
                  </a:lnTo>
                  <a:cubicBezTo>
                    <a:pt x="1402" y="2903"/>
                    <a:pt x="1335" y="2970"/>
                    <a:pt x="1269" y="3003"/>
                  </a:cubicBezTo>
                  <a:lnTo>
                    <a:pt x="68" y="3070"/>
                  </a:lnTo>
                  <a:lnTo>
                    <a:pt x="1" y="3070"/>
                  </a:lnTo>
                  <a:cubicBezTo>
                    <a:pt x="1" y="3103"/>
                    <a:pt x="68" y="3136"/>
                    <a:pt x="134" y="3136"/>
                  </a:cubicBezTo>
                  <a:lnTo>
                    <a:pt x="1335" y="3070"/>
                  </a:lnTo>
                  <a:cubicBezTo>
                    <a:pt x="1402" y="3036"/>
                    <a:pt x="1435" y="2970"/>
                    <a:pt x="1435" y="2903"/>
                  </a:cubicBezTo>
                  <a:lnTo>
                    <a:pt x="1102" y="134"/>
                  </a:lnTo>
                  <a:cubicBezTo>
                    <a:pt x="1068" y="67"/>
                    <a:pt x="1035" y="1"/>
                    <a:pt x="10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6996669" y="2736664"/>
              <a:ext cx="23441" cy="22119"/>
            </a:xfrm>
            <a:custGeom>
              <a:avLst/>
              <a:gdLst/>
              <a:ahLst/>
              <a:cxnLst/>
              <a:rect l="l" t="t" r="r" b="b"/>
              <a:pathLst>
                <a:path w="1135" h="1071" extrusionOk="0">
                  <a:moveTo>
                    <a:pt x="558" y="0"/>
                  </a:moveTo>
                  <a:cubicBezTo>
                    <a:pt x="539" y="0"/>
                    <a:pt x="520" y="1"/>
                    <a:pt x="501" y="3"/>
                  </a:cubicBezTo>
                  <a:cubicBezTo>
                    <a:pt x="201" y="3"/>
                    <a:pt x="1" y="270"/>
                    <a:pt x="34" y="570"/>
                  </a:cubicBezTo>
                  <a:cubicBezTo>
                    <a:pt x="68" y="871"/>
                    <a:pt x="334" y="1071"/>
                    <a:pt x="635" y="1071"/>
                  </a:cubicBezTo>
                  <a:cubicBezTo>
                    <a:pt x="935" y="1037"/>
                    <a:pt x="1135" y="770"/>
                    <a:pt x="1102" y="504"/>
                  </a:cubicBezTo>
                  <a:cubicBezTo>
                    <a:pt x="1070" y="223"/>
                    <a:pt x="835" y="0"/>
                    <a:pt x="5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7000118" y="2765598"/>
              <a:ext cx="24143" cy="22119"/>
            </a:xfrm>
            <a:custGeom>
              <a:avLst/>
              <a:gdLst/>
              <a:ahLst/>
              <a:cxnLst/>
              <a:rect l="l" t="t" r="r" b="b"/>
              <a:pathLst>
                <a:path w="1169" h="1071" extrusionOk="0">
                  <a:moveTo>
                    <a:pt x="591" y="0"/>
                  </a:moveTo>
                  <a:cubicBezTo>
                    <a:pt x="573" y="0"/>
                    <a:pt x="554" y="1"/>
                    <a:pt x="534" y="3"/>
                  </a:cubicBezTo>
                  <a:cubicBezTo>
                    <a:pt x="201" y="3"/>
                    <a:pt x="1" y="270"/>
                    <a:pt x="34" y="570"/>
                  </a:cubicBezTo>
                  <a:cubicBezTo>
                    <a:pt x="67" y="871"/>
                    <a:pt x="334" y="1071"/>
                    <a:pt x="634" y="1071"/>
                  </a:cubicBezTo>
                  <a:cubicBezTo>
                    <a:pt x="935" y="1071"/>
                    <a:pt x="1168" y="804"/>
                    <a:pt x="1101" y="504"/>
                  </a:cubicBezTo>
                  <a:cubicBezTo>
                    <a:pt x="1070" y="223"/>
                    <a:pt x="864" y="0"/>
                    <a:pt x="5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7009763" y="2774438"/>
              <a:ext cx="4853" cy="4337"/>
            </a:xfrm>
            <a:custGeom>
              <a:avLst/>
              <a:gdLst/>
              <a:ahLst/>
              <a:cxnLst/>
              <a:rect l="l" t="t" r="r" b="b"/>
              <a:pathLst>
                <a:path w="235" h="210" extrusionOk="0">
                  <a:moveTo>
                    <a:pt x="134" y="0"/>
                  </a:moveTo>
                  <a:cubicBezTo>
                    <a:pt x="124" y="0"/>
                    <a:pt x="113" y="3"/>
                    <a:pt x="101" y="9"/>
                  </a:cubicBezTo>
                  <a:cubicBezTo>
                    <a:pt x="34" y="9"/>
                    <a:pt x="1" y="42"/>
                    <a:pt x="1" y="109"/>
                  </a:cubicBezTo>
                  <a:cubicBezTo>
                    <a:pt x="1" y="176"/>
                    <a:pt x="67" y="209"/>
                    <a:pt x="134" y="209"/>
                  </a:cubicBezTo>
                  <a:cubicBezTo>
                    <a:pt x="201" y="209"/>
                    <a:pt x="234" y="176"/>
                    <a:pt x="234" y="109"/>
                  </a:cubicBezTo>
                  <a:cubicBezTo>
                    <a:pt x="207" y="55"/>
                    <a:pt x="180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7005632" y="2745669"/>
              <a:ext cx="5535" cy="4853"/>
            </a:xfrm>
            <a:custGeom>
              <a:avLst/>
              <a:gdLst/>
              <a:ahLst/>
              <a:cxnLst/>
              <a:rect l="l" t="t" r="r" b="b"/>
              <a:pathLst>
                <a:path w="268" h="235" extrusionOk="0">
                  <a:moveTo>
                    <a:pt x="134" y="1"/>
                  </a:moveTo>
                  <a:cubicBezTo>
                    <a:pt x="67" y="1"/>
                    <a:pt x="0" y="68"/>
                    <a:pt x="34" y="134"/>
                  </a:cubicBezTo>
                  <a:cubicBezTo>
                    <a:pt x="34" y="201"/>
                    <a:pt x="101" y="234"/>
                    <a:pt x="167" y="234"/>
                  </a:cubicBezTo>
                  <a:cubicBezTo>
                    <a:pt x="201" y="234"/>
                    <a:pt x="267" y="168"/>
                    <a:pt x="267" y="134"/>
                  </a:cubicBezTo>
                  <a:cubicBezTo>
                    <a:pt x="234" y="68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6927793" y="2849592"/>
              <a:ext cx="153634" cy="97996"/>
            </a:xfrm>
            <a:custGeom>
              <a:avLst/>
              <a:gdLst/>
              <a:ahLst/>
              <a:cxnLst/>
              <a:rect l="l" t="t" r="r" b="b"/>
              <a:pathLst>
                <a:path w="7439" h="4745" extrusionOk="0">
                  <a:moveTo>
                    <a:pt x="3326" y="1"/>
                  </a:moveTo>
                  <a:cubicBezTo>
                    <a:pt x="2997" y="1"/>
                    <a:pt x="2675" y="136"/>
                    <a:pt x="2435" y="406"/>
                  </a:cubicBezTo>
                  <a:lnTo>
                    <a:pt x="234" y="2841"/>
                  </a:lnTo>
                  <a:cubicBezTo>
                    <a:pt x="33" y="3075"/>
                    <a:pt x="0" y="3408"/>
                    <a:pt x="167" y="3708"/>
                  </a:cubicBezTo>
                  <a:cubicBezTo>
                    <a:pt x="520" y="4350"/>
                    <a:pt x="1181" y="4744"/>
                    <a:pt x="1913" y="4744"/>
                  </a:cubicBezTo>
                  <a:cubicBezTo>
                    <a:pt x="1942" y="4744"/>
                    <a:pt x="1972" y="4744"/>
                    <a:pt x="2002" y="4743"/>
                  </a:cubicBezTo>
                  <a:cubicBezTo>
                    <a:pt x="2535" y="4743"/>
                    <a:pt x="3036" y="4642"/>
                    <a:pt x="3569" y="4509"/>
                  </a:cubicBezTo>
                  <a:cubicBezTo>
                    <a:pt x="4070" y="4309"/>
                    <a:pt x="4503" y="3942"/>
                    <a:pt x="4804" y="3475"/>
                  </a:cubicBezTo>
                  <a:lnTo>
                    <a:pt x="6571" y="3141"/>
                  </a:lnTo>
                  <a:cubicBezTo>
                    <a:pt x="7139" y="3008"/>
                    <a:pt x="7439" y="2441"/>
                    <a:pt x="7239" y="1907"/>
                  </a:cubicBezTo>
                  <a:lnTo>
                    <a:pt x="6738" y="773"/>
                  </a:lnTo>
                  <a:cubicBezTo>
                    <a:pt x="6605" y="473"/>
                    <a:pt x="6338" y="273"/>
                    <a:pt x="6038" y="239"/>
                  </a:cubicBezTo>
                  <a:lnTo>
                    <a:pt x="3436" y="6"/>
                  </a:lnTo>
                  <a:cubicBezTo>
                    <a:pt x="3399" y="3"/>
                    <a:pt x="3363" y="1"/>
                    <a:pt x="332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7230910" y="2938728"/>
              <a:ext cx="621413" cy="723209"/>
            </a:xfrm>
            <a:custGeom>
              <a:avLst/>
              <a:gdLst/>
              <a:ahLst/>
              <a:cxnLst/>
              <a:rect l="l" t="t" r="r" b="b"/>
              <a:pathLst>
                <a:path w="30089" h="35018" extrusionOk="0">
                  <a:moveTo>
                    <a:pt x="16788" y="0"/>
                  </a:moveTo>
                  <a:cubicBezTo>
                    <a:pt x="16019" y="0"/>
                    <a:pt x="15281" y="17"/>
                    <a:pt x="14644" y="60"/>
                  </a:cubicBezTo>
                  <a:cubicBezTo>
                    <a:pt x="14646" y="58"/>
                    <a:pt x="14643" y="57"/>
                    <a:pt x="14635" y="57"/>
                  </a:cubicBezTo>
                  <a:cubicBezTo>
                    <a:pt x="14488" y="57"/>
                    <a:pt x="12577" y="371"/>
                    <a:pt x="11242" y="593"/>
                  </a:cubicBezTo>
                  <a:cubicBezTo>
                    <a:pt x="10241" y="760"/>
                    <a:pt x="9374" y="1361"/>
                    <a:pt x="8873" y="2228"/>
                  </a:cubicBezTo>
                  <a:cubicBezTo>
                    <a:pt x="7472" y="4663"/>
                    <a:pt x="6572" y="8499"/>
                    <a:pt x="6138" y="11334"/>
                  </a:cubicBezTo>
                  <a:cubicBezTo>
                    <a:pt x="5904" y="13136"/>
                    <a:pt x="5337" y="14870"/>
                    <a:pt x="4437" y="16438"/>
                  </a:cubicBezTo>
                  <a:cubicBezTo>
                    <a:pt x="2535" y="19840"/>
                    <a:pt x="0" y="26045"/>
                    <a:pt x="5404" y="28447"/>
                  </a:cubicBezTo>
                  <a:cubicBezTo>
                    <a:pt x="5406" y="28446"/>
                    <a:pt x="5409" y="28446"/>
                    <a:pt x="5411" y="28446"/>
                  </a:cubicBezTo>
                  <a:cubicBezTo>
                    <a:pt x="5596" y="28446"/>
                    <a:pt x="7519" y="29517"/>
                    <a:pt x="8373" y="29714"/>
                  </a:cubicBezTo>
                  <a:cubicBezTo>
                    <a:pt x="8373" y="29781"/>
                    <a:pt x="16245" y="31682"/>
                    <a:pt x="20048" y="32583"/>
                  </a:cubicBezTo>
                  <a:cubicBezTo>
                    <a:pt x="22183" y="33083"/>
                    <a:pt x="23684" y="33750"/>
                    <a:pt x="25051" y="35018"/>
                  </a:cubicBezTo>
                  <a:cubicBezTo>
                    <a:pt x="25051" y="35018"/>
                    <a:pt x="28421" y="19474"/>
                    <a:pt x="29755" y="6431"/>
                  </a:cubicBezTo>
                  <a:cubicBezTo>
                    <a:pt x="30088" y="3295"/>
                    <a:pt x="27720" y="527"/>
                    <a:pt x="24584" y="326"/>
                  </a:cubicBezTo>
                  <a:lnTo>
                    <a:pt x="23117" y="260"/>
                  </a:lnTo>
                  <a:cubicBezTo>
                    <a:pt x="22933" y="233"/>
                    <a:pt x="19644" y="0"/>
                    <a:pt x="167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7451830" y="2763595"/>
              <a:ext cx="240664" cy="270176"/>
            </a:xfrm>
            <a:custGeom>
              <a:avLst/>
              <a:gdLst/>
              <a:ahLst/>
              <a:cxnLst/>
              <a:rect l="l" t="t" r="r" b="b"/>
              <a:pathLst>
                <a:path w="11653" h="13082" extrusionOk="0">
                  <a:moveTo>
                    <a:pt x="10852" y="0"/>
                  </a:moveTo>
                  <a:lnTo>
                    <a:pt x="7016" y="2869"/>
                  </a:lnTo>
                  <a:lnTo>
                    <a:pt x="3880" y="5571"/>
                  </a:lnTo>
                  <a:lnTo>
                    <a:pt x="3780" y="5638"/>
                  </a:lnTo>
                  <a:cubicBezTo>
                    <a:pt x="3814" y="5804"/>
                    <a:pt x="3847" y="5938"/>
                    <a:pt x="3914" y="6105"/>
                  </a:cubicBezTo>
                  <a:cubicBezTo>
                    <a:pt x="3947" y="6271"/>
                    <a:pt x="4014" y="6438"/>
                    <a:pt x="4047" y="6638"/>
                  </a:cubicBezTo>
                  <a:cubicBezTo>
                    <a:pt x="4080" y="6638"/>
                    <a:pt x="4080" y="6672"/>
                    <a:pt x="4080" y="6705"/>
                  </a:cubicBezTo>
                  <a:cubicBezTo>
                    <a:pt x="4547" y="8273"/>
                    <a:pt x="4514" y="8740"/>
                    <a:pt x="1812" y="9941"/>
                  </a:cubicBezTo>
                  <a:cubicBezTo>
                    <a:pt x="867" y="11093"/>
                    <a:pt x="0" y="13082"/>
                    <a:pt x="2525" y="13082"/>
                  </a:cubicBezTo>
                  <a:cubicBezTo>
                    <a:pt x="2851" y="13082"/>
                    <a:pt x="3234" y="13049"/>
                    <a:pt x="3680" y="12976"/>
                  </a:cubicBezTo>
                  <a:cubicBezTo>
                    <a:pt x="6649" y="12576"/>
                    <a:pt x="9451" y="11242"/>
                    <a:pt x="11653" y="9173"/>
                  </a:cubicBezTo>
                  <a:cubicBezTo>
                    <a:pt x="9418" y="7672"/>
                    <a:pt x="10118" y="2802"/>
                    <a:pt x="10852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7087602" y="4295040"/>
              <a:ext cx="111627" cy="208074"/>
            </a:xfrm>
            <a:custGeom>
              <a:avLst/>
              <a:gdLst/>
              <a:ahLst/>
              <a:cxnLst/>
              <a:rect l="l" t="t" r="r" b="b"/>
              <a:pathLst>
                <a:path w="5405" h="10075" extrusionOk="0">
                  <a:moveTo>
                    <a:pt x="4004" y="0"/>
                  </a:moveTo>
                  <a:lnTo>
                    <a:pt x="1" y="467"/>
                  </a:lnTo>
                  <a:lnTo>
                    <a:pt x="2002" y="10074"/>
                  </a:lnTo>
                  <a:lnTo>
                    <a:pt x="5405" y="9741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6963605" y="4470566"/>
              <a:ext cx="259746" cy="105369"/>
            </a:xfrm>
            <a:custGeom>
              <a:avLst/>
              <a:gdLst/>
              <a:ahLst/>
              <a:cxnLst/>
              <a:rect l="l" t="t" r="r" b="b"/>
              <a:pathLst>
                <a:path w="12577" h="5102" extrusionOk="0">
                  <a:moveTo>
                    <a:pt x="11538" y="1"/>
                  </a:moveTo>
                  <a:cubicBezTo>
                    <a:pt x="11518" y="1"/>
                    <a:pt x="11497" y="3"/>
                    <a:pt x="11476" y="7"/>
                  </a:cubicBezTo>
                  <a:lnTo>
                    <a:pt x="7806" y="241"/>
                  </a:lnTo>
                  <a:cubicBezTo>
                    <a:pt x="7339" y="241"/>
                    <a:pt x="6906" y="441"/>
                    <a:pt x="6605" y="775"/>
                  </a:cubicBezTo>
                  <a:cubicBezTo>
                    <a:pt x="5905" y="1508"/>
                    <a:pt x="3670" y="2843"/>
                    <a:pt x="968" y="2943"/>
                  </a:cubicBezTo>
                  <a:cubicBezTo>
                    <a:pt x="201" y="2943"/>
                    <a:pt x="1" y="4711"/>
                    <a:pt x="1769" y="5011"/>
                  </a:cubicBezTo>
                  <a:cubicBezTo>
                    <a:pt x="2152" y="5076"/>
                    <a:pt x="2581" y="5102"/>
                    <a:pt x="3033" y="5102"/>
                  </a:cubicBezTo>
                  <a:cubicBezTo>
                    <a:pt x="4667" y="5102"/>
                    <a:pt x="6587" y="4763"/>
                    <a:pt x="7606" y="4711"/>
                  </a:cubicBezTo>
                  <a:cubicBezTo>
                    <a:pt x="8156" y="4667"/>
                    <a:pt x="8622" y="4655"/>
                    <a:pt x="9034" y="4655"/>
                  </a:cubicBezTo>
                  <a:cubicBezTo>
                    <a:pt x="9506" y="4655"/>
                    <a:pt x="9908" y="4671"/>
                    <a:pt x="10287" y="4671"/>
                  </a:cubicBezTo>
                  <a:cubicBezTo>
                    <a:pt x="10840" y="4671"/>
                    <a:pt x="11343" y="4638"/>
                    <a:pt x="11943" y="4477"/>
                  </a:cubicBezTo>
                  <a:lnTo>
                    <a:pt x="11976" y="4477"/>
                  </a:lnTo>
                  <a:cubicBezTo>
                    <a:pt x="12343" y="4411"/>
                    <a:pt x="12576" y="4044"/>
                    <a:pt x="12510" y="3643"/>
                  </a:cubicBezTo>
                  <a:lnTo>
                    <a:pt x="11809" y="241"/>
                  </a:lnTo>
                  <a:cubicBezTo>
                    <a:pt x="11780" y="96"/>
                    <a:pt x="11675" y="1"/>
                    <a:pt x="115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7086921" y="4295040"/>
              <a:ext cx="99235" cy="124700"/>
            </a:xfrm>
            <a:custGeom>
              <a:avLst/>
              <a:gdLst/>
              <a:ahLst/>
              <a:cxnLst/>
              <a:rect l="l" t="t" r="r" b="b"/>
              <a:pathLst>
                <a:path w="4805" h="6038" extrusionOk="0">
                  <a:moveTo>
                    <a:pt x="4037" y="0"/>
                  </a:moveTo>
                  <a:lnTo>
                    <a:pt x="1" y="467"/>
                  </a:lnTo>
                  <a:lnTo>
                    <a:pt x="1201" y="6038"/>
                  </a:lnTo>
                  <a:lnTo>
                    <a:pt x="4804" y="5304"/>
                  </a:lnTo>
                  <a:lnTo>
                    <a:pt x="40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6948446" y="3579266"/>
              <a:ext cx="761272" cy="819822"/>
            </a:xfrm>
            <a:custGeom>
              <a:avLst/>
              <a:gdLst/>
              <a:ahLst/>
              <a:cxnLst/>
              <a:rect l="l" t="t" r="r" b="b"/>
              <a:pathLst>
                <a:path w="36861" h="39696" extrusionOk="0">
                  <a:moveTo>
                    <a:pt x="30022" y="0"/>
                  </a:moveTo>
                  <a:cubicBezTo>
                    <a:pt x="26720" y="434"/>
                    <a:pt x="23618" y="2735"/>
                    <a:pt x="23618" y="2735"/>
                  </a:cubicBezTo>
                  <a:cubicBezTo>
                    <a:pt x="23618" y="2735"/>
                    <a:pt x="19247" y="2166"/>
                    <a:pt x="14262" y="2166"/>
                  </a:cubicBezTo>
                  <a:cubicBezTo>
                    <a:pt x="11065" y="2166"/>
                    <a:pt x="7615" y="2400"/>
                    <a:pt x="4904" y="3169"/>
                  </a:cubicBezTo>
                  <a:lnTo>
                    <a:pt x="4871" y="3169"/>
                  </a:lnTo>
                  <a:lnTo>
                    <a:pt x="4738" y="3202"/>
                  </a:lnTo>
                  <a:cubicBezTo>
                    <a:pt x="4504" y="3269"/>
                    <a:pt x="4237" y="3369"/>
                    <a:pt x="4004" y="3469"/>
                  </a:cubicBezTo>
                  <a:cubicBezTo>
                    <a:pt x="3904" y="3469"/>
                    <a:pt x="3837" y="3503"/>
                    <a:pt x="3770" y="3536"/>
                  </a:cubicBezTo>
                  <a:lnTo>
                    <a:pt x="3503" y="3636"/>
                  </a:lnTo>
                  <a:lnTo>
                    <a:pt x="3303" y="3736"/>
                  </a:lnTo>
                  <a:cubicBezTo>
                    <a:pt x="3070" y="3836"/>
                    <a:pt x="2870" y="3936"/>
                    <a:pt x="2636" y="4036"/>
                  </a:cubicBezTo>
                  <a:cubicBezTo>
                    <a:pt x="2569" y="4070"/>
                    <a:pt x="2503" y="4103"/>
                    <a:pt x="2436" y="4136"/>
                  </a:cubicBezTo>
                  <a:cubicBezTo>
                    <a:pt x="2302" y="4203"/>
                    <a:pt x="2169" y="4303"/>
                    <a:pt x="2069" y="4370"/>
                  </a:cubicBezTo>
                  <a:lnTo>
                    <a:pt x="1735" y="4570"/>
                  </a:lnTo>
                  <a:cubicBezTo>
                    <a:pt x="1635" y="4670"/>
                    <a:pt x="1502" y="4770"/>
                    <a:pt x="1402" y="4837"/>
                  </a:cubicBezTo>
                  <a:cubicBezTo>
                    <a:pt x="1302" y="4937"/>
                    <a:pt x="1202" y="5037"/>
                    <a:pt x="1102" y="5137"/>
                  </a:cubicBezTo>
                  <a:cubicBezTo>
                    <a:pt x="1068" y="5170"/>
                    <a:pt x="1002" y="5237"/>
                    <a:pt x="968" y="5271"/>
                  </a:cubicBezTo>
                  <a:lnTo>
                    <a:pt x="835" y="5437"/>
                  </a:lnTo>
                  <a:cubicBezTo>
                    <a:pt x="401" y="5938"/>
                    <a:pt x="134" y="6571"/>
                    <a:pt x="34" y="7239"/>
                  </a:cubicBezTo>
                  <a:cubicBezTo>
                    <a:pt x="1" y="7372"/>
                    <a:pt x="1" y="7505"/>
                    <a:pt x="1" y="7639"/>
                  </a:cubicBezTo>
                  <a:cubicBezTo>
                    <a:pt x="1" y="7672"/>
                    <a:pt x="1" y="7706"/>
                    <a:pt x="1" y="7739"/>
                  </a:cubicBezTo>
                  <a:lnTo>
                    <a:pt x="1" y="8740"/>
                  </a:lnTo>
                  <a:cubicBezTo>
                    <a:pt x="34" y="9841"/>
                    <a:pt x="101" y="10941"/>
                    <a:pt x="268" y="12042"/>
                  </a:cubicBezTo>
                  <a:cubicBezTo>
                    <a:pt x="801" y="16112"/>
                    <a:pt x="2069" y="20381"/>
                    <a:pt x="3036" y="24484"/>
                  </a:cubicBezTo>
                  <a:cubicBezTo>
                    <a:pt x="4938" y="32623"/>
                    <a:pt x="6606" y="39695"/>
                    <a:pt x="6606" y="39695"/>
                  </a:cubicBezTo>
                  <a:lnTo>
                    <a:pt x="7339" y="39562"/>
                  </a:lnTo>
                  <a:lnTo>
                    <a:pt x="11276" y="38728"/>
                  </a:lnTo>
                  <a:lnTo>
                    <a:pt x="12143" y="38528"/>
                  </a:lnTo>
                  <a:cubicBezTo>
                    <a:pt x="12143" y="38528"/>
                    <a:pt x="11676" y="16879"/>
                    <a:pt x="8707" y="14177"/>
                  </a:cubicBezTo>
                  <a:lnTo>
                    <a:pt x="8707" y="14177"/>
                  </a:lnTo>
                  <a:lnTo>
                    <a:pt x="26953" y="15178"/>
                  </a:lnTo>
                  <a:cubicBezTo>
                    <a:pt x="27187" y="15178"/>
                    <a:pt x="27420" y="15211"/>
                    <a:pt x="27654" y="15211"/>
                  </a:cubicBezTo>
                  <a:lnTo>
                    <a:pt x="28088" y="15211"/>
                  </a:lnTo>
                  <a:cubicBezTo>
                    <a:pt x="33858" y="15144"/>
                    <a:pt x="36860" y="8706"/>
                    <a:pt x="32024" y="200"/>
                  </a:cubicBezTo>
                  <a:lnTo>
                    <a:pt x="31957" y="200"/>
                  </a:lnTo>
                  <a:lnTo>
                    <a:pt x="30489" y="33"/>
                  </a:lnTo>
                  <a:lnTo>
                    <a:pt x="300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6593656" y="4066313"/>
              <a:ext cx="139879" cy="200494"/>
            </a:xfrm>
            <a:custGeom>
              <a:avLst/>
              <a:gdLst/>
              <a:ahLst/>
              <a:cxnLst/>
              <a:rect l="l" t="t" r="r" b="b"/>
              <a:pathLst>
                <a:path w="6773" h="9708" extrusionOk="0">
                  <a:moveTo>
                    <a:pt x="4604" y="1"/>
                  </a:moveTo>
                  <a:lnTo>
                    <a:pt x="2736" y="3937"/>
                  </a:lnTo>
                  <a:lnTo>
                    <a:pt x="1" y="9708"/>
                  </a:lnTo>
                  <a:lnTo>
                    <a:pt x="3637" y="9341"/>
                  </a:lnTo>
                  <a:lnTo>
                    <a:pt x="5805" y="6005"/>
                  </a:lnTo>
                  <a:lnTo>
                    <a:pt x="6772" y="4504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6427817" y="4192583"/>
              <a:ext cx="251300" cy="149421"/>
            </a:xfrm>
            <a:custGeom>
              <a:avLst/>
              <a:gdLst/>
              <a:ahLst/>
              <a:cxnLst/>
              <a:rect l="l" t="t" r="r" b="b"/>
              <a:pathLst>
                <a:path w="12168" h="7235" extrusionOk="0">
                  <a:moveTo>
                    <a:pt x="1277" y="0"/>
                  </a:moveTo>
                  <a:cubicBezTo>
                    <a:pt x="620" y="0"/>
                    <a:pt x="0" y="1356"/>
                    <a:pt x="1426" y="2193"/>
                  </a:cubicBezTo>
                  <a:lnTo>
                    <a:pt x="5863" y="4761"/>
                  </a:lnTo>
                  <a:cubicBezTo>
                    <a:pt x="7631" y="5829"/>
                    <a:pt x="8264" y="6296"/>
                    <a:pt x="9665" y="7163"/>
                  </a:cubicBezTo>
                  <a:cubicBezTo>
                    <a:pt x="9763" y="7212"/>
                    <a:pt x="9869" y="7235"/>
                    <a:pt x="9974" y="7235"/>
                  </a:cubicBezTo>
                  <a:cubicBezTo>
                    <a:pt x="10229" y="7235"/>
                    <a:pt x="10481" y="7099"/>
                    <a:pt x="10599" y="6863"/>
                  </a:cubicBezTo>
                  <a:lnTo>
                    <a:pt x="12100" y="3393"/>
                  </a:lnTo>
                  <a:cubicBezTo>
                    <a:pt x="12167" y="3260"/>
                    <a:pt x="12100" y="3060"/>
                    <a:pt x="11934" y="2993"/>
                  </a:cubicBezTo>
                  <a:lnTo>
                    <a:pt x="8932" y="1125"/>
                  </a:lnTo>
                  <a:cubicBezTo>
                    <a:pt x="8772" y="1011"/>
                    <a:pt x="8597" y="960"/>
                    <a:pt x="8417" y="960"/>
                  </a:cubicBezTo>
                  <a:cubicBezTo>
                    <a:pt x="8333" y="960"/>
                    <a:pt x="8249" y="971"/>
                    <a:pt x="8164" y="992"/>
                  </a:cubicBezTo>
                  <a:cubicBezTo>
                    <a:pt x="7800" y="1051"/>
                    <a:pt x="7390" y="1085"/>
                    <a:pt x="6930" y="1085"/>
                  </a:cubicBezTo>
                  <a:cubicBezTo>
                    <a:pt x="5579" y="1085"/>
                    <a:pt x="3790" y="796"/>
                    <a:pt x="1426" y="24"/>
                  </a:cubicBezTo>
                  <a:cubicBezTo>
                    <a:pt x="1377" y="8"/>
                    <a:pt x="1326" y="0"/>
                    <a:pt x="1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6650162" y="4066313"/>
              <a:ext cx="83374" cy="124018"/>
            </a:xfrm>
            <a:custGeom>
              <a:avLst/>
              <a:gdLst/>
              <a:ahLst/>
              <a:cxnLst/>
              <a:rect l="l" t="t" r="r" b="b"/>
              <a:pathLst>
                <a:path w="4037" h="6005" extrusionOk="0">
                  <a:moveTo>
                    <a:pt x="1868" y="1"/>
                  </a:moveTo>
                  <a:lnTo>
                    <a:pt x="0" y="3937"/>
                  </a:lnTo>
                  <a:lnTo>
                    <a:pt x="3069" y="6005"/>
                  </a:lnTo>
                  <a:lnTo>
                    <a:pt x="4036" y="4504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6648778" y="3462827"/>
              <a:ext cx="1145243" cy="720628"/>
            </a:xfrm>
            <a:custGeom>
              <a:avLst/>
              <a:gdLst/>
              <a:ahLst/>
              <a:cxnLst/>
              <a:rect l="l" t="t" r="r" b="b"/>
              <a:pathLst>
                <a:path w="55453" h="34893" extrusionOk="0">
                  <a:moveTo>
                    <a:pt x="19336" y="0"/>
                  </a:moveTo>
                  <a:cubicBezTo>
                    <a:pt x="14798" y="0"/>
                    <a:pt x="10767" y="2894"/>
                    <a:pt x="9340" y="7239"/>
                  </a:cubicBezTo>
                  <a:cubicBezTo>
                    <a:pt x="5538" y="18781"/>
                    <a:pt x="0" y="31723"/>
                    <a:pt x="0" y="31723"/>
                  </a:cubicBezTo>
                  <a:lnTo>
                    <a:pt x="568" y="32124"/>
                  </a:lnTo>
                  <a:lnTo>
                    <a:pt x="3736" y="34292"/>
                  </a:lnTo>
                  <a:lnTo>
                    <a:pt x="4604" y="34892"/>
                  </a:lnTo>
                  <a:cubicBezTo>
                    <a:pt x="4604" y="34892"/>
                    <a:pt x="9774" y="26753"/>
                    <a:pt x="14744" y="17780"/>
                  </a:cubicBezTo>
                  <a:lnTo>
                    <a:pt x="14744" y="17680"/>
                  </a:lnTo>
                  <a:cubicBezTo>
                    <a:pt x="14611" y="16579"/>
                    <a:pt x="14544" y="15479"/>
                    <a:pt x="14511" y="14378"/>
                  </a:cubicBezTo>
                  <a:lnTo>
                    <a:pt x="14511" y="13377"/>
                  </a:lnTo>
                  <a:cubicBezTo>
                    <a:pt x="14511" y="13244"/>
                    <a:pt x="14544" y="13110"/>
                    <a:pt x="14544" y="12977"/>
                  </a:cubicBezTo>
                  <a:cubicBezTo>
                    <a:pt x="14644" y="12310"/>
                    <a:pt x="14911" y="11676"/>
                    <a:pt x="15345" y="11175"/>
                  </a:cubicBezTo>
                  <a:lnTo>
                    <a:pt x="15478" y="11009"/>
                  </a:lnTo>
                  <a:cubicBezTo>
                    <a:pt x="15512" y="10975"/>
                    <a:pt x="15578" y="10909"/>
                    <a:pt x="15612" y="10875"/>
                  </a:cubicBezTo>
                  <a:cubicBezTo>
                    <a:pt x="15712" y="10775"/>
                    <a:pt x="15812" y="10675"/>
                    <a:pt x="15912" y="10608"/>
                  </a:cubicBezTo>
                  <a:cubicBezTo>
                    <a:pt x="16012" y="10508"/>
                    <a:pt x="16145" y="10408"/>
                    <a:pt x="16245" y="10341"/>
                  </a:cubicBezTo>
                  <a:lnTo>
                    <a:pt x="16579" y="10108"/>
                  </a:lnTo>
                  <a:cubicBezTo>
                    <a:pt x="16679" y="10041"/>
                    <a:pt x="16812" y="9975"/>
                    <a:pt x="16946" y="9874"/>
                  </a:cubicBezTo>
                  <a:cubicBezTo>
                    <a:pt x="17013" y="9841"/>
                    <a:pt x="17079" y="9808"/>
                    <a:pt x="17146" y="9774"/>
                  </a:cubicBezTo>
                  <a:cubicBezTo>
                    <a:pt x="17380" y="9674"/>
                    <a:pt x="17580" y="9574"/>
                    <a:pt x="17813" y="9474"/>
                  </a:cubicBezTo>
                  <a:lnTo>
                    <a:pt x="18013" y="9374"/>
                  </a:lnTo>
                  <a:lnTo>
                    <a:pt x="18280" y="9274"/>
                  </a:lnTo>
                  <a:cubicBezTo>
                    <a:pt x="18347" y="9241"/>
                    <a:pt x="18414" y="9207"/>
                    <a:pt x="18514" y="9207"/>
                  </a:cubicBezTo>
                  <a:cubicBezTo>
                    <a:pt x="18747" y="9107"/>
                    <a:pt x="18981" y="9041"/>
                    <a:pt x="19248" y="8940"/>
                  </a:cubicBezTo>
                  <a:lnTo>
                    <a:pt x="19381" y="8907"/>
                  </a:lnTo>
                  <a:lnTo>
                    <a:pt x="19414" y="8907"/>
                  </a:lnTo>
                  <a:cubicBezTo>
                    <a:pt x="21549" y="9908"/>
                    <a:pt x="25385" y="12243"/>
                    <a:pt x="29522" y="14645"/>
                  </a:cubicBezTo>
                  <a:cubicBezTo>
                    <a:pt x="33991" y="17246"/>
                    <a:pt x="38828" y="19882"/>
                    <a:pt x="42164" y="20849"/>
                  </a:cubicBezTo>
                  <a:cubicBezTo>
                    <a:pt x="42297" y="20882"/>
                    <a:pt x="42464" y="20916"/>
                    <a:pt x="42598" y="20949"/>
                  </a:cubicBezTo>
                  <a:cubicBezTo>
                    <a:pt x="42964" y="21049"/>
                    <a:pt x="43365" y="21149"/>
                    <a:pt x="43765" y="21183"/>
                  </a:cubicBezTo>
                  <a:cubicBezTo>
                    <a:pt x="44288" y="21248"/>
                    <a:pt x="44811" y="21281"/>
                    <a:pt x="45329" y="21281"/>
                  </a:cubicBezTo>
                  <a:cubicBezTo>
                    <a:pt x="50665" y="21281"/>
                    <a:pt x="55452" y="17772"/>
                    <a:pt x="53172" y="9441"/>
                  </a:cubicBezTo>
                  <a:cubicBezTo>
                    <a:pt x="52671" y="7573"/>
                    <a:pt x="51037" y="6205"/>
                    <a:pt x="49069" y="6072"/>
                  </a:cubicBezTo>
                  <a:cubicBezTo>
                    <a:pt x="48202" y="6005"/>
                    <a:pt x="47334" y="5938"/>
                    <a:pt x="46534" y="5838"/>
                  </a:cubicBezTo>
                  <a:lnTo>
                    <a:pt x="46467" y="5838"/>
                  </a:lnTo>
                  <a:lnTo>
                    <a:pt x="44999" y="5705"/>
                  </a:lnTo>
                  <a:lnTo>
                    <a:pt x="44532" y="5638"/>
                  </a:lnTo>
                  <a:lnTo>
                    <a:pt x="41130" y="5271"/>
                  </a:lnTo>
                  <a:cubicBezTo>
                    <a:pt x="41130" y="5271"/>
                    <a:pt x="28821" y="101"/>
                    <a:pt x="19414" y="1"/>
                  </a:cubicBezTo>
                  <a:cubicBezTo>
                    <a:pt x="19388" y="1"/>
                    <a:pt x="19362" y="0"/>
                    <a:pt x="19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7046277" y="3644713"/>
              <a:ext cx="2767" cy="702"/>
            </a:xfrm>
            <a:custGeom>
              <a:avLst/>
              <a:gdLst/>
              <a:ahLst/>
              <a:cxnLst/>
              <a:rect l="l" t="t" r="r" b="b"/>
              <a:pathLst>
                <a:path w="134" h="34" extrusionOk="0">
                  <a:moveTo>
                    <a:pt x="134" y="0"/>
                  </a:moveTo>
                  <a:lnTo>
                    <a:pt x="134" y="0"/>
                  </a:lnTo>
                  <a:lnTo>
                    <a:pt x="1" y="33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7529194" y="2813884"/>
              <a:ext cx="93040" cy="88186"/>
            </a:xfrm>
            <a:custGeom>
              <a:avLst/>
              <a:gdLst/>
              <a:ahLst/>
              <a:cxnLst/>
              <a:rect l="l" t="t" r="r" b="b"/>
              <a:pathLst>
                <a:path w="4505" h="4270" extrusionOk="0">
                  <a:moveTo>
                    <a:pt x="3970" y="0"/>
                  </a:moveTo>
                  <a:lnTo>
                    <a:pt x="3270" y="434"/>
                  </a:lnTo>
                  <a:lnTo>
                    <a:pt x="101" y="3136"/>
                  </a:lnTo>
                  <a:lnTo>
                    <a:pt x="1" y="3203"/>
                  </a:lnTo>
                  <a:cubicBezTo>
                    <a:pt x="68" y="3369"/>
                    <a:pt x="101" y="3503"/>
                    <a:pt x="168" y="3670"/>
                  </a:cubicBezTo>
                  <a:cubicBezTo>
                    <a:pt x="201" y="3836"/>
                    <a:pt x="268" y="4003"/>
                    <a:pt x="301" y="4203"/>
                  </a:cubicBezTo>
                  <a:cubicBezTo>
                    <a:pt x="334" y="4203"/>
                    <a:pt x="334" y="4237"/>
                    <a:pt x="334" y="4270"/>
                  </a:cubicBezTo>
                  <a:cubicBezTo>
                    <a:pt x="1802" y="4070"/>
                    <a:pt x="4504" y="3002"/>
                    <a:pt x="39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7438963" y="2596413"/>
              <a:ext cx="221849" cy="292976"/>
            </a:xfrm>
            <a:custGeom>
              <a:avLst/>
              <a:gdLst/>
              <a:ahLst/>
              <a:cxnLst/>
              <a:rect l="l" t="t" r="r" b="b"/>
              <a:pathLst>
                <a:path w="10742" h="14186" extrusionOk="0">
                  <a:moveTo>
                    <a:pt x="5861" y="1"/>
                  </a:moveTo>
                  <a:cubicBezTo>
                    <a:pt x="5052" y="1"/>
                    <a:pt x="4201" y="216"/>
                    <a:pt x="3369" y="690"/>
                  </a:cubicBezTo>
                  <a:cubicBezTo>
                    <a:pt x="33" y="2558"/>
                    <a:pt x="0" y="7895"/>
                    <a:pt x="1034" y="10964"/>
                  </a:cubicBezTo>
                  <a:cubicBezTo>
                    <a:pt x="1696" y="13045"/>
                    <a:pt x="3571" y="14185"/>
                    <a:pt x="5462" y="14185"/>
                  </a:cubicBezTo>
                  <a:cubicBezTo>
                    <a:pt x="6814" y="14185"/>
                    <a:pt x="8175" y="13603"/>
                    <a:pt x="9107" y="12365"/>
                  </a:cubicBezTo>
                  <a:cubicBezTo>
                    <a:pt x="10741" y="10297"/>
                    <a:pt x="10508" y="8195"/>
                    <a:pt x="10441" y="4626"/>
                  </a:cubicBezTo>
                  <a:cubicBezTo>
                    <a:pt x="10366" y="1947"/>
                    <a:pt x="8299" y="1"/>
                    <a:pt x="5861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7397245" y="2552981"/>
              <a:ext cx="281390" cy="279511"/>
            </a:xfrm>
            <a:custGeom>
              <a:avLst/>
              <a:gdLst/>
              <a:ahLst/>
              <a:cxnLst/>
              <a:rect l="l" t="t" r="r" b="b"/>
              <a:pathLst>
                <a:path w="13625" h="13534" extrusionOk="0">
                  <a:moveTo>
                    <a:pt x="9010" y="0"/>
                  </a:moveTo>
                  <a:cubicBezTo>
                    <a:pt x="8790" y="0"/>
                    <a:pt x="8540" y="28"/>
                    <a:pt x="8258" y="91"/>
                  </a:cubicBezTo>
                  <a:cubicBezTo>
                    <a:pt x="6290" y="525"/>
                    <a:pt x="3955" y="1926"/>
                    <a:pt x="2821" y="1992"/>
                  </a:cubicBezTo>
                  <a:cubicBezTo>
                    <a:pt x="2320" y="1992"/>
                    <a:pt x="1820" y="2026"/>
                    <a:pt x="1353" y="2126"/>
                  </a:cubicBezTo>
                  <a:cubicBezTo>
                    <a:pt x="819" y="2259"/>
                    <a:pt x="452" y="2659"/>
                    <a:pt x="352" y="3160"/>
                  </a:cubicBezTo>
                  <a:cubicBezTo>
                    <a:pt x="328" y="3518"/>
                    <a:pt x="630" y="3860"/>
                    <a:pt x="962" y="3926"/>
                  </a:cubicBezTo>
                  <a:lnTo>
                    <a:pt x="962" y="3926"/>
                  </a:lnTo>
                  <a:cubicBezTo>
                    <a:pt x="622" y="3938"/>
                    <a:pt x="0" y="4877"/>
                    <a:pt x="619" y="5528"/>
                  </a:cubicBezTo>
                  <a:cubicBezTo>
                    <a:pt x="838" y="5768"/>
                    <a:pt x="1253" y="5864"/>
                    <a:pt x="1783" y="5864"/>
                  </a:cubicBezTo>
                  <a:cubicBezTo>
                    <a:pt x="3763" y="5864"/>
                    <a:pt x="7351" y="4517"/>
                    <a:pt x="8325" y="4227"/>
                  </a:cubicBezTo>
                  <a:cubicBezTo>
                    <a:pt x="8410" y="4202"/>
                    <a:pt x="8495" y="4189"/>
                    <a:pt x="8579" y="4189"/>
                  </a:cubicBezTo>
                  <a:cubicBezTo>
                    <a:pt x="8822" y="4189"/>
                    <a:pt x="9051" y="4295"/>
                    <a:pt x="9225" y="4494"/>
                  </a:cubicBezTo>
                  <a:cubicBezTo>
                    <a:pt x="9959" y="5428"/>
                    <a:pt x="10093" y="7096"/>
                    <a:pt x="10093" y="7096"/>
                  </a:cubicBezTo>
                  <a:cubicBezTo>
                    <a:pt x="10196" y="7074"/>
                    <a:pt x="10299" y="7063"/>
                    <a:pt x="10401" y="7063"/>
                  </a:cubicBezTo>
                  <a:cubicBezTo>
                    <a:pt x="10761" y="7063"/>
                    <a:pt x="11108" y="7196"/>
                    <a:pt x="11393" y="7430"/>
                  </a:cubicBezTo>
                  <a:cubicBezTo>
                    <a:pt x="11994" y="8030"/>
                    <a:pt x="12261" y="8864"/>
                    <a:pt x="12461" y="9698"/>
                  </a:cubicBezTo>
                  <a:cubicBezTo>
                    <a:pt x="12694" y="10965"/>
                    <a:pt x="12828" y="12266"/>
                    <a:pt x="12895" y="13534"/>
                  </a:cubicBezTo>
                  <a:cubicBezTo>
                    <a:pt x="13095" y="11699"/>
                    <a:pt x="13362" y="8997"/>
                    <a:pt x="13495" y="7163"/>
                  </a:cubicBezTo>
                  <a:cubicBezTo>
                    <a:pt x="13625" y="4893"/>
                    <a:pt x="13092" y="1550"/>
                    <a:pt x="10856" y="1550"/>
                  </a:cubicBezTo>
                  <a:cubicBezTo>
                    <a:pt x="10792" y="1550"/>
                    <a:pt x="10726" y="1553"/>
                    <a:pt x="10660" y="1559"/>
                  </a:cubicBezTo>
                  <a:cubicBezTo>
                    <a:pt x="10660" y="1559"/>
                    <a:pt x="10660" y="0"/>
                    <a:pt x="90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7635988" y="2720803"/>
              <a:ext cx="63630" cy="81557"/>
            </a:xfrm>
            <a:custGeom>
              <a:avLst/>
              <a:gdLst/>
              <a:ahLst/>
              <a:cxnLst/>
              <a:rect l="l" t="t" r="r" b="b"/>
              <a:pathLst>
                <a:path w="3081" h="3949" extrusionOk="0">
                  <a:moveTo>
                    <a:pt x="1747" y="0"/>
                  </a:moveTo>
                  <a:cubicBezTo>
                    <a:pt x="1647" y="0"/>
                    <a:pt x="1543" y="12"/>
                    <a:pt x="1435" y="37"/>
                  </a:cubicBezTo>
                  <a:cubicBezTo>
                    <a:pt x="434" y="238"/>
                    <a:pt x="0" y="1705"/>
                    <a:pt x="34" y="2606"/>
                  </a:cubicBezTo>
                  <a:cubicBezTo>
                    <a:pt x="34" y="3367"/>
                    <a:pt x="450" y="3948"/>
                    <a:pt x="1015" y="3948"/>
                  </a:cubicBezTo>
                  <a:cubicBezTo>
                    <a:pt x="1218" y="3948"/>
                    <a:pt x="1440" y="3874"/>
                    <a:pt x="1668" y="3707"/>
                  </a:cubicBezTo>
                  <a:cubicBezTo>
                    <a:pt x="2335" y="3206"/>
                    <a:pt x="2769" y="2506"/>
                    <a:pt x="2902" y="1705"/>
                  </a:cubicBezTo>
                  <a:cubicBezTo>
                    <a:pt x="3081" y="813"/>
                    <a:pt x="2570" y="0"/>
                    <a:pt x="1747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7491999" y="2748436"/>
              <a:ext cx="21375" cy="45064"/>
            </a:xfrm>
            <a:custGeom>
              <a:avLst/>
              <a:gdLst/>
              <a:ahLst/>
              <a:cxnLst/>
              <a:rect l="l" t="t" r="r" b="b"/>
              <a:pathLst>
                <a:path w="1035" h="2182" extrusionOk="0">
                  <a:moveTo>
                    <a:pt x="434" y="0"/>
                  </a:moveTo>
                  <a:cubicBezTo>
                    <a:pt x="334" y="1468"/>
                    <a:pt x="401" y="1268"/>
                    <a:pt x="1" y="2135"/>
                  </a:cubicBezTo>
                  <a:cubicBezTo>
                    <a:pt x="104" y="2166"/>
                    <a:pt x="214" y="2181"/>
                    <a:pt x="325" y="2181"/>
                  </a:cubicBezTo>
                  <a:cubicBezTo>
                    <a:pt x="572" y="2181"/>
                    <a:pt x="827" y="2107"/>
                    <a:pt x="1035" y="1968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7520933" y="2682699"/>
              <a:ext cx="42048" cy="16439"/>
            </a:xfrm>
            <a:custGeom>
              <a:avLst/>
              <a:gdLst/>
              <a:ahLst/>
              <a:cxnLst/>
              <a:rect l="l" t="t" r="r" b="b"/>
              <a:pathLst>
                <a:path w="2036" h="796" extrusionOk="0">
                  <a:moveTo>
                    <a:pt x="416" y="0"/>
                  </a:moveTo>
                  <a:cubicBezTo>
                    <a:pt x="327" y="0"/>
                    <a:pt x="244" y="5"/>
                    <a:pt x="167" y="14"/>
                  </a:cubicBezTo>
                  <a:cubicBezTo>
                    <a:pt x="67" y="48"/>
                    <a:pt x="1" y="114"/>
                    <a:pt x="34" y="215"/>
                  </a:cubicBezTo>
                  <a:cubicBezTo>
                    <a:pt x="34" y="297"/>
                    <a:pt x="102" y="357"/>
                    <a:pt x="163" y="357"/>
                  </a:cubicBezTo>
                  <a:cubicBezTo>
                    <a:pt x="176" y="357"/>
                    <a:pt x="189" y="354"/>
                    <a:pt x="201" y="348"/>
                  </a:cubicBezTo>
                  <a:cubicBezTo>
                    <a:pt x="290" y="337"/>
                    <a:pt x="379" y="331"/>
                    <a:pt x="467" y="331"/>
                  </a:cubicBezTo>
                  <a:cubicBezTo>
                    <a:pt x="910" y="331"/>
                    <a:pt x="1340" y="470"/>
                    <a:pt x="1702" y="748"/>
                  </a:cubicBezTo>
                  <a:cubicBezTo>
                    <a:pt x="1725" y="772"/>
                    <a:pt x="1766" y="795"/>
                    <a:pt x="1811" y="795"/>
                  </a:cubicBezTo>
                  <a:cubicBezTo>
                    <a:pt x="1830" y="795"/>
                    <a:pt x="1849" y="791"/>
                    <a:pt x="1869" y="782"/>
                  </a:cubicBezTo>
                  <a:cubicBezTo>
                    <a:pt x="1902" y="782"/>
                    <a:pt x="1935" y="748"/>
                    <a:pt x="1969" y="748"/>
                  </a:cubicBezTo>
                  <a:cubicBezTo>
                    <a:pt x="2035" y="682"/>
                    <a:pt x="2035" y="548"/>
                    <a:pt x="1969" y="515"/>
                  </a:cubicBezTo>
                  <a:cubicBezTo>
                    <a:pt x="1654" y="172"/>
                    <a:pt x="948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7452036" y="2689866"/>
              <a:ext cx="31722" cy="24143"/>
            </a:xfrm>
            <a:custGeom>
              <a:avLst/>
              <a:gdLst/>
              <a:ahLst/>
              <a:cxnLst/>
              <a:rect l="l" t="t" r="r" b="b"/>
              <a:pathLst>
                <a:path w="1536" h="1169" extrusionOk="0">
                  <a:moveTo>
                    <a:pt x="1369" y="1"/>
                  </a:moveTo>
                  <a:cubicBezTo>
                    <a:pt x="801" y="68"/>
                    <a:pt x="334" y="401"/>
                    <a:pt x="68" y="902"/>
                  </a:cubicBezTo>
                  <a:cubicBezTo>
                    <a:pt x="1" y="968"/>
                    <a:pt x="34" y="1068"/>
                    <a:pt x="101" y="1135"/>
                  </a:cubicBezTo>
                  <a:cubicBezTo>
                    <a:pt x="134" y="1135"/>
                    <a:pt x="168" y="1168"/>
                    <a:pt x="201" y="1168"/>
                  </a:cubicBezTo>
                  <a:cubicBezTo>
                    <a:pt x="268" y="1135"/>
                    <a:pt x="301" y="1102"/>
                    <a:pt x="334" y="1068"/>
                  </a:cubicBezTo>
                  <a:cubicBezTo>
                    <a:pt x="535" y="668"/>
                    <a:pt x="935" y="401"/>
                    <a:pt x="1369" y="335"/>
                  </a:cubicBezTo>
                  <a:cubicBezTo>
                    <a:pt x="1469" y="335"/>
                    <a:pt x="1535" y="268"/>
                    <a:pt x="1535" y="168"/>
                  </a:cubicBezTo>
                  <a:cubicBezTo>
                    <a:pt x="1535" y="68"/>
                    <a:pt x="1469" y="1"/>
                    <a:pt x="13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7511288" y="2787697"/>
              <a:ext cx="54440" cy="62722"/>
            </a:xfrm>
            <a:custGeom>
              <a:avLst/>
              <a:gdLst/>
              <a:ahLst/>
              <a:cxnLst/>
              <a:rect l="l" t="t" r="r" b="b"/>
              <a:pathLst>
                <a:path w="2636" h="3037" extrusionOk="0">
                  <a:moveTo>
                    <a:pt x="2236" y="1"/>
                  </a:moveTo>
                  <a:cubicBezTo>
                    <a:pt x="1869" y="668"/>
                    <a:pt x="901" y="1202"/>
                    <a:pt x="368" y="1435"/>
                  </a:cubicBezTo>
                  <a:cubicBezTo>
                    <a:pt x="167" y="1535"/>
                    <a:pt x="1" y="1568"/>
                    <a:pt x="1" y="1568"/>
                  </a:cubicBezTo>
                  <a:cubicBezTo>
                    <a:pt x="368" y="2035"/>
                    <a:pt x="701" y="2536"/>
                    <a:pt x="1035" y="3036"/>
                  </a:cubicBezTo>
                  <a:lnTo>
                    <a:pt x="1268" y="2936"/>
                  </a:lnTo>
                  <a:cubicBezTo>
                    <a:pt x="2336" y="2469"/>
                    <a:pt x="2636" y="1835"/>
                    <a:pt x="2636" y="1268"/>
                  </a:cubicBezTo>
                  <a:cubicBezTo>
                    <a:pt x="2636" y="1001"/>
                    <a:pt x="2602" y="701"/>
                    <a:pt x="2469" y="434"/>
                  </a:cubicBezTo>
                  <a:cubicBezTo>
                    <a:pt x="2402" y="301"/>
                    <a:pt x="2336" y="134"/>
                    <a:pt x="2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518868" y="2787015"/>
              <a:ext cx="43432" cy="37216"/>
            </a:xfrm>
            <a:custGeom>
              <a:avLst/>
              <a:gdLst/>
              <a:ahLst/>
              <a:cxnLst/>
              <a:rect l="l" t="t" r="r" b="b"/>
              <a:pathLst>
                <a:path w="2103" h="1802" extrusionOk="0">
                  <a:moveTo>
                    <a:pt x="1869" y="0"/>
                  </a:moveTo>
                  <a:cubicBezTo>
                    <a:pt x="1502" y="667"/>
                    <a:pt x="534" y="1201"/>
                    <a:pt x="1" y="1468"/>
                  </a:cubicBezTo>
                  <a:lnTo>
                    <a:pt x="167" y="1668"/>
                  </a:lnTo>
                  <a:cubicBezTo>
                    <a:pt x="212" y="1757"/>
                    <a:pt x="301" y="1802"/>
                    <a:pt x="395" y="1802"/>
                  </a:cubicBezTo>
                  <a:cubicBezTo>
                    <a:pt x="442" y="1802"/>
                    <a:pt x="490" y="1791"/>
                    <a:pt x="534" y="1768"/>
                  </a:cubicBezTo>
                  <a:cubicBezTo>
                    <a:pt x="1335" y="1401"/>
                    <a:pt x="1869" y="1001"/>
                    <a:pt x="2069" y="567"/>
                  </a:cubicBezTo>
                  <a:cubicBezTo>
                    <a:pt x="2102" y="501"/>
                    <a:pt x="2102" y="401"/>
                    <a:pt x="2069" y="301"/>
                  </a:cubicBezTo>
                  <a:cubicBezTo>
                    <a:pt x="2002" y="200"/>
                    <a:pt x="1935" y="100"/>
                    <a:pt x="1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7537476" y="2813884"/>
              <a:ext cx="28253" cy="34469"/>
            </a:xfrm>
            <a:custGeom>
              <a:avLst/>
              <a:gdLst/>
              <a:ahLst/>
              <a:cxnLst/>
              <a:rect l="l" t="t" r="r" b="b"/>
              <a:pathLst>
                <a:path w="1368" h="1669" extrusionOk="0">
                  <a:moveTo>
                    <a:pt x="1368" y="0"/>
                  </a:moveTo>
                  <a:cubicBezTo>
                    <a:pt x="968" y="200"/>
                    <a:pt x="601" y="467"/>
                    <a:pt x="300" y="801"/>
                  </a:cubicBezTo>
                  <a:cubicBezTo>
                    <a:pt x="134" y="1068"/>
                    <a:pt x="0" y="1368"/>
                    <a:pt x="0" y="1668"/>
                  </a:cubicBezTo>
                  <a:cubicBezTo>
                    <a:pt x="1068" y="1201"/>
                    <a:pt x="1368" y="567"/>
                    <a:pt x="1368" y="0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7483738" y="2784289"/>
              <a:ext cx="77860" cy="42606"/>
            </a:xfrm>
            <a:custGeom>
              <a:avLst/>
              <a:gdLst/>
              <a:ahLst/>
              <a:cxnLst/>
              <a:rect l="l" t="t" r="r" b="b"/>
              <a:pathLst>
                <a:path w="3770" h="2063" extrusionOk="0">
                  <a:moveTo>
                    <a:pt x="2292" y="0"/>
                  </a:moveTo>
                  <a:cubicBezTo>
                    <a:pt x="2183" y="0"/>
                    <a:pt x="2074" y="11"/>
                    <a:pt x="1968" y="32"/>
                  </a:cubicBezTo>
                  <a:cubicBezTo>
                    <a:pt x="1601" y="99"/>
                    <a:pt x="1268" y="266"/>
                    <a:pt x="968" y="433"/>
                  </a:cubicBezTo>
                  <a:cubicBezTo>
                    <a:pt x="768" y="433"/>
                    <a:pt x="567" y="566"/>
                    <a:pt x="501" y="733"/>
                  </a:cubicBezTo>
                  <a:cubicBezTo>
                    <a:pt x="401" y="933"/>
                    <a:pt x="334" y="1100"/>
                    <a:pt x="301" y="1300"/>
                  </a:cubicBezTo>
                  <a:cubicBezTo>
                    <a:pt x="267" y="1500"/>
                    <a:pt x="167" y="1667"/>
                    <a:pt x="0" y="1800"/>
                  </a:cubicBezTo>
                  <a:lnTo>
                    <a:pt x="0" y="1934"/>
                  </a:lnTo>
                  <a:cubicBezTo>
                    <a:pt x="193" y="2021"/>
                    <a:pt x="394" y="2063"/>
                    <a:pt x="592" y="2063"/>
                  </a:cubicBezTo>
                  <a:cubicBezTo>
                    <a:pt x="1150" y="2063"/>
                    <a:pt x="1680" y="1733"/>
                    <a:pt x="1902" y="1166"/>
                  </a:cubicBezTo>
                  <a:cubicBezTo>
                    <a:pt x="2177" y="1317"/>
                    <a:pt x="2490" y="1392"/>
                    <a:pt x="2812" y="1392"/>
                  </a:cubicBezTo>
                  <a:cubicBezTo>
                    <a:pt x="2919" y="1392"/>
                    <a:pt x="3027" y="1383"/>
                    <a:pt x="3136" y="1367"/>
                  </a:cubicBezTo>
                  <a:cubicBezTo>
                    <a:pt x="3269" y="1333"/>
                    <a:pt x="3403" y="1300"/>
                    <a:pt x="3503" y="1200"/>
                  </a:cubicBezTo>
                  <a:cubicBezTo>
                    <a:pt x="3636" y="1066"/>
                    <a:pt x="3703" y="900"/>
                    <a:pt x="3703" y="733"/>
                  </a:cubicBezTo>
                  <a:cubicBezTo>
                    <a:pt x="3770" y="566"/>
                    <a:pt x="3770" y="433"/>
                    <a:pt x="3703" y="299"/>
                  </a:cubicBezTo>
                  <a:cubicBezTo>
                    <a:pt x="3703" y="373"/>
                    <a:pt x="3632" y="396"/>
                    <a:pt x="3545" y="396"/>
                  </a:cubicBezTo>
                  <a:cubicBezTo>
                    <a:pt x="3475" y="396"/>
                    <a:pt x="3396" y="381"/>
                    <a:pt x="3336" y="366"/>
                  </a:cubicBezTo>
                  <a:cubicBezTo>
                    <a:pt x="3203" y="332"/>
                    <a:pt x="3069" y="266"/>
                    <a:pt x="2969" y="166"/>
                  </a:cubicBezTo>
                  <a:cubicBezTo>
                    <a:pt x="2764" y="52"/>
                    <a:pt x="2528" y="0"/>
                    <a:pt x="2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7473391" y="2738027"/>
              <a:ext cx="16563" cy="21520"/>
            </a:xfrm>
            <a:custGeom>
              <a:avLst/>
              <a:gdLst/>
              <a:ahLst/>
              <a:cxnLst/>
              <a:rect l="l" t="t" r="r" b="b"/>
              <a:pathLst>
                <a:path w="802" h="1042" extrusionOk="0">
                  <a:moveTo>
                    <a:pt x="345" y="0"/>
                  </a:moveTo>
                  <a:cubicBezTo>
                    <a:pt x="330" y="0"/>
                    <a:pt x="316" y="2"/>
                    <a:pt x="301" y="4"/>
                  </a:cubicBezTo>
                  <a:cubicBezTo>
                    <a:pt x="101" y="37"/>
                    <a:pt x="1" y="304"/>
                    <a:pt x="68" y="571"/>
                  </a:cubicBezTo>
                  <a:cubicBezTo>
                    <a:pt x="130" y="849"/>
                    <a:pt x="306" y="1042"/>
                    <a:pt x="464" y="1042"/>
                  </a:cubicBezTo>
                  <a:cubicBezTo>
                    <a:pt x="477" y="1042"/>
                    <a:pt x="489" y="1040"/>
                    <a:pt x="501" y="1038"/>
                  </a:cubicBezTo>
                  <a:cubicBezTo>
                    <a:pt x="701" y="1005"/>
                    <a:pt x="802" y="738"/>
                    <a:pt x="735" y="471"/>
                  </a:cubicBezTo>
                  <a:cubicBezTo>
                    <a:pt x="704" y="193"/>
                    <a:pt x="530" y="0"/>
                    <a:pt x="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7540904" y="2726999"/>
              <a:ext cx="16563" cy="21520"/>
            </a:xfrm>
            <a:custGeom>
              <a:avLst/>
              <a:gdLst/>
              <a:ahLst/>
              <a:cxnLst/>
              <a:rect l="l" t="t" r="r" b="b"/>
              <a:pathLst>
                <a:path w="802" h="1042" extrusionOk="0">
                  <a:moveTo>
                    <a:pt x="345" y="1"/>
                  </a:moveTo>
                  <a:cubicBezTo>
                    <a:pt x="330" y="1"/>
                    <a:pt x="316" y="2"/>
                    <a:pt x="301" y="4"/>
                  </a:cubicBezTo>
                  <a:cubicBezTo>
                    <a:pt x="101" y="38"/>
                    <a:pt x="1" y="304"/>
                    <a:pt x="68" y="571"/>
                  </a:cubicBezTo>
                  <a:cubicBezTo>
                    <a:pt x="99" y="850"/>
                    <a:pt x="302" y="1042"/>
                    <a:pt x="464" y="1042"/>
                  </a:cubicBezTo>
                  <a:cubicBezTo>
                    <a:pt x="477" y="1042"/>
                    <a:pt x="489" y="1041"/>
                    <a:pt x="501" y="1038"/>
                  </a:cubicBezTo>
                  <a:cubicBezTo>
                    <a:pt x="701" y="1005"/>
                    <a:pt x="802" y="738"/>
                    <a:pt x="735" y="438"/>
                  </a:cubicBezTo>
                  <a:cubicBezTo>
                    <a:pt x="673" y="191"/>
                    <a:pt x="525" y="1"/>
                    <a:pt x="3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7349393" y="2927555"/>
              <a:ext cx="502248" cy="341221"/>
            </a:xfrm>
            <a:custGeom>
              <a:avLst/>
              <a:gdLst/>
              <a:ahLst/>
              <a:cxnLst/>
              <a:rect l="l" t="t" r="r" b="b"/>
              <a:pathLst>
                <a:path w="24319" h="16522" extrusionOk="0">
                  <a:moveTo>
                    <a:pt x="2569" y="0"/>
                  </a:moveTo>
                  <a:lnTo>
                    <a:pt x="1" y="1068"/>
                  </a:lnTo>
                  <a:cubicBezTo>
                    <a:pt x="735" y="3636"/>
                    <a:pt x="1835" y="5838"/>
                    <a:pt x="2869" y="8306"/>
                  </a:cubicBezTo>
                  <a:cubicBezTo>
                    <a:pt x="3403" y="9574"/>
                    <a:pt x="3803" y="11142"/>
                    <a:pt x="4471" y="12342"/>
                  </a:cubicBezTo>
                  <a:cubicBezTo>
                    <a:pt x="4782" y="12887"/>
                    <a:pt x="5941" y="16522"/>
                    <a:pt x="8954" y="16522"/>
                  </a:cubicBezTo>
                  <a:cubicBezTo>
                    <a:pt x="9814" y="16522"/>
                    <a:pt x="10825" y="16226"/>
                    <a:pt x="12009" y="15478"/>
                  </a:cubicBezTo>
                  <a:cubicBezTo>
                    <a:pt x="12576" y="15345"/>
                    <a:pt x="16412" y="13010"/>
                    <a:pt x="19314" y="11175"/>
                  </a:cubicBezTo>
                  <a:cubicBezTo>
                    <a:pt x="20816" y="10241"/>
                    <a:pt x="22116" y="9040"/>
                    <a:pt x="23151" y="7606"/>
                  </a:cubicBezTo>
                  <a:cubicBezTo>
                    <a:pt x="24318" y="6071"/>
                    <a:pt x="24185" y="3936"/>
                    <a:pt x="22884" y="2569"/>
                  </a:cubicBezTo>
                  <a:cubicBezTo>
                    <a:pt x="22388" y="2015"/>
                    <a:pt x="21715" y="1716"/>
                    <a:pt x="20996" y="1716"/>
                  </a:cubicBezTo>
                  <a:cubicBezTo>
                    <a:pt x="20892" y="1716"/>
                    <a:pt x="20787" y="1722"/>
                    <a:pt x="20682" y="1735"/>
                  </a:cubicBezTo>
                  <a:lnTo>
                    <a:pt x="20582" y="1768"/>
                  </a:lnTo>
                  <a:cubicBezTo>
                    <a:pt x="20215" y="1835"/>
                    <a:pt x="19882" y="1968"/>
                    <a:pt x="19581" y="2168"/>
                  </a:cubicBezTo>
                  <a:cubicBezTo>
                    <a:pt x="16979" y="3970"/>
                    <a:pt x="11609" y="9474"/>
                    <a:pt x="11109" y="9640"/>
                  </a:cubicBezTo>
                  <a:cubicBezTo>
                    <a:pt x="10934" y="9849"/>
                    <a:pt x="10731" y="9934"/>
                    <a:pt x="10516" y="9934"/>
                  </a:cubicBezTo>
                  <a:cubicBezTo>
                    <a:pt x="9663" y="9934"/>
                    <a:pt x="8620" y="8593"/>
                    <a:pt x="8407" y="8273"/>
                  </a:cubicBezTo>
                  <a:cubicBezTo>
                    <a:pt x="7706" y="7305"/>
                    <a:pt x="2569" y="0"/>
                    <a:pt x="2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7299104" y="2853144"/>
              <a:ext cx="105431" cy="104151"/>
            </a:xfrm>
            <a:custGeom>
              <a:avLst/>
              <a:gdLst/>
              <a:ahLst/>
              <a:cxnLst/>
              <a:rect l="l" t="t" r="r" b="b"/>
              <a:pathLst>
                <a:path w="5105" h="5043" extrusionOk="0">
                  <a:moveTo>
                    <a:pt x="2803" y="1"/>
                  </a:moveTo>
                  <a:lnTo>
                    <a:pt x="1" y="3303"/>
                  </a:lnTo>
                  <a:cubicBezTo>
                    <a:pt x="501" y="3803"/>
                    <a:pt x="1035" y="4237"/>
                    <a:pt x="1602" y="4637"/>
                  </a:cubicBezTo>
                  <a:cubicBezTo>
                    <a:pt x="1997" y="4913"/>
                    <a:pt x="2444" y="5042"/>
                    <a:pt x="2885" y="5042"/>
                  </a:cubicBezTo>
                  <a:cubicBezTo>
                    <a:pt x="3673" y="5042"/>
                    <a:pt x="4443" y="4630"/>
                    <a:pt x="4871" y="3903"/>
                  </a:cubicBezTo>
                  <a:cubicBezTo>
                    <a:pt x="5104" y="3503"/>
                    <a:pt x="5071" y="3069"/>
                    <a:pt x="4804" y="2703"/>
                  </a:cubicBezTo>
                  <a:lnTo>
                    <a:pt x="2803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7253648" y="2824933"/>
              <a:ext cx="103345" cy="96427"/>
            </a:xfrm>
            <a:custGeom>
              <a:avLst/>
              <a:gdLst/>
              <a:ahLst/>
              <a:cxnLst/>
              <a:rect l="l" t="t" r="r" b="b"/>
              <a:pathLst>
                <a:path w="5004" h="4669" extrusionOk="0">
                  <a:moveTo>
                    <a:pt x="2284" y="0"/>
                  </a:moveTo>
                  <a:cubicBezTo>
                    <a:pt x="1577" y="0"/>
                    <a:pt x="887" y="370"/>
                    <a:pt x="534" y="1033"/>
                  </a:cubicBezTo>
                  <a:lnTo>
                    <a:pt x="467" y="1133"/>
                  </a:lnTo>
                  <a:cubicBezTo>
                    <a:pt x="0" y="1967"/>
                    <a:pt x="200" y="3034"/>
                    <a:pt x="967" y="3668"/>
                  </a:cubicBezTo>
                  <a:lnTo>
                    <a:pt x="2202" y="4669"/>
                  </a:lnTo>
                  <a:lnTo>
                    <a:pt x="5004" y="1367"/>
                  </a:lnTo>
                  <a:lnTo>
                    <a:pt x="3336" y="299"/>
                  </a:lnTo>
                  <a:cubicBezTo>
                    <a:pt x="3009" y="96"/>
                    <a:pt x="2644" y="0"/>
                    <a:pt x="2284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1"/>
          <p:cNvSpPr txBox="1">
            <a:spLocks noGrp="1"/>
          </p:cNvSpPr>
          <p:nvPr>
            <p:ph type="subTitle" idx="1"/>
          </p:nvPr>
        </p:nvSpPr>
        <p:spPr>
          <a:xfrm>
            <a:off x="683568" y="267494"/>
            <a:ext cx="40665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zh-TW" altLang="en-US" b="1" dirty="0" smtClean="0">
                <a:latin typeface="+mn-lt"/>
                <a:ea typeface="標楷體" pitchFamily="65" charset="-120"/>
              </a:rPr>
              <a:t>資料來源</a:t>
            </a:r>
            <a:endParaRPr dirty="0">
              <a:latin typeface="+mn-lt"/>
            </a:endParaRPr>
          </a:p>
        </p:txBody>
      </p:sp>
      <p:sp>
        <p:nvSpPr>
          <p:cNvPr id="218" name="文字方塊 217"/>
          <p:cNvSpPr txBox="1"/>
          <p:nvPr/>
        </p:nvSpPr>
        <p:spPr>
          <a:xfrm>
            <a:off x="5580112" y="3507854"/>
            <a:ext cx="29523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網址：</a:t>
            </a:r>
            <a:endParaRPr lang="en-US" altLang="zh-TW" b="1" dirty="0" smtClean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dirty="0" smtClean="0"/>
              <a:t>https://www.kaggle.com/datasets/sakshigoyal7/credit-card-customershttps://www.kaggle.com/datasets/imakash3011/customer-personality-analysis</a:t>
            </a:r>
            <a:endParaRPr lang="zh-TW" altLang="zh-TW" dirty="0" smtClean="0"/>
          </a:p>
        </p:txBody>
      </p:sp>
      <p:sp>
        <p:nvSpPr>
          <p:cNvPr id="219" name="Google Shape;204;p47"/>
          <p:cNvSpPr txBox="1"/>
          <p:nvPr/>
        </p:nvSpPr>
        <p:spPr>
          <a:xfrm>
            <a:off x="899592" y="1707654"/>
            <a:ext cx="3816424" cy="2423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300" b="1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資料集取自:</a:t>
            </a:r>
            <a:endParaRPr sz="11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b="1" dirty="0" err="1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Kaggle</a:t>
            </a:r>
            <a:r>
              <a:rPr lang="zh-TW" altLang="en-US" sz="1800" b="1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 平台</a:t>
            </a:r>
            <a:endParaRPr sz="1100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b="1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300" b="1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資料集名稱:</a:t>
            </a:r>
            <a:endParaRPr sz="3300" b="1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457200" lvl="0"/>
            <a:r>
              <a:rPr lang="en-US" altLang="zh-TW" sz="1800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Credit Card customers</a:t>
            </a:r>
          </a:p>
          <a:p>
            <a:pPr marL="457200" lvl="0"/>
            <a:r>
              <a:rPr lang="zh-TW" altLang="en-US" sz="18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信用卡客戶資料集</a:t>
            </a:r>
            <a:endParaRPr lang="en-US" altLang="zh-TW" sz="1800" b="1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6"/>
          <p:cNvSpPr txBox="1">
            <a:spLocks noGrp="1"/>
          </p:cNvSpPr>
          <p:nvPr>
            <p:ph type="title"/>
          </p:nvPr>
        </p:nvSpPr>
        <p:spPr>
          <a:xfrm flipH="1">
            <a:off x="4211960" y="2931790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原始變數說明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latin typeface="標楷體" pitchFamily="65" charset="-120"/>
                <a:ea typeface="標楷體" pitchFamily="65" charset="-120"/>
              </a:rPr>
            </a:br>
            <a:endParaRPr dirty="0"/>
          </a:p>
        </p:txBody>
      </p:sp>
      <p:sp>
        <p:nvSpPr>
          <p:cNvPr id="1026" name="Google Shape;1026;p46"/>
          <p:cNvSpPr/>
          <p:nvPr/>
        </p:nvSpPr>
        <p:spPr>
          <a:xfrm>
            <a:off x="7044600" y="1326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6"/>
          <p:cNvSpPr txBox="1">
            <a:spLocks noGrp="1"/>
          </p:cNvSpPr>
          <p:nvPr>
            <p:ph type="title" idx="2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" name="Google Shape;1028;p46"/>
          <p:cNvGrpSpPr/>
          <p:nvPr/>
        </p:nvGrpSpPr>
        <p:grpSpPr>
          <a:xfrm>
            <a:off x="715079" y="535036"/>
            <a:ext cx="2701859" cy="2730687"/>
            <a:chOff x="715079" y="535036"/>
            <a:chExt cx="2701859" cy="2730687"/>
          </a:xfrm>
        </p:grpSpPr>
        <p:sp>
          <p:nvSpPr>
            <p:cNvPr id="1029" name="Google Shape;1029;p46"/>
            <p:cNvSpPr/>
            <p:nvPr/>
          </p:nvSpPr>
          <p:spPr>
            <a:xfrm>
              <a:off x="1487566" y="1045400"/>
              <a:ext cx="418428" cy="240326"/>
            </a:xfrm>
            <a:custGeom>
              <a:avLst/>
              <a:gdLst/>
              <a:ahLst/>
              <a:cxnLst/>
              <a:rect l="l" t="t" r="r" b="b"/>
              <a:pathLst>
                <a:path w="22784" h="13095" extrusionOk="0">
                  <a:moveTo>
                    <a:pt x="3621" y="0"/>
                  </a:moveTo>
                  <a:cubicBezTo>
                    <a:pt x="3153" y="0"/>
                    <a:pt x="2733" y="70"/>
                    <a:pt x="2369" y="223"/>
                  </a:cubicBezTo>
                  <a:cubicBezTo>
                    <a:pt x="1768" y="490"/>
                    <a:pt x="1135" y="2425"/>
                    <a:pt x="934" y="2959"/>
                  </a:cubicBezTo>
                  <a:cubicBezTo>
                    <a:pt x="0" y="5194"/>
                    <a:pt x="3870" y="8896"/>
                    <a:pt x="9574" y="11231"/>
                  </a:cubicBezTo>
                  <a:cubicBezTo>
                    <a:pt x="12533" y="12467"/>
                    <a:pt x="15428" y="13094"/>
                    <a:pt x="17648" y="13094"/>
                  </a:cubicBezTo>
                  <a:cubicBezTo>
                    <a:pt x="19683" y="13094"/>
                    <a:pt x="21152" y="12567"/>
                    <a:pt x="21583" y="11498"/>
                  </a:cubicBezTo>
                  <a:cubicBezTo>
                    <a:pt x="21849" y="10864"/>
                    <a:pt x="22783" y="9430"/>
                    <a:pt x="22350" y="8096"/>
                  </a:cubicBezTo>
                  <a:cubicBezTo>
                    <a:pt x="21616" y="5894"/>
                    <a:pt x="16979" y="4793"/>
                    <a:pt x="12910" y="3125"/>
                  </a:cubicBezTo>
                  <a:cubicBezTo>
                    <a:pt x="9286" y="1632"/>
                    <a:pt x="5892" y="0"/>
                    <a:pt x="3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6"/>
            <p:cNvSpPr/>
            <p:nvPr/>
          </p:nvSpPr>
          <p:spPr>
            <a:xfrm>
              <a:off x="1502277" y="1034921"/>
              <a:ext cx="411688" cy="215642"/>
            </a:xfrm>
            <a:custGeom>
              <a:avLst/>
              <a:gdLst/>
              <a:ahLst/>
              <a:cxnLst/>
              <a:rect l="l" t="t" r="r" b="b"/>
              <a:pathLst>
                <a:path w="22417" h="11750" extrusionOk="0">
                  <a:moveTo>
                    <a:pt x="4930" y="1"/>
                  </a:moveTo>
                  <a:cubicBezTo>
                    <a:pt x="2862" y="1"/>
                    <a:pt x="1371" y="543"/>
                    <a:pt x="934" y="1628"/>
                  </a:cubicBezTo>
                  <a:cubicBezTo>
                    <a:pt x="0" y="3863"/>
                    <a:pt x="3869" y="7566"/>
                    <a:pt x="9540" y="9934"/>
                  </a:cubicBezTo>
                  <a:cubicBezTo>
                    <a:pt x="12486" y="11140"/>
                    <a:pt x="15334" y="11750"/>
                    <a:pt x="17528" y="11750"/>
                  </a:cubicBezTo>
                  <a:cubicBezTo>
                    <a:pt x="19582" y="11750"/>
                    <a:pt x="21064" y="11215"/>
                    <a:pt x="21515" y="10134"/>
                  </a:cubicBezTo>
                  <a:cubicBezTo>
                    <a:pt x="22416" y="7866"/>
                    <a:pt x="18580" y="4163"/>
                    <a:pt x="12876" y="1828"/>
                  </a:cubicBezTo>
                  <a:cubicBezTo>
                    <a:pt x="9958" y="610"/>
                    <a:pt x="7120" y="1"/>
                    <a:pt x="4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6"/>
            <p:cNvSpPr/>
            <p:nvPr/>
          </p:nvSpPr>
          <p:spPr>
            <a:xfrm>
              <a:off x="2054843" y="841174"/>
              <a:ext cx="384122" cy="309552"/>
            </a:xfrm>
            <a:custGeom>
              <a:avLst/>
              <a:gdLst/>
              <a:ahLst/>
              <a:cxnLst/>
              <a:rect l="l" t="t" r="r" b="b"/>
              <a:pathLst>
                <a:path w="20916" h="16867" extrusionOk="0">
                  <a:moveTo>
                    <a:pt x="16416" y="1"/>
                  </a:moveTo>
                  <a:cubicBezTo>
                    <a:pt x="14178" y="1"/>
                    <a:pt x="11128" y="3212"/>
                    <a:pt x="7872" y="5747"/>
                  </a:cubicBezTo>
                  <a:cubicBezTo>
                    <a:pt x="4136" y="8649"/>
                    <a:pt x="367" y="11151"/>
                    <a:pt x="100" y="13420"/>
                  </a:cubicBezTo>
                  <a:cubicBezTo>
                    <a:pt x="0" y="14120"/>
                    <a:pt x="1401" y="15588"/>
                    <a:pt x="1735" y="16021"/>
                  </a:cubicBezTo>
                  <a:cubicBezTo>
                    <a:pt x="2180" y="16595"/>
                    <a:pt x="2944" y="16867"/>
                    <a:pt x="3927" y="16867"/>
                  </a:cubicBezTo>
                  <a:cubicBezTo>
                    <a:pt x="6258" y="16867"/>
                    <a:pt x="9817" y="15337"/>
                    <a:pt x="13243" y="12686"/>
                  </a:cubicBezTo>
                  <a:cubicBezTo>
                    <a:pt x="18080" y="8950"/>
                    <a:pt x="20915" y="4313"/>
                    <a:pt x="19447" y="2378"/>
                  </a:cubicBezTo>
                  <a:cubicBezTo>
                    <a:pt x="19014" y="1845"/>
                    <a:pt x="18247" y="344"/>
                    <a:pt x="16846" y="43"/>
                  </a:cubicBezTo>
                  <a:cubicBezTo>
                    <a:pt x="16706" y="15"/>
                    <a:pt x="16562" y="1"/>
                    <a:pt x="16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6"/>
            <p:cNvSpPr/>
            <p:nvPr/>
          </p:nvSpPr>
          <p:spPr>
            <a:xfrm>
              <a:off x="2036459" y="840311"/>
              <a:ext cx="377988" cy="280628"/>
            </a:xfrm>
            <a:custGeom>
              <a:avLst/>
              <a:gdLst/>
              <a:ahLst/>
              <a:cxnLst/>
              <a:rect l="l" t="t" r="r" b="b"/>
              <a:pathLst>
                <a:path w="20582" h="15291" extrusionOk="0">
                  <a:moveTo>
                    <a:pt x="16937" y="1"/>
                  </a:moveTo>
                  <a:cubicBezTo>
                    <a:pt x="14618" y="1"/>
                    <a:pt x="11045" y="1531"/>
                    <a:pt x="7606" y="4193"/>
                  </a:cubicBezTo>
                  <a:cubicBezTo>
                    <a:pt x="2736" y="7963"/>
                    <a:pt x="0" y="12566"/>
                    <a:pt x="1468" y="14467"/>
                  </a:cubicBezTo>
                  <a:cubicBezTo>
                    <a:pt x="1909" y="15026"/>
                    <a:pt x="2664" y="15291"/>
                    <a:pt x="3634" y="15291"/>
                  </a:cubicBezTo>
                  <a:cubicBezTo>
                    <a:pt x="5965" y="15291"/>
                    <a:pt x="9537" y="13760"/>
                    <a:pt x="12976" y="11098"/>
                  </a:cubicBezTo>
                  <a:cubicBezTo>
                    <a:pt x="17813" y="7329"/>
                    <a:pt x="20582" y="2726"/>
                    <a:pt x="19081" y="824"/>
                  </a:cubicBezTo>
                  <a:cubicBezTo>
                    <a:pt x="18650" y="266"/>
                    <a:pt x="17902" y="1"/>
                    <a:pt x="169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6"/>
            <p:cNvSpPr/>
            <p:nvPr/>
          </p:nvSpPr>
          <p:spPr>
            <a:xfrm>
              <a:off x="1567821" y="560821"/>
              <a:ext cx="489482" cy="217697"/>
            </a:xfrm>
            <a:custGeom>
              <a:avLst/>
              <a:gdLst/>
              <a:ahLst/>
              <a:cxnLst/>
              <a:rect l="l" t="t" r="r" b="b"/>
              <a:pathLst>
                <a:path w="26653" h="11862" extrusionOk="0">
                  <a:moveTo>
                    <a:pt x="4465" y="1"/>
                  </a:moveTo>
                  <a:cubicBezTo>
                    <a:pt x="3199" y="1"/>
                    <a:pt x="2157" y="197"/>
                    <a:pt x="1435" y="709"/>
                  </a:cubicBezTo>
                  <a:cubicBezTo>
                    <a:pt x="801" y="1176"/>
                    <a:pt x="601" y="3511"/>
                    <a:pt x="501" y="4145"/>
                  </a:cubicBezTo>
                  <a:cubicBezTo>
                    <a:pt x="0" y="6880"/>
                    <a:pt x="5271" y="10116"/>
                    <a:pt x="12242" y="11350"/>
                  </a:cubicBezTo>
                  <a:cubicBezTo>
                    <a:pt x="14150" y="11697"/>
                    <a:pt x="15995" y="11861"/>
                    <a:pt x="17678" y="11861"/>
                  </a:cubicBezTo>
                  <a:cubicBezTo>
                    <a:pt x="22148" y="11861"/>
                    <a:pt x="25479" y="10701"/>
                    <a:pt x="25819" y="8715"/>
                  </a:cubicBezTo>
                  <a:cubicBezTo>
                    <a:pt x="25952" y="7914"/>
                    <a:pt x="26653" y="6079"/>
                    <a:pt x="25819" y="4678"/>
                  </a:cubicBezTo>
                  <a:cubicBezTo>
                    <a:pt x="24484" y="2377"/>
                    <a:pt x="19014" y="2310"/>
                    <a:pt x="14010" y="1409"/>
                  </a:cubicBezTo>
                  <a:cubicBezTo>
                    <a:pt x="10430" y="787"/>
                    <a:pt x="6998" y="1"/>
                    <a:pt x="4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6"/>
            <p:cNvSpPr/>
            <p:nvPr/>
          </p:nvSpPr>
          <p:spPr>
            <a:xfrm>
              <a:off x="1575167" y="535036"/>
              <a:ext cx="482136" cy="200134"/>
            </a:xfrm>
            <a:custGeom>
              <a:avLst/>
              <a:gdLst/>
              <a:ahLst/>
              <a:cxnLst/>
              <a:rect l="l" t="t" r="r" b="b"/>
              <a:pathLst>
                <a:path w="26253" h="10905" extrusionOk="0">
                  <a:moveTo>
                    <a:pt x="8776" y="0"/>
                  </a:moveTo>
                  <a:cubicBezTo>
                    <a:pt x="4240" y="0"/>
                    <a:pt x="869" y="1200"/>
                    <a:pt x="501" y="3215"/>
                  </a:cubicBezTo>
                  <a:cubicBezTo>
                    <a:pt x="1" y="5950"/>
                    <a:pt x="5271" y="9186"/>
                    <a:pt x="12243" y="10420"/>
                  </a:cubicBezTo>
                  <a:cubicBezTo>
                    <a:pt x="14101" y="10749"/>
                    <a:pt x="15893" y="10905"/>
                    <a:pt x="17532" y="10905"/>
                  </a:cubicBezTo>
                  <a:cubicBezTo>
                    <a:pt x="22040" y="10905"/>
                    <a:pt x="25385" y="9724"/>
                    <a:pt x="25752" y="7718"/>
                  </a:cubicBezTo>
                  <a:cubicBezTo>
                    <a:pt x="26253" y="4949"/>
                    <a:pt x="20982" y="1747"/>
                    <a:pt x="14011" y="479"/>
                  </a:cubicBezTo>
                  <a:cubicBezTo>
                    <a:pt x="12173" y="154"/>
                    <a:pt x="10400" y="0"/>
                    <a:pt x="8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6"/>
            <p:cNvSpPr/>
            <p:nvPr/>
          </p:nvSpPr>
          <p:spPr>
            <a:xfrm>
              <a:off x="938067" y="2005732"/>
              <a:ext cx="1947480" cy="1253659"/>
            </a:xfrm>
            <a:custGeom>
              <a:avLst/>
              <a:gdLst/>
              <a:ahLst/>
              <a:cxnLst/>
              <a:rect l="l" t="t" r="r" b="b"/>
              <a:pathLst>
                <a:path w="106043" h="68310" extrusionOk="0">
                  <a:moveTo>
                    <a:pt x="96571" y="0"/>
                  </a:moveTo>
                  <a:cubicBezTo>
                    <a:pt x="96559" y="0"/>
                    <a:pt x="96547" y="0"/>
                    <a:pt x="96536" y="0"/>
                  </a:cubicBezTo>
                  <a:lnTo>
                    <a:pt x="53605" y="2502"/>
                  </a:lnTo>
                  <a:cubicBezTo>
                    <a:pt x="52104" y="2602"/>
                    <a:pt x="50603" y="2969"/>
                    <a:pt x="49235" y="3570"/>
                  </a:cubicBezTo>
                  <a:lnTo>
                    <a:pt x="2602" y="24418"/>
                  </a:lnTo>
                  <a:cubicBezTo>
                    <a:pt x="934" y="25185"/>
                    <a:pt x="0" y="26986"/>
                    <a:pt x="367" y="28788"/>
                  </a:cubicBezTo>
                  <a:lnTo>
                    <a:pt x="8073" y="65214"/>
                  </a:lnTo>
                  <a:cubicBezTo>
                    <a:pt x="8473" y="67090"/>
                    <a:pt x="10149" y="68310"/>
                    <a:pt x="11919" y="68310"/>
                  </a:cubicBezTo>
                  <a:cubicBezTo>
                    <a:pt x="12509" y="68310"/>
                    <a:pt x="13109" y="68174"/>
                    <a:pt x="13677" y="67882"/>
                  </a:cubicBezTo>
                  <a:lnTo>
                    <a:pt x="59709" y="44899"/>
                  </a:lnTo>
                  <a:lnTo>
                    <a:pt x="102173" y="43498"/>
                  </a:lnTo>
                  <a:cubicBezTo>
                    <a:pt x="104375" y="43431"/>
                    <a:pt x="106042" y="41430"/>
                    <a:pt x="105709" y="39228"/>
                  </a:cubicBezTo>
                  <a:lnTo>
                    <a:pt x="100038" y="4370"/>
                  </a:lnTo>
                  <a:cubicBezTo>
                    <a:pt x="99740" y="2580"/>
                    <a:pt x="98388" y="0"/>
                    <a:pt x="965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6"/>
            <p:cNvSpPr/>
            <p:nvPr/>
          </p:nvSpPr>
          <p:spPr>
            <a:xfrm>
              <a:off x="715079" y="1570465"/>
              <a:ext cx="1156003" cy="1185828"/>
            </a:xfrm>
            <a:custGeom>
              <a:avLst/>
              <a:gdLst/>
              <a:ahLst/>
              <a:cxnLst/>
              <a:rect l="l" t="t" r="r" b="b"/>
              <a:pathLst>
                <a:path w="62946" h="64614" extrusionOk="0">
                  <a:moveTo>
                    <a:pt x="22516" y="0"/>
                  </a:moveTo>
                  <a:lnTo>
                    <a:pt x="0" y="20782"/>
                  </a:lnTo>
                  <a:lnTo>
                    <a:pt x="40429" y="64613"/>
                  </a:lnTo>
                  <a:lnTo>
                    <a:pt x="62945" y="43865"/>
                  </a:lnTo>
                  <a:lnTo>
                    <a:pt x="225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6"/>
            <p:cNvSpPr/>
            <p:nvPr/>
          </p:nvSpPr>
          <p:spPr>
            <a:xfrm>
              <a:off x="766538" y="1620054"/>
              <a:ext cx="1059201" cy="1088487"/>
            </a:xfrm>
            <a:custGeom>
              <a:avLst/>
              <a:gdLst/>
              <a:ahLst/>
              <a:cxnLst/>
              <a:rect l="l" t="t" r="r" b="b"/>
              <a:pathLst>
                <a:path w="57675" h="59310" fill="none" extrusionOk="0">
                  <a:moveTo>
                    <a:pt x="0" y="18313"/>
                  </a:moveTo>
                  <a:lnTo>
                    <a:pt x="19881" y="0"/>
                  </a:lnTo>
                  <a:lnTo>
                    <a:pt x="57675" y="40996"/>
                  </a:lnTo>
                  <a:lnTo>
                    <a:pt x="37794" y="59309"/>
                  </a:lnTo>
                  <a:close/>
                </a:path>
              </a:pathLst>
            </a:custGeom>
            <a:solidFill>
              <a:schemeClr val="accent1"/>
            </a:solidFill>
            <a:ln w="1000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6"/>
            <p:cNvSpPr/>
            <p:nvPr/>
          </p:nvSpPr>
          <p:spPr>
            <a:xfrm>
              <a:off x="1161055" y="2040454"/>
              <a:ext cx="259149" cy="235609"/>
            </a:xfrm>
            <a:custGeom>
              <a:avLst/>
              <a:gdLst/>
              <a:ahLst/>
              <a:cxnLst/>
              <a:rect l="l" t="t" r="r" b="b"/>
              <a:pathLst>
                <a:path w="14111" h="12838" extrusionOk="0">
                  <a:moveTo>
                    <a:pt x="5643" y="1"/>
                  </a:moveTo>
                  <a:cubicBezTo>
                    <a:pt x="4387" y="1"/>
                    <a:pt x="3208" y="404"/>
                    <a:pt x="2302" y="1244"/>
                  </a:cubicBezTo>
                  <a:cubicBezTo>
                    <a:pt x="0" y="3345"/>
                    <a:pt x="300" y="7382"/>
                    <a:pt x="2936" y="10217"/>
                  </a:cubicBezTo>
                  <a:cubicBezTo>
                    <a:pt x="4512" y="11933"/>
                    <a:pt x="6565" y="12837"/>
                    <a:pt x="8454" y="12837"/>
                  </a:cubicBezTo>
                  <a:cubicBezTo>
                    <a:pt x="9723" y="12837"/>
                    <a:pt x="10917" y="12429"/>
                    <a:pt x="11842" y="11585"/>
                  </a:cubicBezTo>
                  <a:cubicBezTo>
                    <a:pt x="14110" y="9517"/>
                    <a:pt x="13810" y="5480"/>
                    <a:pt x="11175" y="2612"/>
                  </a:cubicBezTo>
                  <a:cubicBezTo>
                    <a:pt x="9593" y="910"/>
                    <a:pt x="7530" y="1"/>
                    <a:pt x="5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6"/>
            <p:cNvSpPr/>
            <p:nvPr/>
          </p:nvSpPr>
          <p:spPr>
            <a:xfrm>
              <a:off x="952759" y="1255793"/>
              <a:ext cx="902383" cy="1220111"/>
            </a:xfrm>
            <a:custGeom>
              <a:avLst/>
              <a:gdLst/>
              <a:ahLst/>
              <a:cxnLst/>
              <a:rect l="l" t="t" r="r" b="b"/>
              <a:pathLst>
                <a:path w="49136" h="66482" extrusionOk="0">
                  <a:moveTo>
                    <a:pt x="28788" y="1"/>
                  </a:moveTo>
                  <a:lnTo>
                    <a:pt x="1" y="10442"/>
                  </a:lnTo>
                  <a:lnTo>
                    <a:pt x="20315" y="66482"/>
                  </a:lnTo>
                  <a:lnTo>
                    <a:pt x="49136" y="56041"/>
                  </a:lnTo>
                  <a:lnTo>
                    <a:pt x="28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6"/>
            <p:cNvSpPr/>
            <p:nvPr/>
          </p:nvSpPr>
          <p:spPr>
            <a:xfrm>
              <a:off x="998708" y="1301711"/>
              <a:ext cx="815388" cy="1131340"/>
            </a:xfrm>
            <a:custGeom>
              <a:avLst/>
              <a:gdLst/>
              <a:ahLst/>
              <a:cxnLst/>
              <a:rect l="l" t="t" r="r" b="b"/>
              <a:pathLst>
                <a:path w="44399" h="61645" fill="none" extrusionOk="0">
                  <a:moveTo>
                    <a:pt x="0" y="9207"/>
                  </a:moveTo>
                  <a:lnTo>
                    <a:pt x="25385" y="1"/>
                  </a:lnTo>
                  <a:lnTo>
                    <a:pt x="44399" y="52438"/>
                  </a:lnTo>
                  <a:lnTo>
                    <a:pt x="18981" y="61645"/>
                  </a:ln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6"/>
            <p:cNvSpPr/>
            <p:nvPr/>
          </p:nvSpPr>
          <p:spPr>
            <a:xfrm>
              <a:off x="1282337" y="1733362"/>
              <a:ext cx="242620" cy="252989"/>
            </a:xfrm>
            <a:custGeom>
              <a:avLst/>
              <a:gdLst/>
              <a:ahLst/>
              <a:cxnLst/>
              <a:rect l="l" t="t" r="r" b="b"/>
              <a:pathLst>
                <a:path w="13211" h="13785" extrusionOk="0">
                  <a:moveTo>
                    <a:pt x="5738" y="1"/>
                  </a:moveTo>
                  <a:cubicBezTo>
                    <a:pt x="5220" y="1"/>
                    <a:pt x="4704" y="86"/>
                    <a:pt x="4204" y="264"/>
                  </a:cubicBezTo>
                  <a:cubicBezTo>
                    <a:pt x="1302" y="1332"/>
                    <a:pt x="1" y="5168"/>
                    <a:pt x="1335" y="8804"/>
                  </a:cubicBezTo>
                  <a:cubicBezTo>
                    <a:pt x="2407" y="11826"/>
                    <a:pt x="4927" y="13785"/>
                    <a:pt x="7423" y="13785"/>
                  </a:cubicBezTo>
                  <a:cubicBezTo>
                    <a:pt x="7957" y="13785"/>
                    <a:pt x="8490" y="13695"/>
                    <a:pt x="9007" y="13507"/>
                  </a:cubicBezTo>
                  <a:cubicBezTo>
                    <a:pt x="11909" y="12473"/>
                    <a:pt x="13210" y="8637"/>
                    <a:pt x="11876" y="5001"/>
                  </a:cubicBezTo>
                  <a:cubicBezTo>
                    <a:pt x="10772" y="1964"/>
                    <a:pt x="8228" y="1"/>
                    <a:pt x="5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6"/>
            <p:cNvSpPr/>
            <p:nvPr/>
          </p:nvSpPr>
          <p:spPr>
            <a:xfrm>
              <a:off x="1970290" y="2152662"/>
              <a:ext cx="666539" cy="41642"/>
            </a:xfrm>
            <a:custGeom>
              <a:avLst/>
              <a:gdLst/>
              <a:ahLst/>
              <a:cxnLst/>
              <a:rect l="l" t="t" r="r" b="b"/>
              <a:pathLst>
                <a:path w="36294" h="2269" fill="none" extrusionOk="0">
                  <a:moveTo>
                    <a:pt x="1" y="2268"/>
                  </a:moveTo>
                  <a:lnTo>
                    <a:pt x="36293" y="0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6"/>
            <p:cNvSpPr/>
            <p:nvPr/>
          </p:nvSpPr>
          <p:spPr>
            <a:xfrm>
              <a:off x="1890054" y="2211426"/>
              <a:ext cx="121925" cy="558944"/>
            </a:xfrm>
            <a:custGeom>
              <a:avLst/>
              <a:gdLst/>
              <a:ahLst/>
              <a:cxnLst/>
              <a:rect l="l" t="t" r="r" b="b"/>
              <a:pathLst>
                <a:path w="6639" h="30456" fill="none" extrusionOk="0">
                  <a:moveTo>
                    <a:pt x="0" y="0"/>
                  </a:moveTo>
                  <a:lnTo>
                    <a:pt x="6638" y="30456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6"/>
            <p:cNvSpPr/>
            <p:nvPr/>
          </p:nvSpPr>
          <p:spPr>
            <a:xfrm>
              <a:off x="1077733" y="2715863"/>
              <a:ext cx="151952" cy="430384"/>
            </a:xfrm>
            <a:custGeom>
              <a:avLst/>
              <a:gdLst/>
              <a:ahLst/>
              <a:cxnLst/>
              <a:rect l="l" t="t" r="r" b="b"/>
              <a:pathLst>
                <a:path w="8274" h="23451" extrusionOk="0">
                  <a:moveTo>
                    <a:pt x="1" y="1"/>
                  </a:moveTo>
                  <a:lnTo>
                    <a:pt x="4704" y="23451"/>
                  </a:lnTo>
                  <a:cubicBezTo>
                    <a:pt x="4704" y="23451"/>
                    <a:pt x="8273" y="1414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6"/>
            <p:cNvSpPr/>
            <p:nvPr/>
          </p:nvSpPr>
          <p:spPr>
            <a:xfrm>
              <a:off x="1089376" y="2403045"/>
              <a:ext cx="766996" cy="410013"/>
            </a:xfrm>
            <a:custGeom>
              <a:avLst/>
              <a:gdLst/>
              <a:ahLst/>
              <a:cxnLst/>
              <a:rect l="l" t="t" r="r" b="b"/>
              <a:pathLst>
                <a:path w="41764" h="22341" extrusionOk="0">
                  <a:moveTo>
                    <a:pt x="0" y="17346"/>
                  </a:moveTo>
                  <a:cubicBezTo>
                    <a:pt x="2" y="17349"/>
                    <a:pt x="5" y="17351"/>
                    <a:pt x="12" y="17352"/>
                  </a:cubicBezTo>
                  <a:lnTo>
                    <a:pt x="12" y="17352"/>
                  </a:lnTo>
                  <a:cubicBezTo>
                    <a:pt x="4" y="17348"/>
                    <a:pt x="0" y="17346"/>
                    <a:pt x="0" y="17346"/>
                  </a:cubicBezTo>
                  <a:close/>
                  <a:moveTo>
                    <a:pt x="41563" y="0"/>
                  </a:moveTo>
                  <a:cubicBezTo>
                    <a:pt x="41562" y="1"/>
                    <a:pt x="1085" y="17353"/>
                    <a:pt x="21" y="17353"/>
                  </a:cubicBezTo>
                  <a:cubicBezTo>
                    <a:pt x="18" y="17353"/>
                    <a:pt x="15" y="17352"/>
                    <a:pt x="12" y="17352"/>
                  </a:cubicBezTo>
                  <a:lnTo>
                    <a:pt x="12" y="17352"/>
                  </a:lnTo>
                  <a:cubicBezTo>
                    <a:pt x="382" y="17547"/>
                    <a:pt x="9589" y="22341"/>
                    <a:pt x="19308" y="22341"/>
                  </a:cubicBezTo>
                  <a:cubicBezTo>
                    <a:pt x="23002" y="22341"/>
                    <a:pt x="26770" y="21648"/>
                    <a:pt x="30155" y="19748"/>
                  </a:cubicBezTo>
                  <a:cubicBezTo>
                    <a:pt x="37360" y="15845"/>
                    <a:pt x="41763" y="8206"/>
                    <a:pt x="41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6"/>
            <p:cNvSpPr/>
            <p:nvPr/>
          </p:nvSpPr>
          <p:spPr>
            <a:xfrm>
              <a:off x="1852681" y="2403045"/>
              <a:ext cx="94359" cy="383237"/>
            </a:xfrm>
            <a:custGeom>
              <a:avLst/>
              <a:gdLst/>
              <a:ahLst/>
              <a:cxnLst/>
              <a:rect l="l" t="t" r="r" b="b"/>
              <a:pathLst>
                <a:path w="5138" h="20882" extrusionOk="0">
                  <a:moveTo>
                    <a:pt x="0" y="0"/>
                  </a:moveTo>
                  <a:lnTo>
                    <a:pt x="3903" y="20882"/>
                  </a:lnTo>
                  <a:cubicBezTo>
                    <a:pt x="5137" y="7706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6"/>
            <p:cNvSpPr/>
            <p:nvPr/>
          </p:nvSpPr>
          <p:spPr>
            <a:xfrm>
              <a:off x="1823885" y="2194285"/>
              <a:ext cx="17171" cy="7359"/>
            </a:xfrm>
            <a:custGeom>
              <a:avLst/>
              <a:gdLst/>
              <a:ahLst/>
              <a:cxnLst/>
              <a:rect l="l" t="t" r="r" b="b"/>
              <a:pathLst>
                <a:path w="935" h="401" fill="none" extrusionOk="0">
                  <a:moveTo>
                    <a:pt x="1" y="401"/>
                  </a:moveTo>
                  <a:lnTo>
                    <a:pt x="935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6"/>
            <p:cNvSpPr/>
            <p:nvPr/>
          </p:nvSpPr>
          <p:spPr>
            <a:xfrm>
              <a:off x="1992347" y="2278762"/>
              <a:ext cx="667145" cy="41036"/>
            </a:xfrm>
            <a:custGeom>
              <a:avLst/>
              <a:gdLst/>
              <a:ahLst/>
              <a:cxnLst/>
              <a:rect l="l" t="t" r="r" b="b"/>
              <a:pathLst>
                <a:path w="36327" h="2236" fill="none" extrusionOk="0">
                  <a:moveTo>
                    <a:pt x="1" y="2236"/>
                  </a:moveTo>
                  <a:lnTo>
                    <a:pt x="36327" y="1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6"/>
            <p:cNvSpPr/>
            <p:nvPr/>
          </p:nvSpPr>
          <p:spPr>
            <a:xfrm>
              <a:off x="2022373" y="2435492"/>
              <a:ext cx="667145" cy="41036"/>
            </a:xfrm>
            <a:custGeom>
              <a:avLst/>
              <a:gdLst/>
              <a:ahLst/>
              <a:cxnLst/>
              <a:rect l="l" t="t" r="r" b="b"/>
              <a:pathLst>
                <a:path w="36327" h="2236" fill="none" extrusionOk="0">
                  <a:moveTo>
                    <a:pt x="0" y="2235"/>
                  </a:moveTo>
                  <a:lnTo>
                    <a:pt x="36326" y="0"/>
                  </a:lnTo>
                </a:path>
              </a:pathLst>
            </a:custGeom>
            <a:solidFill>
              <a:schemeClr val="accent2"/>
            </a:solidFill>
            <a:ln w="208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6"/>
            <p:cNvSpPr/>
            <p:nvPr/>
          </p:nvSpPr>
          <p:spPr>
            <a:xfrm>
              <a:off x="2257005" y="1362935"/>
              <a:ext cx="333876" cy="264625"/>
            </a:xfrm>
            <a:custGeom>
              <a:avLst/>
              <a:gdLst/>
              <a:ahLst/>
              <a:cxnLst/>
              <a:rect l="l" t="t" r="r" b="b"/>
              <a:pathLst>
                <a:path w="18180" h="14419" extrusionOk="0">
                  <a:moveTo>
                    <a:pt x="15578" y="0"/>
                  </a:moveTo>
                  <a:cubicBezTo>
                    <a:pt x="15578" y="0"/>
                    <a:pt x="14677" y="9707"/>
                    <a:pt x="11041" y="10541"/>
                  </a:cubicBezTo>
                  <a:cubicBezTo>
                    <a:pt x="10273" y="10713"/>
                    <a:pt x="9494" y="10798"/>
                    <a:pt x="8716" y="10798"/>
                  </a:cubicBezTo>
                  <a:cubicBezTo>
                    <a:pt x="7229" y="10798"/>
                    <a:pt x="5749" y="10487"/>
                    <a:pt x="4370" y="9874"/>
                  </a:cubicBezTo>
                  <a:lnTo>
                    <a:pt x="1434" y="7639"/>
                  </a:lnTo>
                  <a:lnTo>
                    <a:pt x="0" y="12643"/>
                  </a:lnTo>
                  <a:cubicBezTo>
                    <a:pt x="0" y="12643"/>
                    <a:pt x="861" y="13797"/>
                    <a:pt x="2638" y="13797"/>
                  </a:cubicBezTo>
                  <a:cubicBezTo>
                    <a:pt x="3259" y="13797"/>
                    <a:pt x="3991" y="13656"/>
                    <a:pt x="4837" y="13276"/>
                  </a:cubicBezTo>
                  <a:cubicBezTo>
                    <a:pt x="4837" y="13276"/>
                    <a:pt x="7431" y="14418"/>
                    <a:pt x="10120" y="14418"/>
                  </a:cubicBezTo>
                  <a:cubicBezTo>
                    <a:pt x="11464" y="14418"/>
                    <a:pt x="12831" y="14133"/>
                    <a:pt x="13910" y="13276"/>
                  </a:cubicBezTo>
                  <a:cubicBezTo>
                    <a:pt x="17146" y="10708"/>
                    <a:pt x="18180" y="3670"/>
                    <a:pt x="18180" y="3670"/>
                  </a:cubicBezTo>
                  <a:lnTo>
                    <a:pt x="15578" y="0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6"/>
            <p:cNvSpPr/>
            <p:nvPr/>
          </p:nvSpPr>
          <p:spPr>
            <a:xfrm>
              <a:off x="2550441" y="901333"/>
              <a:ext cx="866497" cy="664416"/>
            </a:xfrm>
            <a:custGeom>
              <a:avLst/>
              <a:gdLst/>
              <a:ahLst/>
              <a:cxnLst/>
              <a:rect l="l" t="t" r="r" b="b"/>
              <a:pathLst>
                <a:path w="47182" h="36203" extrusionOk="0">
                  <a:moveTo>
                    <a:pt x="9993" y="1"/>
                  </a:moveTo>
                  <a:cubicBezTo>
                    <a:pt x="7006" y="1"/>
                    <a:pt x="2130" y="1684"/>
                    <a:pt x="1134" y="8340"/>
                  </a:cubicBezTo>
                  <a:cubicBezTo>
                    <a:pt x="0" y="16112"/>
                    <a:pt x="2502" y="20416"/>
                    <a:pt x="2502" y="20416"/>
                  </a:cubicBezTo>
                  <a:cubicBezTo>
                    <a:pt x="2502" y="20416"/>
                    <a:pt x="1268" y="22884"/>
                    <a:pt x="15811" y="32224"/>
                  </a:cubicBezTo>
                  <a:cubicBezTo>
                    <a:pt x="20189" y="35035"/>
                    <a:pt x="24636" y="36203"/>
                    <a:pt x="28739" y="36203"/>
                  </a:cubicBezTo>
                  <a:cubicBezTo>
                    <a:pt x="38269" y="36203"/>
                    <a:pt x="45947" y="29906"/>
                    <a:pt x="46600" y="23284"/>
                  </a:cubicBezTo>
                  <a:cubicBezTo>
                    <a:pt x="47181" y="17170"/>
                    <a:pt x="42968" y="16086"/>
                    <a:pt x="39908" y="16086"/>
                  </a:cubicBezTo>
                  <a:cubicBezTo>
                    <a:pt x="38227" y="16086"/>
                    <a:pt x="36893" y="16413"/>
                    <a:pt x="36893" y="16413"/>
                  </a:cubicBezTo>
                  <a:cubicBezTo>
                    <a:pt x="37260" y="14678"/>
                    <a:pt x="36726" y="12910"/>
                    <a:pt x="35459" y="11643"/>
                  </a:cubicBezTo>
                  <a:cubicBezTo>
                    <a:pt x="34844" y="10989"/>
                    <a:pt x="33754" y="10743"/>
                    <a:pt x="32449" y="10743"/>
                  </a:cubicBezTo>
                  <a:cubicBezTo>
                    <a:pt x="29295" y="10743"/>
                    <a:pt x="24879" y="12177"/>
                    <a:pt x="22850" y="12743"/>
                  </a:cubicBezTo>
                  <a:cubicBezTo>
                    <a:pt x="22318" y="12894"/>
                    <a:pt x="21863" y="12973"/>
                    <a:pt x="21464" y="12973"/>
                  </a:cubicBezTo>
                  <a:cubicBezTo>
                    <a:pt x="19738" y="12973"/>
                    <a:pt x="19055" y="11479"/>
                    <a:pt x="17646" y="7740"/>
                  </a:cubicBezTo>
                  <a:cubicBezTo>
                    <a:pt x="15945" y="3137"/>
                    <a:pt x="13877" y="701"/>
                    <a:pt x="11342" y="134"/>
                  </a:cubicBezTo>
                  <a:cubicBezTo>
                    <a:pt x="10968" y="51"/>
                    <a:pt x="10509" y="1"/>
                    <a:pt x="99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6"/>
            <p:cNvSpPr/>
            <p:nvPr/>
          </p:nvSpPr>
          <p:spPr>
            <a:xfrm>
              <a:off x="2639878" y="3099100"/>
              <a:ext cx="69236" cy="101031"/>
            </a:xfrm>
            <a:custGeom>
              <a:avLst/>
              <a:gdLst/>
              <a:ahLst/>
              <a:cxnLst/>
              <a:rect l="l" t="t" r="r" b="b"/>
              <a:pathLst>
                <a:path w="3770" h="5505" extrusionOk="0">
                  <a:moveTo>
                    <a:pt x="3770" y="0"/>
                  </a:moveTo>
                  <a:lnTo>
                    <a:pt x="0" y="367"/>
                  </a:lnTo>
                  <a:lnTo>
                    <a:pt x="200" y="5237"/>
                  </a:lnTo>
                  <a:lnTo>
                    <a:pt x="3603" y="5504"/>
                  </a:lnTo>
                  <a:lnTo>
                    <a:pt x="3770" y="5037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6"/>
            <p:cNvSpPr/>
            <p:nvPr/>
          </p:nvSpPr>
          <p:spPr>
            <a:xfrm>
              <a:off x="2610476" y="3067258"/>
              <a:ext cx="120089" cy="40431"/>
            </a:xfrm>
            <a:custGeom>
              <a:avLst/>
              <a:gdLst/>
              <a:ahLst/>
              <a:cxnLst/>
              <a:rect l="l" t="t" r="r" b="b"/>
              <a:pathLst>
                <a:path w="6539" h="2203" extrusionOk="0">
                  <a:moveTo>
                    <a:pt x="6538" y="1"/>
                  </a:moveTo>
                  <a:lnTo>
                    <a:pt x="0" y="234"/>
                  </a:lnTo>
                  <a:lnTo>
                    <a:pt x="300" y="2069"/>
                  </a:lnTo>
                  <a:lnTo>
                    <a:pt x="6171" y="2202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6"/>
            <p:cNvSpPr/>
            <p:nvPr/>
          </p:nvSpPr>
          <p:spPr>
            <a:xfrm>
              <a:off x="3133015" y="2772793"/>
              <a:ext cx="121925" cy="113290"/>
            </a:xfrm>
            <a:custGeom>
              <a:avLst/>
              <a:gdLst/>
              <a:ahLst/>
              <a:cxnLst/>
              <a:rect l="l" t="t" r="r" b="b"/>
              <a:pathLst>
                <a:path w="6639" h="6173" extrusionOk="0">
                  <a:moveTo>
                    <a:pt x="5438" y="1"/>
                  </a:moveTo>
                  <a:lnTo>
                    <a:pt x="1" y="5071"/>
                  </a:lnTo>
                  <a:lnTo>
                    <a:pt x="1969" y="6172"/>
                  </a:lnTo>
                  <a:lnTo>
                    <a:pt x="6639" y="1902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6"/>
            <p:cNvSpPr/>
            <p:nvPr/>
          </p:nvSpPr>
          <p:spPr>
            <a:xfrm>
              <a:off x="3180801" y="2815646"/>
              <a:ext cx="108445" cy="105931"/>
            </a:xfrm>
            <a:custGeom>
              <a:avLst/>
              <a:gdLst/>
              <a:ahLst/>
              <a:cxnLst/>
              <a:rect l="l" t="t" r="r" b="b"/>
              <a:pathLst>
                <a:path w="5905" h="5772" extrusionOk="0">
                  <a:moveTo>
                    <a:pt x="2969" y="1"/>
                  </a:moveTo>
                  <a:lnTo>
                    <a:pt x="1" y="2736"/>
                  </a:lnTo>
                  <a:lnTo>
                    <a:pt x="3603" y="5772"/>
                  </a:lnTo>
                  <a:lnTo>
                    <a:pt x="5905" y="3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6"/>
            <p:cNvSpPr/>
            <p:nvPr/>
          </p:nvSpPr>
          <p:spPr>
            <a:xfrm>
              <a:off x="3212040" y="2865583"/>
              <a:ext cx="139078" cy="172330"/>
            </a:xfrm>
            <a:custGeom>
              <a:avLst/>
              <a:gdLst/>
              <a:ahLst/>
              <a:cxnLst/>
              <a:rect l="l" t="t" r="r" b="b"/>
              <a:pathLst>
                <a:path w="7573" h="9390" extrusionOk="0">
                  <a:moveTo>
                    <a:pt x="4482" y="1"/>
                  </a:moveTo>
                  <a:cubicBezTo>
                    <a:pt x="4246" y="1"/>
                    <a:pt x="4014" y="97"/>
                    <a:pt x="3870" y="282"/>
                  </a:cubicBezTo>
                  <a:lnTo>
                    <a:pt x="1435" y="3117"/>
                  </a:lnTo>
                  <a:cubicBezTo>
                    <a:pt x="1302" y="3251"/>
                    <a:pt x="1235" y="3451"/>
                    <a:pt x="1268" y="3618"/>
                  </a:cubicBezTo>
                  <a:cubicBezTo>
                    <a:pt x="1302" y="4385"/>
                    <a:pt x="1302" y="5119"/>
                    <a:pt x="1268" y="5886"/>
                  </a:cubicBezTo>
                  <a:cubicBezTo>
                    <a:pt x="1135" y="6853"/>
                    <a:pt x="1" y="8355"/>
                    <a:pt x="1" y="8355"/>
                  </a:cubicBezTo>
                  <a:cubicBezTo>
                    <a:pt x="132" y="8852"/>
                    <a:pt x="529" y="9390"/>
                    <a:pt x="936" y="9390"/>
                  </a:cubicBezTo>
                  <a:cubicBezTo>
                    <a:pt x="1048" y="9390"/>
                    <a:pt x="1160" y="9349"/>
                    <a:pt x="1268" y="9255"/>
                  </a:cubicBezTo>
                  <a:cubicBezTo>
                    <a:pt x="1669" y="8955"/>
                    <a:pt x="5672" y="4452"/>
                    <a:pt x="7239" y="2650"/>
                  </a:cubicBezTo>
                  <a:cubicBezTo>
                    <a:pt x="7573" y="2284"/>
                    <a:pt x="7473" y="1716"/>
                    <a:pt x="7073" y="1450"/>
                  </a:cubicBezTo>
                  <a:lnTo>
                    <a:pt x="4904" y="115"/>
                  </a:lnTo>
                  <a:cubicBezTo>
                    <a:pt x="4776" y="38"/>
                    <a:pt x="4628" y="1"/>
                    <a:pt x="4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6"/>
            <p:cNvSpPr/>
            <p:nvPr/>
          </p:nvSpPr>
          <p:spPr>
            <a:xfrm>
              <a:off x="2540028" y="3190312"/>
              <a:ext cx="191143" cy="75410"/>
            </a:xfrm>
            <a:custGeom>
              <a:avLst/>
              <a:gdLst/>
              <a:ahLst/>
              <a:cxnLst/>
              <a:rect l="l" t="t" r="r" b="b"/>
              <a:pathLst>
                <a:path w="10408" h="4109" extrusionOk="0">
                  <a:moveTo>
                    <a:pt x="9040" y="1"/>
                  </a:moveTo>
                  <a:lnTo>
                    <a:pt x="5304" y="101"/>
                  </a:lnTo>
                  <a:cubicBezTo>
                    <a:pt x="5137" y="101"/>
                    <a:pt x="4937" y="167"/>
                    <a:pt x="4803" y="301"/>
                  </a:cubicBezTo>
                  <a:cubicBezTo>
                    <a:pt x="4303" y="835"/>
                    <a:pt x="3736" y="1335"/>
                    <a:pt x="3136" y="1802"/>
                  </a:cubicBezTo>
                  <a:cubicBezTo>
                    <a:pt x="2368" y="2369"/>
                    <a:pt x="467" y="2536"/>
                    <a:pt x="467" y="2536"/>
                  </a:cubicBezTo>
                  <a:cubicBezTo>
                    <a:pt x="100" y="3036"/>
                    <a:pt x="0" y="3937"/>
                    <a:pt x="634" y="4037"/>
                  </a:cubicBezTo>
                  <a:cubicBezTo>
                    <a:pt x="934" y="4097"/>
                    <a:pt x="3228" y="4109"/>
                    <a:pt x="5526" y="4109"/>
                  </a:cubicBezTo>
                  <a:cubicBezTo>
                    <a:pt x="7058" y="4109"/>
                    <a:pt x="8593" y="4104"/>
                    <a:pt x="9540" y="4104"/>
                  </a:cubicBezTo>
                  <a:cubicBezTo>
                    <a:pt x="10041" y="4104"/>
                    <a:pt x="10407" y="3670"/>
                    <a:pt x="10307" y="3170"/>
                  </a:cubicBezTo>
                  <a:lnTo>
                    <a:pt x="9874" y="668"/>
                  </a:lnTo>
                  <a:cubicBezTo>
                    <a:pt x="9807" y="267"/>
                    <a:pt x="9440" y="1"/>
                    <a:pt x="9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6"/>
            <p:cNvSpPr/>
            <p:nvPr/>
          </p:nvSpPr>
          <p:spPr>
            <a:xfrm>
              <a:off x="2512443" y="1250967"/>
              <a:ext cx="463147" cy="426641"/>
            </a:xfrm>
            <a:custGeom>
              <a:avLst/>
              <a:gdLst/>
              <a:ahLst/>
              <a:cxnLst/>
              <a:rect l="l" t="t" r="r" b="b"/>
              <a:pathLst>
                <a:path w="25219" h="23247" extrusionOk="0">
                  <a:moveTo>
                    <a:pt x="10866" y="1"/>
                  </a:moveTo>
                  <a:cubicBezTo>
                    <a:pt x="8153" y="1"/>
                    <a:pt x="5376" y="268"/>
                    <a:pt x="3070" y="1064"/>
                  </a:cubicBezTo>
                  <a:cubicBezTo>
                    <a:pt x="3070" y="1064"/>
                    <a:pt x="735" y="1731"/>
                    <a:pt x="1" y="8236"/>
                  </a:cubicBezTo>
                  <a:lnTo>
                    <a:pt x="2770" y="9137"/>
                  </a:lnTo>
                  <a:cubicBezTo>
                    <a:pt x="2770" y="9137"/>
                    <a:pt x="3770" y="21379"/>
                    <a:pt x="4404" y="23247"/>
                  </a:cubicBezTo>
                  <a:lnTo>
                    <a:pt x="19181" y="23247"/>
                  </a:lnTo>
                  <a:cubicBezTo>
                    <a:pt x="19181" y="23247"/>
                    <a:pt x="19348" y="12739"/>
                    <a:pt x="20015" y="10504"/>
                  </a:cubicBezTo>
                  <a:lnTo>
                    <a:pt x="25219" y="6869"/>
                  </a:lnTo>
                  <a:cubicBezTo>
                    <a:pt x="25219" y="6869"/>
                    <a:pt x="23818" y="1331"/>
                    <a:pt x="21783" y="1064"/>
                  </a:cubicBezTo>
                  <a:cubicBezTo>
                    <a:pt x="20452" y="871"/>
                    <a:pt x="15764" y="1"/>
                    <a:pt x="108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6"/>
            <p:cNvSpPr/>
            <p:nvPr/>
          </p:nvSpPr>
          <p:spPr>
            <a:xfrm>
              <a:off x="2744008" y="1387417"/>
              <a:ext cx="308771" cy="265506"/>
            </a:xfrm>
            <a:custGeom>
              <a:avLst/>
              <a:gdLst/>
              <a:ahLst/>
              <a:cxnLst/>
              <a:rect l="l" t="t" r="r" b="b"/>
              <a:pathLst>
                <a:path w="16813" h="14467" extrusionOk="0">
                  <a:moveTo>
                    <a:pt x="11809" y="1"/>
                  </a:moveTo>
                  <a:lnTo>
                    <a:pt x="8507" y="2302"/>
                  </a:lnTo>
                  <a:cubicBezTo>
                    <a:pt x="8507" y="2302"/>
                    <a:pt x="10475" y="7940"/>
                    <a:pt x="10842" y="10942"/>
                  </a:cubicBezTo>
                  <a:cubicBezTo>
                    <a:pt x="10842" y="10942"/>
                    <a:pt x="6139" y="9074"/>
                    <a:pt x="4938" y="8240"/>
                  </a:cubicBezTo>
                  <a:lnTo>
                    <a:pt x="4037" y="4937"/>
                  </a:lnTo>
                  <a:lnTo>
                    <a:pt x="935" y="3436"/>
                  </a:lnTo>
                  <a:lnTo>
                    <a:pt x="1" y="5938"/>
                  </a:lnTo>
                  <a:lnTo>
                    <a:pt x="2603" y="9140"/>
                  </a:lnTo>
                  <a:cubicBezTo>
                    <a:pt x="2603" y="9140"/>
                    <a:pt x="8278" y="14466"/>
                    <a:pt x="12021" y="14466"/>
                  </a:cubicBezTo>
                  <a:cubicBezTo>
                    <a:pt x="12446" y="14466"/>
                    <a:pt x="12846" y="14397"/>
                    <a:pt x="13210" y="14244"/>
                  </a:cubicBezTo>
                  <a:cubicBezTo>
                    <a:pt x="16813" y="12710"/>
                    <a:pt x="11809" y="1"/>
                    <a:pt x="11809" y="1"/>
                  </a:cubicBez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6"/>
            <p:cNvSpPr/>
            <p:nvPr/>
          </p:nvSpPr>
          <p:spPr>
            <a:xfrm>
              <a:off x="2623937" y="949086"/>
              <a:ext cx="209471" cy="351524"/>
            </a:xfrm>
            <a:custGeom>
              <a:avLst/>
              <a:gdLst/>
              <a:ahLst/>
              <a:cxnLst/>
              <a:rect l="l" t="t" r="r" b="b"/>
              <a:pathLst>
                <a:path w="11406" h="19154" extrusionOk="0">
                  <a:moveTo>
                    <a:pt x="4938" y="1"/>
                  </a:moveTo>
                  <a:cubicBezTo>
                    <a:pt x="4104" y="835"/>
                    <a:pt x="3003" y="1368"/>
                    <a:pt x="1802" y="1535"/>
                  </a:cubicBezTo>
                  <a:cubicBezTo>
                    <a:pt x="1802" y="1535"/>
                    <a:pt x="1" y="5138"/>
                    <a:pt x="134" y="8073"/>
                  </a:cubicBezTo>
                  <a:cubicBezTo>
                    <a:pt x="268" y="11009"/>
                    <a:pt x="1769" y="12210"/>
                    <a:pt x="4571" y="12610"/>
                  </a:cubicBezTo>
                  <a:cubicBezTo>
                    <a:pt x="4571" y="12610"/>
                    <a:pt x="5772" y="16346"/>
                    <a:pt x="2636" y="16746"/>
                  </a:cubicBezTo>
                  <a:cubicBezTo>
                    <a:pt x="2369" y="16779"/>
                    <a:pt x="2303" y="17713"/>
                    <a:pt x="2303" y="17880"/>
                  </a:cubicBezTo>
                  <a:cubicBezTo>
                    <a:pt x="2403" y="18481"/>
                    <a:pt x="3003" y="18814"/>
                    <a:pt x="3570" y="18948"/>
                  </a:cubicBezTo>
                  <a:cubicBezTo>
                    <a:pt x="4171" y="19081"/>
                    <a:pt x="4771" y="19148"/>
                    <a:pt x="5371" y="19148"/>
                  </a:cubicBezTo>
                  <a:cubicBezTo>
                    <a:pt x="5441" y="19151"/>
                    <a:pt x="5509" y="19153"/>
                    <a:pt x="5578" y="19153"/>
                  </a:cubicBezTo>
                  <a:cubicBezTo>
                    <a:pt x="6802" y="19153"/>
                    <a:pt x="7951" y="18594"/>
                    <a:pt x="8741" y="17647"/>
                  </a:cubicBezTo>
                  <a:cubicBezTo>
                    <a:pt x="8807" y="17580"/>
                    <a:pt x="9441" y="16779"/>
                    <a:pt x="9441" y="16779"/>
                  </a:cubicBezTo>
                  <a:cubicBezTo>
                    <a:pt x="9441" y="16779"/>
                    <a:pt x="7940" y="16012"/>
                    <a:pt x="8474" y="11142"/>
                  </a:cubicBezTo>
                  <a:cubicBezTo>
                    <a:pt x="9174" y="10675"/>
                    <a:pt x="9741" y="10008"/>
                    <a:pt x="10041" y="9174"/>
                  </a:cubicBezTo>
                  <a:cubicBezTo>
                    <a:pt x="10609" y="8874"/>
                    <a:pt x="11042" y="8340"/>
                    <a:pt x="11242" y="7706"/>
                  </a:cubicBezTo>
                  <a:cubicBezTo>
                    <a:pt x="11405" y="7031"/>
                    <a:pt x="11032" y="6177"/>
                    <a:pt x="10246" y="6177"/>
                  </a:cubicBezTo>
                  <a:cubicBezTo>
                    <a:pt x="9907" y="6177"/>
                    <a:pt x="9491" y="6336"/>
                    <a:pt x="9007" y="6739"/>
                  </a:cubicBezTo>
                  <a:cubicBezTo>
                    <a:pt x="9007" y="6739"/>
                    <a:pt x="6039" y="5238"/>
                    <a:pt x="4938" y="1"/>
                  </a:cubicBezTo>
                  <a:close/>
                </a:path>
              </a:pathLst>
            </a:custGeom>
            <a:solidFill>
              <a:srgbClr val="B979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6"/>
            <p:cNvSpPr/>
            <p:nvPr/>
          </p:nvSpPr>
          <p:spPr>
            <a:xfrm>
              <a:off x="2652128" y="1047034"/>
              <a:ext cx="25142" cy="35604"/>
            </a:xfrm>
            <a:custGeom>
              <a:avLst/>
              <a:gdLst/>
              <a:ahLst/>
              <a:cxnLst/>
              <a:rect l="l" t="t" r="r" b="b"/>
              <a:pathLst>
                <a:path w="1369" h="1940" extrusionOk="0">
                  <a:moveTo>
                    <a:pt x="1368" y="1"/>
                  </a:moveTo>
                  <a:lnTo>
                    <a:pt x="0" y="1502"/>
                  </a:lnTo>
                  <a:cubicBezTo>
                    <a:pt x="275" y="1777"/>
                    <a:pt x="634" y="1940"/>
                    <a:pt x="1025" y="1940"/>
                  </a:cubicBezTo>
                  <a:cubicBezTo>
                    <a:pt x="1061" y="1940"/>
                    <a:pt x="1098" y="1939"/>
                    <a:pt x="1135" y="1936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rgbClr val="A24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6"/>
            <p:cNvSpPr/>
            <p:nvPr/>
          </p:nvSpPr>
          <p:spPr>
            <a:xfrm>
              <a:off x="2687040" y="1095411"/>
              <a:ext cx="39228" cy="17160"/>
            </a:xfrm>
            <a:custGeom>
              <a:avLst/>
              <a:gdLst/>
              <a:ahLst/>
              <a:cxnLst/>
              <a:rect l="l" t="t" r="r" b="b"/>
              <a:pathLst>
                <a:path w="2136" h="935" fill="none" extrusionOk="0">
                  <a:moveTo>
                    <a:pt x="1" y="701"/>
                  </a:moveTo>
                  <a:cubicBezTo>
                    <a:pt x="1" y="701"/>
                    <a:pt x="1435" y="934"/>
                    <a:pt x="2136" y="0"/>
                  </a:cubicBezTo>
                </a:path>
              </a:pathLst>
            </a:custGeom>
            <a:noFill/>
            <a:ln w="75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6"/>
            <p:cNvSpPr/>
            <p:nvPr/>
          </p:nvSpPr>
          <p:spPr>
            <a:xfrm>
              <a:off x="2713393" y="993775"/>
              <a:ext cx="34324" cy="12883"/>
            </a:xfrm>
            <a:custGeom>
              <a:avLst/>
              <a:gdLst/>
              <a:ahLst/>
              <a:cxnLst/>
              <a:rect l="l" t="t" r="r" b="b"/>
              <a:pathLst>
                <a:path w="1869" h="702" fill="none" extrusionOk="0">
                  <a:moveTo>
                    <a:pt x="0" y="201"/>
                  </a:moveTo>
                  <a:cubicBezTo>
                    <a:pt x="667" y="1"/>
                    <a:pt x="1401" y="201"/>
                    <a:pt x="1868" y="7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6"/>
            <p:cNvSpPr/>
            <p:nvPr/>
          </p:nvSpPr>
          <p:spPr>
            <a:xfrm>
              <a:off x="2645994" y="987663"/>
              <a:ext cx="22075" cy="8589"/>
            </a:xfrm>
            <a:custGeom>
              <a:avLst/>
              <a:gdLst/>
              <a:ahLst/>
              <a:cxnLst/>
              <a:rect l="l" t="t" r="r" b="b"/>
              <a:pathLst>
                <a:path w="1202" h="468" fill="none" extrusionOk="0">
                  <a:moveTo>
                    <a:pt x="1202" y="134"/>
                  </a:moveTo>
                  <a:cubicBezTo>
                    <a:pt x="1202" y="134"/>
                    <a:pt x="368" y="0"/>
                    <a:pt x="1" y="46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6"/>
            <p:cNvSpPr/>
            <p:nvPr/>
          </p:nvSpPr>
          <p:spPr>
            <a:xfrm>
              <a:off x="2710932" y="1033508"/>
              <a:ext cx="14104" cy="19674"/>
            </a:xfrm>
            <a:custGeom>
              <a:avLst/>
              <a:gdLst/>
              <a:ahLst/>
              <a:cxnLst/>
              <a:rect l="l" t="t" r="r" b="b"/>
              <a:pathLst>
                <a:path w="768" h="1072" extrusionOk="0">
                  <a:moveTo>
                    <a:pt x="402" y="1"/>
                  </a:moveTo>
                  <a:cubicBezTo>
                    <a:pt x="243" y="1"/>
                    <a:pt x="65" y="221"/>
                    <a:pt x="34" y="471"/>
                  </a:cubicBezTo>
                  <a:cubicBezTo>
                    <a:pt x="1" y="771"/>
                    <a:pt x="134" y="1038"/>
                    <a:pt x="301" y="1072"/>
                  </a:cubicBezTo>
                  <a:cubicBezTo>
                    <a:pt x="501" y="1072"/>
                    <a:pt x="701" y="871"/>
                    <a:pt x="735" y="571"/>
                  </a:cubicBezTo>
                  <a:cubicBezTo>
                    <a:pt x="768" y="271"/>
                    <a:pt x="634" y="37"/>
                    <a:pt x="434" y="4"/>
                  </a:cubicBezTo>
                  <a:cubicBezTo>
                    <a:pt x="424" y="2"/>
                    <a:pt x="413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6"/>
            <p:cNvSpPr/>
            <p:nvPr/>
          </p:nvSpPr>
          <p:spPr>
            <a:xfrm>
              <a:off x="2649667" y="1021872"/>
              <a:ext cx="14123" cy="19123"/>
            </a:xfrm>
            <a:custGeom>
              <a:avLst/>
              <a:gdLst/>
              <a:ahLst/>
              <a:cxnLst/>
              <a:rect l="l" t="t" r="r" b="b"/>
              <a:pathLst>
                <a:path w="769" h="1042" extrusionOk="0">
                  <a:moveTo>
                    <a:pt x="424" y="1"/>
                  </a:moveTo>
                  <a:cubicBezTo>
                    <a:pt x="240" y="1"/>
                    <a:pt x="65" y="193"/>
                    <a:pt x="34" y="471"/>
                  </a:cubicBezTo>
                  <a:cubicBezTo>
                    <a:pt x="1" y="772"/>
                    <a:pt x="134" y="1005"/>
                    <a:pt x="335" y="1038"/>
                  </a:cubicBezTo>
                  <a:cubicBezTo>
                    <a:pt x="345" y="1041"/>
                    <a:pt x="356" y="1042"/>
                    <a:pt x="367" y="1042"/>
                  </a:cubicBezTo>
                  <a:cubicBezTo>
                    <a:pt x="526" y="1042"/>
                    <a:pt x="704" y="821"/>
                    <a:pt x="735" y="571"/>
                  </a:cubicBezTo>
                  <a:cubicBezTo>
                    <a:pt x="768" y="271"/>
                    <a:pt x="635" y="4"/>
                    <a:pt x="468" y="4"/>
                  </a:cubicBezTo>
                  <a:cubicBezTo>
                    <a:pt x="453" y="2"/>
                    <a:pt x="439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6"/>
            <p:cNvSpPr/>
            <p:nvPr/>
          </p:nvSpPr>
          <p:spPr>
            <a:xfrm>
              <a:off x="2707259" y="1028057"/>
              <a:ext cx="12268" cy="7121"/>
            </a:xfrm>
            <a:custGeom>
              <a:avLst/>
              <a:gdLst/>
              <a:ahLst/>
              <a:cxnLst/>
              <a:rect l="l" t="t" r="r" b="b"/>
              <a:pathLst>
                <a:path w="668" h="388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235"/>
                    <a:pt x="212" y="388"/>
                    <a:pt x="415" y="388"/>
                  </a:cubicBezTo>
                  <a:cubicBezTo>
                    <a:pt x="501" y="388"/>
                    <a:pt x="589" y="361"/>
                    <a:pt x="668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6"/>
            <p:cNvSpPr/>
            <p:nvPr/>
          </p:nvSpPr>
          <p:spPr>
            <a:xfrm>
              <a:off x="2647224" y="1017046"/>
              <a:ext cx="12268" cy="6735"/>
            </a:xfrm>
            <a:custGeom>
              <a:avLst/>
              <a:gdLst/>
              <a:ahLst/>
              <a:cxnLst/>
              <a:rect l="l" t="t" r="r" b="b"/>
              <a:pathLst>
                <a:path w="668" h="367" extrusionOk="0">
                  <a:moveTo>
                    <a:pt x="1" y="0"/>
                  </a:moveTo>
                  <a:cubicBezTo>
                    <a:pt x="25" y="219"/>
                    <a:pt x="226" y="367"/>
                    <a:pt x="436" y="367"/>
                  </a:cubicBezTo>
                  <a:cubicBezTo>
                    <a:pt x="515" y="367"/>
                    <a:pt x="595" y="346"/>
                    <a:pt x="668" y="30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6"/>
            <p:cNvSpPr/>
            <p:nvPr/>
          </p:nvSpPr>
          <p:spPr>
            <a:xfrm>
              <a:off x="2583516" y="1662283"/>
              <a:ext cx="294060" cy="37990"/>
            </a:xfrm>
            <a:custGeom>
              <a:avLst/>
              <a:gdLst/>
              <a:ahLst/>
              <a:cxnLst/>
              <a:rect l="l" t="t" r="r" b="b"/>
              <a:pathLst>
                <a:path w="16012" h="2070" extrusionOk="0">
                  <a:moveTo>
                    <a:pt x="15578" y="1"/>
                  </a:moveTo>
                  <a:lnTo>
                    <a:pt x="0" y="201"/>
                  </a:lnTo>
                  <a:lnTo>
                    <a:pt x="0" y="1936"/>
                  </a:lnTo>
                  <a:lnTo>
                    <a:pt x="16012" y="2069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6"/>
            <p:cNvSpPr/>
            <p:nvPr/>
          </p:nvSpPr>
          <p:spPr>
            <a:xfrm>
              <a:off x="1912716" y="1296756"/>
              <a:ext cx="689202" cy="847206"/>
            </a:xfrm>
            <a:custGeom>
              <a:avLst/>
              <a:gdLst/>
              <a:ahLst/>
              <a:cxnLst/>
              <a:rect l="l" t="t" r="r" b="b"/>
              <a:pathLst>
                <a:path w="37528" h="46163" extrusionOk="0">
                  <a:moveTo>
                    <a:pt x="14783" y="1"/>
                  </a:moveTo>
                  <a:cubicBezTo>
                    <a:pt x="12453" y="1"/>
                    <a:pt x="10304" y="1525"/>
                    <a:pt x="9641" y="3873"/>
                  </a:cubicBezTo>
                  <a:lnTo>
                    <a:pt x="834" y="34495"/>
                  </a:lnTo>
                  <a:cubicBezTo>
                    <a:pt x="0" y="37330"/>
                    <a:pt x="1668" y="40299"/>
                    <a:pt x="4504" y="41133"/>
                  </a:cubicBezTo>
                  <a:lnTo>
                    <a:pt x="21316" y="45970"/>
                  </a:lnTo>
                  <a:cubicBezTo>
                    <a:pt x="21810" y="46094"/>
                    <a:pt x="22305" y="46162"/>
                    <a:pt x="22800" y="46162"/>
                  </a:cubicBezTo>
                  <a:cubicBezTo>
                    <a:pt x="22972" y="46162"/>
                    <a:pt x="23145" y="46154"/>
                    <a:pt x="23317" y="46137"/>
                  </a:cubicBezTo>
                  <a:cubicBezTo>
                    <a:pt x="25485" y="45903"/>
                    <a:pt x="27320" y="44402"/>
                    <a:pt x="27920" y="42301"/>
                  </a:cubicBezTo>
                  <a:lnTo>
                    <a:pt x="36727" y="11679"/>
                  </a:lnTo>
                  <a:cubicBezTo>
                    <a:pt x="37527" y="8843"/>
                    <a:pt x="35926" y="5875"/>
                    <a:pt x="33091" y="5041"/>
                  </a:cubicBezTo>
                  <a:lnTo>
                    <a:pt x="16245" y="204"/>
                  </a:lnTo>
                  <a:cubicBezTo>
                    <a:pt x="15758" y="66"/>
                    <a:pt x="15267" y="1"/>
                    <a:pt x="147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6"/>
            <p:cNvSpPr/>
            <p:nvPr/>
          </p:nvSpPr>
          <p:spPr>
            <a:xfrm>
              <a:off x="1973357" y="1555765"/>
              <a:ext cx="151952" cy="431614"/>
            </a:xfrm>
            <a:custGeom>
              <a:avLst/>
              <a:gdLst/>
              <a:ahLst/>
              <a:cxnLst/>
              <a:rect l="l" t="t" r="r" b="b"/>
              <a:pathLst>
                <a:path w="8274" h="23518" extrusionOk="0">
                  <a:moveTo>
                    <a:pt x="6472" y="1"/>
                  </a:moveTo>
                  <a:lnTo>
                    <a:pt x="1" y="23017"/>
                  </a:lnTo>
                  <a:lnTo>
                    <a:pt x="1802" y="23518"/>
                  </a:lnTo>
                  <a:lnTo>
                    <a:pt x="8273" y="535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6"/>
            <p:cNvSpPr/>
            <p:nvPr/>
          </p:nvSpPr>
          <p:spPr>
            <a:xfrm>
              <a:off x="2020537" y="1569236"/>
              <a:ext cx="152558" cy="431614"/>
            </a:xfrm>
            <a:custGeom>
              <a:avLst/>
              <a:gdLst/>
              <a:ahLst/>
              <a:cxnLst/>
              <a:rect l="l" t="t" r="r" b="b"/>
              <a:pathLst>
                <a:path w="8307" h="23518" extrusionOk="0">
                  <a:moveTo>
                    <a:pt x="6505" y="1"/>
                  </a:moveTo>
                  <a:lnTo>
                    <a:pt x="0" y="23017"/>
                  </a:lnTo>
                  <a:lnTo>
                    <a:pt x="1801" y="23518"/>
                  </a:lnTo>
                  <a:lnTo>
                    <a:pt x="8306" y="534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6"/>
            <p:cNvSpPr/>
            <p:nvPr/>
          </p:nvSpPr>
          <p:spPr>
            <a:xfrm>
              <a:off x="2068929" y="1583312"/>
              <a:ext cx="151934" cy="431614"/>
            </a:xfrm>
            <a:custGeom>
              <a:avLst/>
              <a:gdLst/>
              <a:ahLst/>
              <a:cxnLst/>
              <a:rect l="l" t="t" r="r" b="b"/>
              <a:pathLst>
                <a:path w="8273" h="23518" extrusionOk="0">
                  <a:moveTo>
                    <a:pt x="6472" y="1"/>
                  </a:moveTo>
                  <a:lnTo>
                    <a:pt x="0" y="22984"/>
                  </a:lnTo>
                  <a:lnTo>
                    <a:pt x="1802" y="23518"/>
                  </a:lnTo>
                  <a:lnTo>
                    <a:pt x="8273" y="501"/>
                  </a:lnTo>
                  <a:lnTo>
                    <a:pt x="6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6"/>
            <p:cNvSpPr/>
            <p:nvPr/>
          </p:nvSpPr>
          <p:spPr>
            <a:xfrm>
              <a:off x="2342145" y="1496395"/>
              <a:ext cx="69860" cy="89395"/>
            </a:xfrm>
            <a:custGeom>
              <a:avLst/>
              <a:gdLst/>
              <a:ahLst/>
              <a:cxnLst/>
              <a:rect l="l" t="t" r="r" b="b"/>
              <a:pathLst>
                <a:path w="3804" h="4871" extrusionOk="0">
                  <a:moveTo>
                    <a:pt x="901" y="0"/>
                  </a:moveTo>
                  <a:lnTo>
                    <a:pt x="334" y="2068"/>
                  </a:lnTo>
                  <a:cubicBezTo>
                    <a:pt x="1" y="3169"/>
                    <a:pt x="634" y="4270"/>
                    <a:pt x="1735" y="4570"/>
                  </a:cubicBezTo>
                  <a:lnTo>
                    <a:pt x="2803" y="4870"/>
                  </a:lnTo>
                  <a:lnTo>
                    <a:pt x="3670" y="1768"/>
                  </a:lnTo>
                  <a:cubicBezTo>
                    <a:pt x="3803" y="1268"/>
                    <a:pt x="3537" y="767"/>
                    <a:pt x="3070" y="601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6"/>
            <p:cNvSpPr/>
            <p:nvPr/>
          </p:nvSpPr>
          <p:spPr>
            <a:xfrm>
              <a:off x="2360528" y="1420287"/>
              <a:ext cx="77813" cy="81026"/>
            </a:xfrm>
            <a:custGeom>
              <a:avLst/>
              <a:gdLst/>
              <a:ahLst/>
              <a:cxnLst/>
              <a:rect l="l" t="t" r="r" b="b"/>
              <a:pathLst>
                <a:path w="4237" h="4415" extrusionOk="0">
                  <a:moveTo>
                    <a:pt x="2580" y="1"/>
                  </a:moveTo>
                  <a:cubicBezTo>
                    <a:pt x="1700" y="1"/>
                    <a:pt x="882" y="569"/>
                    <a:pt x="634" y="1479"/>
                  </a:cubicBezTo>
                  <a:lnTo>
                    <a:pt x="0" y="3747"/>
                  </a:lnTo>
                  <a:lnTo>
                    <a:pt x="2135" y="4381"/>
                  </a:lnTo>
                  <a:cubicBezTo>
                    <a:pt x="2222" y="4404"/>
                    <a:pt x="2308" y="4415"/>
                    <a:pt x="2393" y="4415"/>
                  </a:cubicBezTo>
                  <a:cubicBezTo>
                    <a:pt x="2798" y="4415"/>
                    <a:pt x="3159" y="4161"/>
                    <a:pt x="3269" y="3747"/>
                  </a:cubicBezTo>
                  <a:lnTo>
                    <a:pt x="4237" y="378"/>
                  </a:lnTo>
                  <a:lnTo>
                    <a:pt x="3136" y="78"/>
                  </a:lnTo>
                  <a:cubicBezTo>
                    <a:pt x="2951" y="26"/>
                    <a:pt x="2764" y="1"/>
                    <a:pt x="2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2400343" y="1518418"/>
              <a:ext cx="77206" cy="76695"/>
            </a:xfrm>
            <a:custGeom>
              <a:avLst/>
              <a:gdLst/>
              <a:ahLst/>
              <a:cxnLst/>
              <a:rect l="l" t="t" r="r" b="b"/>
              <a:pathLst>
                <a:path w="4204" h="4179" extrusionOk="0">
                  <a:moveTo>
                    <a:pt x="1778" y="0"/>
                  </a:moveTo>
                  <a:cubicBezTo>
                    <a:pt x="1372" y="0"/>
                    <a:pt x="1006" y="254"/>
                    <a:pt x="868" y="668"/>
                  </a:cubicBezTo>
                  <a:lnTo>
                    <a:pt x="1" y="3770"/>
                  </a:lnTo>
                  <a:lnTo>
                    <a:pt x="1101" y="4104"/>
                  </a:lnTo>
                  <a:cubicBezTo>
                    <a:pt x="1287" y="4154"/>
                    <a:pt x="1472" y="4179"/>
                    <a:pt x="1653" y="4179"/>
                  </a:cubicBezTo>
                  <a:cubicBezTo>
                    <a:pt x="2550" y="4179"/>
                    <a:pt x="3354" y="3591"/>
                    <a:pt x="3603" y="2703"/>
                  </a:cubicBezTo>
                  <a:lnTo>
                    <a:pt x="4204" y="668"/>
                  </a:lnTo>
                  <a:lnTo>
                    <a:pt x="2035" y="34"/>
                  </a:lnTo>
                  <a:cubicBezTo>
                    <a:pt x="1949" y="11"/>
                    <a:pt x="1862" y="0"/>
                    <a:pt x="1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2425467" y="1429665"/>
              <a:ext cx="71697" cy="93671"/>
            </a:xfrm>
            <a:custGeom>
              <a:avLst/>
              <a:gdLst/>
              <a:ahLst/>
              <a:cxnLst/>
              <a:rect l="l" t="t" r="r" b="b"/>
              <a:pathLst>
                <a:path w="3904" h="5104" extrusionOk="0">
                  <a:moveTo>
                    <a:pt x="1101" y="0"/>
                  </a:moveTo>
                  <a:lnTo>
                    <a:pt x="134" y="3369"/>
                  </a:lnTo>
                  <a:cubicBezTo>
                    <a:pt x="0" y="3836"/>
                    <a:pt x="300" y="4337"/>
                    <a:pt x="767" y="4470"/>
                  </a:cubicBezTo>
                  <a:lnTo>
                    <a:pt x="2936" y="5104"/>
                  </a:lnTo>
                  <a:lnTo>
                    <a:pt x="3603" y="2802"/>
                  </a:lnTo>
                  <a:cubicBezTo>
                    <a:pt x="3903" y="1701"/>
                    <a:pt x="3269" y="601"/>
                    <a:pt x="2202" y="300"/>
                  </a:cubicBezTo>
                  <a:lnTo>
                    <a:pt x="1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6"/>
            <p:cNvSpPr/>
            <p:nvPr/>
          </p:nvSpPr>
          <p:spPr>
            <a:xfrm>
              <a:off x="2541240" y="1695960"/>
              <a:ext cx="684923" cy="1384182"/>
            </a:xfrm>
            <a:custGeom>
              <a:avLst/>
              <a:gdLst/>
              <a:ahLst/>
              <a:cxnLst/>
              <a:rect l="l" t="t" r="r" b="b"/>
              <a:pathLst>
                <a:path w="37295" h="75422" extrusionOk="0">
                  <a:moveTo>
                    <a:pt x="2903" y="1"/>
                  </a:moveTo>
                  <a:cubicBezTo>
                    <a:pt x="2903" y="1"/>
                    <a:pt x="1" y="24785"/>
                    <a:pt x="101" y="36427"/>
                  </a:cubicBezTo>
                  <a:cubicBezTo>
                    <a:pt x="201" y="48035"/>
                    <a:pt x="4337" y="75421"/>
                    <a:pt x="4337" y="75421"/>
                  </a:cubicBezTo>
                  <a:lnTo>
                    <a:pt x="9441" y="75421"/>
                  </a:lnTo>
                  <a:cubicBezTo>
                    <a:pt x="9441" y="75421"/>
                    <a:pt x="8774" y="53539"/>
                    <a:pt x="8840" y="46034"/>
                  </a:cubicBezTo>
                  <a:cubicBezTo>
                    <a:pt x="8940" y="38528"/>
                    <a:pt x="10308" y="26153"/>
                    <a:pt x="10308" y="26153"/>
                  </a:cubicBezTo>
                  <a:cubicBezTo>
                    <a:pt x="10308" y="26153"/>
                    <a:pt x="11909" y="37294"/>
                    <a:pt x="13844" y="41230"/>
                  </a:cubicBezTo>
                  <a:cubicBezTo>
                    <a:pt x="15779" y="45166"/>
                    <a:pt x="26420" y="59076"/>
                    <a:pt x="33825" y="63413"/>
                  </a:cubicBezTo>
                  <a:lnTo>
                    <a:pt x="37294" y="60244"/>
                  </a:lnTo>
                  <a:cubicBezTo>
                    <a:pt x="37294" y="60244"/>
                    <a:pt x="29589" y="50737"/>
                    <a:pt x="26720" y="46034"/>
                  </a:cubicBezTo>
                  <a:cubicBezTo>
                    <a:pt x="23851" y="41330"/>
                    <a:pt x="21249" y="39996"/>
                    <a:pt x="20182" y="31223"/>
                  </a:cubicBezTo>
                  <a:cubicBezTo>
                    <a:pt x="19114" y="22483"/>
                    <a:pt x="20949" y="8473"/>
                    <a:pt x="178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原始變數說明</a:t>
            </a:r>
            <a:endParaRPr b="1" dirty="0"/>
          </a:p>
        </p:txBody>
      </p:sp>
      <p:sp>
        <p:nvSpPr>
          <p:cNvPr id="1153" name="Google Shape;1153;p50"/>
          <p:cNvSpPr txBox="1">
            <a:spLocks noGrp="1"/>
          </p:cNvSpPr>
          <p:nvPr>
            <p:ph type="title" idx="4"/>
          </p:nvPr>
        </p:nvSpPr>
        <p:spPr>
          <a:xfrm>
            <a:off x="757631" y="349739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 err="1" smtClean="0"/>
              <a:t>Card_Category</a:t>
            </a:r>
            <a:endParaRPr sz="2000" dirty="0"/>
          </a:p>
        </p:txBody>
      </p:sp>
      <p:sp>
        <p:nvSpPr>
          <p:cNvPr id="1155" name="Google Shape;1155;p50"/>
          <p:cNvSpPr txBox="1">
            <a:spLocks noGrp="1"/>
          </p:cNvSpPr>
          <p:nvPr>
            <p:ph type="title" idx="6"/>
          </p:nvPr>
        </p:nvSpPr>
        <p:spPr>
          <a:xfrm>
            <a:off x="3456900" y="349739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400" dirty="0" smtClean="0"/>
              <a:t>Gender</a:t>
            </a:r>
            <a:endParaRPr sz="2400" dirty="0"/>
          </a:p>
        </p:txBody>
      </p:sp>
      <p:sp>
        <p:nvSpPr>
          <p:cNvPr id="1158" name="Google Shape;1158;p50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4118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Education_Level</a:t>
            </a:r>
            <a:endParaRPr sz="2000" dirty="0"/>
          </a:p>
        </p:txBody>
      </p:sp>
      <p:sp>
        <p:nvSpPr>
          <p:cNvPr id="1160" name="Google Shape;1160;p50"/>
          <p:cNvSpPr txBox="1">
            <a:spLocks noGrp="1"/>
          </p:cNvSpPr>
          <p:nvPr>
            <p:ph type="title" idx="8"/>
          </p:nvPr>
        </p:nvSpPr>
        <p:spPr>
          <a:xfrm>
            <a:off x="5974528" y="1682850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Income_Category</a:t>
            </a:r>
            <a:endParaRPr sz="2000" dirty="0"/>
          </a:p>
        </p:txBody>
      </p:sp>
      <p:sp>
        <p:nvSpPr>
          <p:cNvPr id="1161" name="Google Shape;1161;p50"/>
          <p:cNvSpPr txBox="1">
            <a:spLocks noGrp="1"/>
          </p:cNvSpPr>
          <p:nvPr>
            <p:ph type="title" idx="2"/>
          </p:nvPr>
        </p:nvSpPr>
        <p:spPr>
          <a:xfrm>
            <a:off x="3491277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Marital_Status</a:t>
            </a:r>
            <a:endParaRPr sz="2000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1403648" y="1131590"/>
            <a:ext cx="1152128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標楷體" pitchFamily="65" charset="-120"/>
                <a:ea typeface="標楷體" pitchFamily="65" charset="-120"/>
              </a:rPr>
              <a:t>名目變數</a:t>
            </a:r>
            <a:endParaRPr lang="zh-TW" altLang="en-US" sz="18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55576" y="2139702"/>
            <a:ext cx="25922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教育等級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College	   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Doctorate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Graduate	   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High School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Post-Graduate  Uneducated</a:t>
            </a: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Unknown</a:t>
            </a:r>
          </a:p>
          <a:p>
            <a:endParaRPr lang="zh-TW" altLang="en-US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3491880" y="2139702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婚姻狀況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Divorced	Married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Single	Unknown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084168" y="2139702"/>
            <a:ext cx="2808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收入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$120K +	</a:t>
            </a:r>
            <a:r>
              <a:rPr lang="zh-TW" altLang="en-US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     </a:t>
            </a:r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$80K - $120K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$60K - $80K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     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$40K - $60K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Less than $40K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  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Unknown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755576" y="4011910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信用卡種類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Blue	Gold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Silver	Platinum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3851920" y="4011910"/>
            <a:ext cx="12241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性別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F	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M</a:t>
            </a:r>
          </a:p>
        </p:txBody>
      </p:sp>
      <p:sp>
        <p:nvSpPr>
          <p:cNvPr id="31" name="Google Shape;1160;p50"/>
          <p:cNvSpPr txBox="1">
            <a:spLocks noGrp="1"/>
          </p:cNvSpPr>
          <p:nvPr>
            <p:ph type="title" idx="8"/>
          </p:nvPr>
        </p:nvSpPr>
        <p:spPr>
          <a:xfrm>
            <a:off x="5758504" y="3483050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Attrition_Flag</a:t>
            </a:r>
            <a:endParaRPr sz="2000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5868144" y="3939902"/>
            <a:ext cx="28083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客戶當前合作情況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Poppins"/>
                <a:sym typeface="Poppins"/>
              </a:rPr>
              <a:t>Existing Customer</a:t>
            </a:r>
          </a:p>
          <a:p>
            <a:pPr lvl="0"/>
            <a:r>
              <a:rPr lang="en-US" altLang="zh-TW" b="1" dirty="0" err="1" smtClean="0">
                <a:latin typeface="標楷體" pitchFamily="65" charset="-120"/>
                <a:ea typeface="標楷體" pitchFamily="65" charset="-120"/>
              </a:rPr>
              <a:t>Attrited</a:t>
            </a:r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 Customer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/>
          <p:cNvSpPr txBox="1"/>
          <p:nvPr/>
        </p:nvSpPr>
        <p:spPr>
          <a:xfrm>
            <a:off x="683568" y="411510"/>
            <a:ext cx="136815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標楷體" pitchFamily="65" charset="-120"/>
                <a:ea typeface="標楷體" pitchFamily="65" charset="-120"/>
              </a:rPr>
              <a:t>連續變數</a:t>
            </a:r>
            <a:r>
              <a:rPr lang="en-US" altLang="zh-TW" sz="1800" b="1" dirty="0" smtClean="0">
                <a:latin typeface="標楷體" pitchFamily="65" charset="-120"/>
                <a:ea typeface="標楷體" pitchFamily="65" charset="-120"/>
              </a:rPr>
              <a:t>-1</a:t>
            </a:r>
            <a:endParaRPr lang="zh-TW" altLang="en-US" sz="18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" name="Google Shape;1158;p50"/>
          <p:cNvSpPr txBox="1">
            <a:spLocks noGrp="1"/>
          </p:cNvSpPr>
          <p:nvPr>
            <p:ph type="title"/>
          </p:nvPr>
        </p:nvSpPr>
        <p:spPr>
          <a:xfrm>
            <a:off x="215944" y="890762"/>
            <a:ext cx="24118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/>
              <a:t>Customer_Age</a:t>
            </a:r>
            <a:endParaRPr sz="2000" dirty="0"/>
          </a:p>
        </p:txBody>
      </p:sp>
      <p:sp>
        <p:nvSpPr>
          <p:cNvPr id="12" name="Google Shape;1160;p50"/>
          <p:cNvSpPr txBox="1">
            <a:spLocks/>
          </p:cNvSpPr>
          <p:nvPr/>
        </p:nvSpPr>
        <p:spPr>
          <a:xfrm>
            <a:off x="5508104" y="915566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Months_on_book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3" name="Google Shape;1161;p50"/>
          <p:cNvSpPr txBox="1">
            <a:spLocks/>
          </p:cNvSpPr>
          <p:nvPr/>
        </p:nvSpPr>
        <p:spPr>
          <a:xfrm>
            <a:off x="2771800" y="915566"/>
            <a:ext cx="273630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Dependent_count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251520" y="1347614"/>
            <a:ext cx="2592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客戶年齡</a:t>
            </a:r>
          </a:p>
          <a:p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26~73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歲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843808" y="134761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家人數量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0~5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人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580112" y="1347614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與銀行合作的時間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13~56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個月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7" name="Google Shape;1158;p50"/>
          <p:cNvSpPr txBox="1">
            <a:spLocks/>
          </p:cNvSpPr>
          <p:nvPr/>
        </p:nvSpPr>
        <p:spPr>
          <a:xfrm>
            <a:off x="215944" y="1970882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Total_Relationship_Count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" name="Google Shape;1160;p50"/>
          <p:cNvSpPr txBox="1">
            <a:spLocks/>
          </p:cNvSpPr>
          <p:nvPr/>
        </p:nvSpPr>
        <p:spPr>
          <a:xfrm>
            <a:off x="5652120" y="1995686"/>
            <a:ext cx="29523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Contacts_Count_12_mon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9" name="Google Shape;1161;p50"/>
          <p:cNvSpPr txBox="1">
            <a:spLocks/>
          </p:cNvSpPr>
          <p:nvPr/>
        </p:nvSpPr>
        <p:spPr>
          <a:xfrm>
            <a:off x="2771800" y="199568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Months_Inactive_12_mon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251520" y="2427734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客戶持有商品數</a:t>
            </a:r>
          </a:p>
          <a:p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1~6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項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2843808" y="2427734"/>
            <a:ext cx="23042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個月裡，</a:t>
            </a:r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最後一次使用信用卡距離至今幾個月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?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個月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5724128" y="2427734"/>
            <a:ext cx="2448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個月裡，和銀行聯繫的次數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?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次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3" name="Google Shape;1158;p50"/>
          <p:cNvSpPr txBox="1">
            <a:spLocks/>
          </p:cNvSpPr>
          <p:nvPr/>
        </p:nvSpPr>
        <p:spPr>
          <a:xfrm>
            <a:off x="215944" y="3411042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Credit_Limit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" name="Google Shape;1160;p50"/>
          <p:cNvSpPr txBox="1">
            <a:spLocks/>
          </p:cNvSpPr>
          <p:nvPr/>
        </p:nvSpPr>
        <p:spPr>
          <a:xfrm>
            <a:off x="5508104" y="3435846"/>
            <a:ext cx="252028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16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Avg_Open_To_Buy</a:t>
            </a:r>
            <a:endParaRPr lang="en-US" altLang="zh-TW" sz="16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5" name="Google Shape;1161;p50"/>
          <p:cNvSpPr txBox="1">
            <a:spLocks/>
          </p:cNvSpPr>
          <p:nvPr/>
        </p:nvSpPr>
        <p:spPr>
          <a:xfrm>
            <a:off x="2771800" y="3435846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Total_Revolving_Bal</a:t>
            </a:r>
            <a:endParaRPr lang="en-US" altLang="zh-TW" sz="18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251520" y="3867894"/>
            <a:ext cx="2016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信用卡額度</a:t>
            </a:r>
            <a:endParaRPr lang="zh-TW" altLang="en-US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1438.3~34516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美元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2843808" y="3867894"/>
            <a:ext cx="23042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信用卡循環結餘總額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(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循環利息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)</a:t>
            </a: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0~2517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美元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5580112" y="3867894"/>
            <a:ext cx="23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個月裡，</a:t>
            </a:r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持卡人賬戶的</a:t>
            </a:r>
            <a:r>
              <a:rPr lang="zh-TW" altLang="zh-TW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信用額度</a:t>
            </a:r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與</a:t>
            </a:r>
            <a:r>
              <a:rPr lang="zh-TW" altLang="zh-TW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賬戶當前餘額</a:t>
            </a:r>
            <a:r>
              <a:rPr lang="zh-TW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之間的差額。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3~34516</a:t>
            </a:r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美元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/>
          <p:cNvSpPr txBox="1"/>
          <p:nvPr/>
        </p:nvSpPr>
        <p:spPr>
          <a:xfrm>
            <a:off x="683568" y="411510"/>
            <a:ext cx="1368152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標楷體" pitchFamily="65" charset="-120"/>
                <a:ea typeface="標楷體" pitchFamily="65" charset="-120"/>
              </a:rPr>
              <a:t>連續變數</a:t>
            </a:r>
            <a:r>
              <a:rPr lang="en-US" altLang="zh-TW" sz="1800" b="1" dirty="0" smtClean="0">
                <a:latin typeface="標楷體" pitchFamily="65" charset="-120"/>
                <a:ea typeface="標楷體" pitchFamily="65" charset="-120"/>
              </a:rPr>
              <a:t>-2</a:t>
            </a:r>
            <a:endParaRPr lang="zh-TW" altLang="en-US" sz="1800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" name="Google Shape;1158;p50"/>
          <p:cNvSpPr txBox="1">
            <a:spLocks noGrp="1"/>
          </p:cNvSpPr>
          <p:nvPr>
            <p:ph type="title"/>
          </p:nvPr>
        </p:nvSpPr>
        <p:spPr>
          <a:xfrm>
            <a:off x="215944" y="890762"/>
            <a:ext cx="241184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400" dirty="0" smtClean="0"/>
              <a:t>Total_Amt_Chng_Q4_Q1</a:t>
            </a:r>
            <a:endParaRPr sz="1400" dirty="0"/>
          </a:p>
        </p:txBody>
      </p:sp>
      <p:sp>
        <p:nvSpPr>
          <p:cNvPr id="12" name="Google Shape;1160;p50"/>
          <p:cNvSpPr txBox="1">
            <a:spLocks/>
          </p:cNvSpPr>
          <p:nvPr/>
        </p:nvSpPr>
        <p:spPr>
          <a:xfrm>
            <a:off x="5508104" y="915566"/>
            <a:ext cx="277393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Total_Trans_Ct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3" name="Google Shape;1161;p50"/>
          <p:cNvSpPr txBox="1">
            <a:spLocks/>
          </p:cNvSpPr>
          <p:nvPr/>
        </p:nvSpPr>
        <p:spPr>
          <a:xfrm>
            <a:off x="2771800" y="915566"/>
            <a:ext cx="273630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0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Total_Trans_Amt</a:t>
            </a:r>
            <a:endParaRPr lang="en-US" altLang="zh-TW" sz="20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251520" y="1347614"/>
            <a:ext cx="25922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交易金額的變化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(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第四季度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÷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第一季度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)</a:t>
            </a:r>
            <a:endParaRPr lang="zh-TW" altLang="en-US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 3.397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843808" y="1347614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過去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12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個月的總交易金額</a:t>
            </a:r>
            <a:endParaRPr lang="en-US" altLang="zh-TW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510~18484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美元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580112" y="1347614"/>
            <a:ext cx="280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過去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個月的總交易次數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lvl="0"/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10~139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次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7" name="Google Shape;1158;p50"/>
          <p:cNvSpPr txBox="1">
            <a:spLocks/>
          </p:cNvSpPr>
          <p:nvPr/>
        </p:nvSpPr>
        <p:spPr>
          <a:xfrm>
            <a:off x="1115616" y="2211710"/>
            <a:ext cx="262786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3500"/>
            </a:pPr>
            <a:r>
              <a:rPr lang="en-US" altLang="zh-TW" sz="1600" dirty="0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Total_Ct_Chng_Q4_Q1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" name="Google Shape;1161;p50"/>
          <p:cNvSpPr txBox="1">
            <a:spLocks/>
          </p:cNvSpPr>
          <p:nvPr/>
        </p:nvSpPr>
        <p:spPr>
          <a:xfrm>
            <a:off x="3923928" y="2211710"/>
            <a:ext cx="288032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1800" dirty="0" err="1" smtClean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</a:rPr>
              <a:t>Avg_Utilization_Ratio</a:t>
            </a:r>
            <a:endParaRPr lang="en-US" altLang="zh-TW" sz="1800" dirty="0">
              <a:solidFill>
                <a:schemeClr val="dk2"/>
              </a:solidFill>
              <a:latin typeface="Montserrat ExtraBold"/>
              <a:ea typeface="Montserrat ExtraBold"/>
              <a:cs typeface="Montserrat ExtraBold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1151192" y="2668562"/>
            <a:ext cx="20162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交易次數的變化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lvl="0"/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(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第四季度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÷</a:t>
            </a:r>
            <a:r>
              <a:rPr lang="zh-TW" altLang="en-US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第一季度</a:t>
            </a:r>
            <a:r>
              <a:rPr lang="en-US" altLang="zh-TW" b="1" dirty="0" smtClean="0">
                <a:solidFill>
                  <a:schemeClr val="dk1"/>
                </a:solidFill>
                <a:latin typeface="微軟正黑體" pitchFamily="34" charset="-120"/>
                <a:ea typeface="微軟正黑體" pitchFamily="34" charset="-120"/>
                <a:cs typeface="Poppins"/>
                <a:sym typeface="Poppins"/>
              </a:rPr>
              <a:t>)</a:t>
            </a:r>
            <a:endParaRPr lang="zh-TW" altLang="en-US" b="1" dirty="0" smtClean="0">
              <a:solidFill>
                <a:schemeClr val="dk1"/>
              </a:solidFill>
              <a:latin typeface="微軟正黑體" pitchFamily="34" charset="-120"/>
              <a:ea typeface="微軟正黑體" pitchFamily="34" charset="-120"/>
              <a:cs typeface="Poppins"/>
              <a:sym typeface="Poppins"/>
            </a:endParaRPr>
          </a:p>
          <a:p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 3.714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3995936" y="2643758"/>
            <a:ext cx="2304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信用卡平均使用率</a:t>
            </a: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 lvl="0"/>
            <a:r>
              <a:rPr lang="en-US" altLang="zh-TW" b="1" dirty="0" smtClean="0">
                <a:latin typeface="標楷體" pitchFamily="65" charset="-120"/>
                <a:ea typeface="標楷體" pitchFamily="65" charset="-120"/>
              </a:rPr>
              <a:t>0~0.999</a:t>
            </a:r>
            <a:endParaRPr lang="zh-TW" altLang="en-US" b="1" dirty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29" name="Google Shape;2975;p80"/>
          <p:cNvPicPr preferRelativeResize="0"/>
          <p:nvPr/>
        </p:nvPicPr>
        <p:blipFill rotWithShape="1">
          <a:blip r:embed="rId3">
            <a:alphaModFix/>
          </a:blip>
          <a:srcRect t="11708" b="17967"/>
          <a:stretch/>
        </p:blipFill>
        <p:spPr>
          <a:xfrm>
            <a:off x="683568" y="3507854"/>
            <a:ext cx="1796923" cy="12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2967;p80"/>
          <p:cNvPicPr preferRelativeResize="0"/>
          <p:nvPr/>
        </p:nvPicPr>
        <p:blipFill rotWithShape="1">
          <a:blip r:embed="rId4">
            <a:alphaModFix/>
          </a:blip>
          <a:srcRect t="16540" b="16547"/>
          <a:stretch/>
        </p:blipFill>
        <p:spPr>
          <a:xfrm>
            <a:off x="3419872" y="3651870"/>
            <a:ext cx="1606719" cy="1075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2974;p80"/>
          <p:cNvPicPr preferRelativeResize="0"/>
          <p:nvPr/>
        </p:nvPicPr>
        <p:blipFill rotWithShape="1">
          <a:blip r:embed="rId5">
            <a:alphaModFix/>
          </a:blip>
          <a:srcRect t="6567" b="11945"/>
          <a:stretch/>
        </p:blipFill>
        <p:spPr>
          <a:xfrm>
            <a:off x="6084168" y="3579862"/>
            <a:ext cx="1448284" cy="1180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6"/>
          <p:cNvSpPr txBox="1">
            <a:spLocks noGrp="1"/>
          </p:cNvSpPr>
          <p:nvPr>
            <p:ph type="title"/>
          </p:nvPr>
        </p:nvSpPr>
        <p:spPr>
          <a:xfrm flipH="1">
            <a:off x="4211960" y="2859782"/>
            <a:ext cx="42075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b="1" dirty="0" smtClean="0">
                <a:latin typeface="標楷體" pitchFamily="65" charset="-120"/>
                <a:ea typeface="標楷體" pitchFamily="65" charset="-120"/>
              </a:rPr>
              <a:t>資料預處理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/>
            </a:r>
            <a:br>
              <a:rPr lang="zh-TW" altLang="en-US" dirty="0" smtClean="0">
                <a:latin typeface="標楷體" pitchFamily="65" charset="-120"/>
                <a:ea typeface="標楷體" pitchFamily="65" charset="-120"/>
              </a:rPr>
            </a:br>
            <a:endParaRPr dirty="0"/>
          </a:p>
        </p:txBody>
      </p:sp>
      <p:sp>
        <p:nvSpPr>
          <p:cNvPr id="1026" name="Google Shape;1026;p46"/>
          <p:cNvSpPr/>
          <p:nvPr/>
        </p:nvSpPr>
        <p:spPr>
          <a:xfrm>
            <a:off x="7044600" y="1326638"/>
            <a:ext cx="1367400" cy="9648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6"/>
          <p:cNvSpPr txBox="1">
            <a:spLocks noGrp="1"/>
          </p:cNvSpPr>
          <p:nvPr>
            <p:ph type="title" idx="2"/>
          </p:nvPr>
        </p:nvSpPr>
        <p:spPr>
          <a:xfrm flipH="1">
            <a:off x="7043250" y="1388138"/>
            <a:ext cx="136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56" name="Google Shape;1768;p67"/>
          <p:cNvSpPr/>
          <p:nvPr/>
        </p:nvSpPr>
        <p:spPr>
          <a:xfrm>
            <a:off x="2575719" y="830501"/>
            <a:ext cx="633913" cy="540574"/>
          </a:xfrm>
          <a:custGeom>
            <a:avLst/>
            <a:gdLst/>
            <a:ahLst/>
            <a:cxnLst/>
            <a:rect l="l" t="t" r="r" b="b"/>
            <a:pathLst>
              <a:path w="34141" h="29114" extrusionOk="0">
                <a:moveTo>
                  <a:pt x="17561" y="1"/>
                </a:moveTo>
                <a:cubicBezTo>
                  <a:pt x="7795" y="1"/>
                  <a:pt x="0" y="10208"/>
                  <a:pt x="4285" y="20273"/>
                </a:cubicBezTo>
                <a:cubicBezTo>
                  <a:pt x="6565" y="25626"/>
                  <a:pt x="11824" y="29114"/>
                  <a:pt x="17630" y="29114"/>
                </a:cubicBezTo>
                <a:cubicBezTo>
                  <a:pt x="17685" y="29114"/>
                  <a:pt x="17740" y="29113"/>
                  <a:pt x="17795" y="29113"/>
                </a:cubicBezTo>
                <a:cubicBezTo>
                  <a:pt x="23666" y="29046"/>
                  <a:pt x="28936" y="25477"/>
                  <a:pt x="31138" y="20006"/>
                </a:cubicBezTo>
                <a:cubicBezTo>
                  <a:pt x="34140" y="12567"/>
                  <a:pt x="30537" y="4095"/>
                  <a:pt x="23065" y="1093"/>
                </a:cubicBezTo>
                <a:cubicBezTo>
                  <a:pt x="21206" y="344"/>
                  <a:pt x="19351" y="1"/>
                  <a:pt x="175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771;p67"/>
          <p:cNvSpPr/>
          <p:nvPr/>
        </p:nvSpPr>
        <p:spPr>
          <a:xfrm>
            <a:off x="2870200" y="2178687"/>
            <a:ext cx="105315" cy="50188"/>
          </a:xfrm>
          <a:custGeom>
            <a:avLst/>
            <a:gdLst/>
            <a:ahLst/>
            <a:cxnLst/>
            <a:rect l="l" t="t" r="r" b="b"/>
            <a:pathLst>
              <a:path w="5672" h="2703" extrusionOk="0">
                <a:moveTo>
                  <a:pt x="367" y="0"/>
                </a:moveTo>
                <a:lnTo>
                  <a:pt x="0" y="2702"/>
                </a:lnTo>
                <a:lnTo>
                  <a:pt x="5671" y="2702"/>
                </a:lnTo>
                <a:lnTo>
                  <a:pt x="54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772;p67"/>
          <p:cNvSpPr/>
          <p:nvPr/>
        </p:nvSpPr>
        <p:spPr>
          <a:xfrm>
            <a:off x="3000265" y="2178687"/>
            <a:ext cx="116455" cy="50188"/>
          </a:xfrm>
          <a:custGeom>
            <a:avLst/>
            <a:gdLst/>
            <a:ahLst/>
            <a:cxnLst/>
            <a:rect l="l" t="t" r="r" b="b"/>
            <a:pathLst>
              <a:path w="6272" h="2703" extrusionOk="0">
                <a:moveTo>
                  <a:pt x="0" y="0"/>
                </a:moveTo>
                <a:lnTo>
                  <a:pt x="534" y="2702"/>
                </a:lnTo>
                <a:lnTo>
                  <a:pt x="6271" y="2169"/>
                </a:lnTo>
                <a:lnTo>
                  <a:pt x="54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73;p67"/>
          <p:cNvSpPr/>
          <p:nvPr/>
        </p:nvSpPr>
        <p:spPr>
          <a:xfrm>
            <a:off x="2865419" y="976426"/>
            <a:ext cx="54514" cy="46642"/>
          </a:xfrm>
          <a:custGeom>
            <a:avLst/>
            <a:gdLst/>
            <a:ahLst/>
            <a:cxnLst/>
            <a:rect l="l" t="t" r="r" b="b"/>
            <a:pathLst>
              <a:path w="2936" h="2512" extrusionOk="0">
                <a:moveTo>
                  <a:pt x="1668" y="1"/>
                </a:moveTo>
                <a:cubicBezTo>
                  <a:pt x="568" y="1"/>
                  <a:pt x="0" y="1368"/>
                  <a:pt x="801" y="2135"/>
                </a:cubicBezTo>
                <a:cubicBezTo>
                  <a:pt x="1050" y="2395"/>
                  <a:pt x="1363" y="2511"/>
                  <a:pt x="1671" y="2511"/>
                </a:cubicBezTo>
                <a:cubicBezTo>
                  <a:pt x="2313" y="2511"/>
                  <a:pt x="2936" y="2011"/>
                  <a:pt x="2936" y="1268"/>
                </a:cubicBezTo>
                <a:cubicBezTo>
                  <a:pt x="2936" y="568"/>
                  <a:pt x="2369" y="1"/>
                  <a:pt x="166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1774;p67"/>
          <p:cNvSpPr/>
          <p:nvPr/>
        </p:nvSpPr>
        <p:spPr>
          <a:xfrm>
            <a:off x="539552" y="3219822"/>
            <a:ext cx="3002662" cy="175296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775;p67"/>
          <p:cNvSpPr/>
          <p:nvPr/>
        </p:nvSpPr>
        <p:spPr>
          <a:xfrm>
            <a:off x="2613170" y="2026786"/>
            <a:ext cx="111498" cy="112890"/>
          </a:xfrm>
          <a:custGeom>
            <a:avLst/>
            <a:gdLst/>
            <a:ahLst/>
            <a:cxnLst/>
            <a:rect l="l" t="t" r="r" b="b"/>
            <a:pathLst>
              <a:path w="6005" h="6080" extrusionOk="0">
                <a:moveTo>
                  <a:pt x="229" y="1"/>
                </a:moveTo>
                <a:cubicBezTo>
                  <a:pt x="175" y="1"/>
                  <a:pt x="117" y="26"/>
                  <a:pt x="67" y="76"/>
                </a:cubicBezTo>
                <a:cubicBezTo>
                  <a:pt x="0" y="142"/>
                  <a:pt x="0" y="276"/>
                  <a:pt x="67" y="376"/>
                </a:cubicBezTo>
                <a:lnTo>
                  <a:pt x="5637" y="6013"/>
                </a:lnTo>
                <a:cubicBezTo>
                  <a:pt x="5671" y="6047"/>
                  <a:pt x="5704" y="6080"/>
                  <a:pt x="5771" y="6080"/>
                </a:cubicBezTo>
                <a:cubicBezTo>
                  <a:pt x="5838" y="6080"/>
                  <a:pt x="5871" y="6047"/>
                  <a:pt x="5904" y="6013"/>
                </a:cubicBezTo>
                <a:cubicBezTo>
                  <a:pt x="6004" y="5946"/>
                  <a:pt x="6004" y="5813"/>
                  <a:pt x="5904" y="5713"/>
                </a:cubicBezTo>
                <a:lnTo>
                  <a:pt x="367" y="76"/>
                </a:lnTo>
                <a:cubicBezTo>
                  <a:pt x="334" y="26"/>
                  <a:pt x="284" y="1"/>
                  <a:pt x="2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776;p67"/>
          <p:cNvSpPr/>
          <p:nvPr/>
        </p:nvSpPr>
        <p:spPr>
          <a:xfrm>
            <a:off x="2058225" y="2062213"/>
            <a:ext cx="180866" cy="263900"/>
          </a:xfrm>
          <a:custGeom>
            <a:avLst/>
            <a:gdLst/>
            <a:ahLst/>
            <a:cxnLst/>
            <a:rect l="l" t="t" r="r" b="b"/>
            <a:pathLst>
              <a:path w="9741" h="14213" extrusionOk="0">
                <a:moveTo>
                  <a:pt x="9493" y="1"/>
                </a:moveTo>
                <a:cubicBezTo>
                  <a:pt x="9421" y="1"/>
                  <a:pt x="9350" y="38"/>
                  <a:pt x="9307" y="102"/>
                </a:cubicBezTo>
                <a:lnTo>
                  <a:pt x="67" y="13879"/>
                </a:lnTo>
                <a:cubicBezTo>
                  <a:pt x="0" y="13979"/>
                  <a:pt x="33" y="14112"/>
                  <a:pt x="134" y="14179"/>
                </a:cubicBezTo>
                <a:cubicBezTo>
                  <a:pt x="167" y="14179"/>
                  <a:pt x="200" y="14212"/>
                  <a:pt x="234" y="14212"/>
                </a:cubicBezTo>
                <a:cubicBezTo>
                  <a:pt x="300" y="14212"/>
                  <a:pt x="367" y="14179"/>
                  <a:pt x="400" y="14112"/>
                </a:cubicBezTo>
                <a:lnTo>
                  <a:pt x="9674" y="336"/>
                </a:lnTo>
                <a:cubicBezTo>
                  <a:pt x="9740" y="236"/>
                  <a:pt x="9707" y="102"/>
                  <a:pt x="9607" y="36"/>
                </a:cubicBezTo>
                <a:cubicBezTo>
                  <a:pt x="9572" y="12"/>
                  <a:pt x="9532" y="1"/>
                  <a:pt x="94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777;p67"/>
          <p:cNvSpPr/>
          <p:nvPr/>
        </p:nvSpPr>
        <p:spPr>
          <a:xfrm>
            <a:off x="1867462" y="1269938"/>
            <a:ext cx="327661" cy="331523"/>
          </a:xfrm>
          <a:custGeom>
            <a:avLst/>
            <a:gdLst/>
            <a:ahLst/>
            <a:cxnLst/>
            <a:rect l="l" t="t" r="r" b="b"/>
            <a:pathLst>
              <a:path w="17647" h="17855" extrusionOk="0">
                <a:moveTo>
                  <a:pt x="238" y="0"/>
                </a:moveTo>
                <a:cubicBezTo>
                  <a:pt x="184" y="0"/>
                  <a:pt x="134" y="25"/>
                  <a:pt x="100" y="75"/>
                </a:cubicBezTo>
                <a:cubicBezTo>
                  <a:pt x="0" y="142"/>
                  <a:pt x="0" y="275"/>
                  <a:pt x="100" y="375"/>
                </a:cubicBezTo>
                <a:lnTo>
                  <a:pt x="17279" y="17788"/>
                </a:lnTo>
                <a:cubicBezTo>
                  <a:pt x="17312" y="17821"/>
                  <a:pt x="17379" y="17854"/>
                  <a:pt x="17413" y="17854"/>
                </a:cubicBezTo>
                <a:cubicBezTo>
                  <a:pt x="17479" y="17854"/>
                  <a:pt x="17513" y="17821"/>
                  <a:pt x="17579" y="17788"/>
                </a:cubicBezTo>
                <a:cubicBezTo>
                  <a:pt x="17646" y="17721"/>
                  <a:pt x="17646" y="17588"/>
                  <a:pt x="17579" y="17521"/>
                </a:cubicBezTo>
                <a:lnTo>
                  <a:pt x="400" y="75"/>
                </a:lnTo>
                <a:cubicBezTo>
                  <a:pt x="350" y="25"/>
                  <a:pt x="292" y="0"/>
                  <a:pt x="2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778;p67"/>
          <p:cNvSpPr/>
          <p:nvPr/>
        </p:nvSpPr>
        <p:spPr>
          <a:xfrm>
            <a:off x="2574754" y="1345619"/>
            <a:ext cx="159198" cy="222402"/>
          </a:xfrm>
          <a:custGeom>
            <a:avLst/>
            <a:gdLst/>
            <a:ahLst/>
            <a:cxnLst/>
            <a:rect l="l" t="t" r="r" b="b"/>
            <a:pathLst>
              <a:path w="8574" h="11978" extrusionOk="0">
                <a:moveTo>
                  <a:pt x="8359" y="1"/>
                </a:moveTo>
                <a:cubicBezTo>
                  <a:pt x="8287" y="1"/>
                  <a:pt x="8217" y="37"/>
                  <a:pt x="8173" y="102"/>
                </a:cubicBezTo>
                <a:lnTo>
                  <a:pt x="68" y="11644"/>
                </a:lnTo>
                <a:cubicBezTo>
                  <a:pt x="1" y="11744"/>
                  <a:pt x="1" y="11877"/>
                  <a:pt x="101" y="11944"/>
                </a:cubicBezTo>
                <a:cubicBezTo>
                  <a:pt x="134" y="11944"/>
                  <a:pt x="168" y="11977"/>
                  <a:pt x="234" y="11977"/>
                </a:cubicBezTo>
                <a:cubicBezTo>
                  <a:pt x="301" y="11977"/>
                  <a:pt x="368" y="11944"/>
                  <a:pt x="401" y="11877"/>
                </a:cubicBezTo>
                <a:lnTo>
                  <a:pt x="8507" y="336"/>
                </a:lnTo>
                <a:cubicBezTo>
                  <a:pt x="8574" y="235"/>
                  <a:pt x="8540" y="102"/>
                  <a:pt x="8474" y="35"/>
                </a:cubicBezTo>
                <a:cubicBezTo>
                  <a:pt x="8438" y="12"/>
                  <a:pt x="8399" y="1"/>
                  <a:pt x="83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781;p67"/>
          <p:cNvSpPr/>
          <p:nvPr/>
        </p:nvSpPr>
        <p:spPr>
          <a:xfrm>
            <a:off x="2095378" y="1504816"/>
            <a:ext cx="616905" cy="616905"/>
          </a:xfrm>
          <a:custGeom>
            <a:avLst/>
            <a:gdLst/>
            <a:ahLst/>
            <a:cxnLst/>
            <a:rect l="l" t="t" r="r" b="b"/>
            <a:pathLst>
              <a:path w="33225" h="33225" extrusionOk="0">
                <a:moveTo>
                  <a:pt x="16379" y="1"/>
                </a:moveTo>
                <a:cubicBezTo>
                  <a:pt x="16245" y="1"/>
                  <a:pt x="16179" y="101"/>
                  <a:pt x="16179" y="234"/>
                </a:cubicBezTo>
                <a:cubicBezTo>
                  <a:pt x="16179" y="334"/>
                  <a:pt x="16279" y="434"/>
                  <a:pt x="16379" y="434"/>
                </a:cubicBezTo>
                <a:lnTo>
                  <a:pt x="16612" y="434"/>
                </a:lnTo>
                <a:cubicBezTo>
                  <a:pt x="17213" y="434"/>
                  <a:pt x="17847" y="468"/>
                  <a:pt x="18447" y="534"/>
                </a:cubicBezTo>
                <a:lnTo>
                  <a:pt x="18480" y="534"/>
                </a:lnTo>
                <a:cubicBezTo>
                  <a:pt x="18580" y="534"/>
                  <a:pt x="18647" y="434"/>
                  <a:pt x="18681" y="334"/>
                </a:cubicBezTo>
                <a:cubicBezTo>
                  <a:pt x="18681" y="234"/>
                  <a:pt x="18580" y="134"/>
                  <a:pt x="18480" y="101"/>
                </a:cubicBezTo>
                <a:cubicBezTo>
                  <a:pt x="17880" y="34"/>
                  <a:pt x="17246" y="1"/>
                  <a:pt x="16612" y="1"/>
                </a:cubicBezTo>
                <a:close/>
                <a:moveTo>
                  <a:pt x="19696" y="294"/>
                </a:moveTo>
                <a:cubicBezTo>
                  <a:pt x="19589" y="294"/>
                  <a:pt x="19510" y="381"/>
                  <a:pt x="19481" y="468"/>
                </a:cubicBezTo>
                <a:cubicBezTo>
                  <a:pt x="19481" y="601"/>
                  <a:pt x="19548" y="701"/>
                  <a:pt x="19648" y="735"/>
                </a:cubicBezTo>
                <a:cubicBezTo>
                  <a:pt x="20048" y="801"/>
                  <a:pt x="20448" y="901"/>
                  <a:pt x="20849" y="1001"/>
                </a:cubicBezTo>
                <a:lnTo>
                  <a:pt x="20915" y="1001"/>
                </a:lnTo>
                <a:cubicBezTo>
                  <a:pt x="21016" y="1001"/>
                  <a:pt x="21116" y="935"/>
                  <a:pt x="21149" y="835"/>
                </a:cubicBezTo>
                <a:cubicBezTo>
                  <a:pt x="21149" y="735"/>
                  <a:pt x="21082" y="635"/>
                  <a:pt x="20982" y="601"/>
                </a:cubicBezTo>
                <a:cubicBezTo>
                  <a:pt x="20582" y="468"/>
                  <a:pt x="20148" y="401"/>
                  <a:pt x="19748" y="301"/>
                </a:cubicBezTo>
                <a:cubicBezTo>
                  <a:pt x="19730" y="296"/>
                  <a:pt x="19713" y="294"/>
                  <a:pt x="19696" y="294"/>
                </a:cubicBezTo>
                <a:close/>
                <a:moveTo>
                  <a:pt x="14179" y="199"/>
                </a:moveTo>
                <a:cubicBezTo>
                  <a:pt x="14168" y="199"/>
                  <a:pt x="14156" y="200"/>
                  <a:pt x="14144" y="201"/>
                </a:cubicBezTo>
                <a:cubicBezTo>
                  <a:pt x="12743" y="401"/>
                  <a:pt x="11409" y="801"/>
                  <a:pt x="10108" y="1335"/>
                </a:cubicBezTo>
                <a:cubicBezTo>
                  <a:pt x="10008" y="1368"/>
                  <a:pt x="9941" y="1502"/>
                  <a:pt x="10008" y="1602"/>
                </a:cubicBezTo>
                <a:cubicBezTo>
                  <a:pt x="10008" y="1702"/>
                  <a:pt x="10108" y="1735"/>
                  <a:pt x="10174" y="1735"/>
                </a:cubicBezTo>
                <a:lnTo>
                  <a:pt x="10275" y="1735"/>
                </a:lnTo>
                <a:cubicBezTo>
                  <a:pt x="11509" y="1202"/>
                  <a:pt x="12843" y="801"/>
                  <a:pt x="14211" y="601"/>
                </a:cubicBezTo>
                <a:cubicBezTo>
                  <a:pt x="14467" y="569"/>
                  <a:pt x="14446" y="199"/>
                  <a:pt x="14179" y="199"/>
                </a:cubicBezTo>
                <a:close/>
                <a:moveTo>
                  <a:pt x="8321" y="2268"/>
                </a:moveTo>
                <a:cubicBezTo>
                  <a:pt x="8281" y="2268"/>
                  <a:pt x="8242" y="2279"/>
                  <a:pt x="8206" y="2302"/>
                </a:cubicBezTo>
                <a:cubicBezTo>
                  <a:pt x="7839" y="2503"/>
                  <a:pt x="7506" y="2736"/>
                  <a:pt x="7139" y="2970"/>
                </a:cubicBezTo>
                <a:cubicBezTo>
                  <a:pt x="7039" y="3036"/>
                  <a:pt x="7039" y="3170"/>
                  <a:pt x="7106" y="3270"/>
                </a:cubicBezTo>
                <a:cubicBezTo>
                  <a:pt x="7139" y="3303"/>
                  <a:pt x="7206" y="3336"/>
                  <a:pt x="7272" y="3336"/>
                </a:cubicBezTo>
                <a:cubicBezTo>
                  <a:pt x="7306" y="3336"/>
                  <a:pt x="7339" y="3336"/>
                  <a:pt x="7372" y="3303"/>
                </a:cubicBezTo>
                <a:cubicBezTo>
                  <a:pt x="7706" y="3070"/>
                  <a:pt x="8073" y="2869"/>
                  <a:pt x="8407" y="2636"/>
                </a:cubicBezTo>
                <a:cubicBezTo>
                  <a:pt x="8507" y="2603"/>
                  <a:pt x="8540" y="2469"/>
                  <a:pt x="8507" y="2369"/>
                </a:cubicBezTo>
                <a:cubicBezTo>
                  <a:pt x="8464" y="2304"/>
                  <a:pt x="8393" y="2268"/>
                  <a:pt x="8321" y="2268"/>
                </a:cubicBezTo>
                <a:close/>
                <a:moveTo>
                  <a:pt x="22862" y="1241"/>
                </a:moveTo>
                <a:cubicBezTo>
                  <a:pt x="22783" y="1241"/>
                  <a:pt x="22707" y="1296"/>
                  <a:pt x="22683" y="1368"/>
                </a:cubicBezTo>
                <a:cubicBezTo>
                  <a:pt x="22650" y="1468"/>
                  <a:pt x="22683" y="1602"/>
                  <a:pt x="22783" y="1635"/>
                </a:cubicBezTo>
                <a:cubicBezTo>
                  <a:pt x="24051" y="2169"/>
                  <a:pt x="25252" y="2869"/>
                  <a:pt x="26353" y="3703"/>
                </a:cubicBezTo>
                <a:cubicBezTo>
                  <a:pt x="26386" y="3703"/>
                  <a:pt x="26453" y="3737"/>
                  <a:pt x="26486" y="3737"/>
                </a:cubicBezTo>
                <a:cubicBezTo>
                  <a:pt x="26553" y="3737"/>
                  <a:pt x="26620" y="3703"/>
                  <a:pt x="26653" y="3637"/>
                </a:cubicBezTo>
                <a:cubicBezTo>
                  <a:pt x="26720" y="3537"/>
                  <a:pt x="26720" y="3403"/>
                  <a:pt x="26620" y="3336"/>
                </a:cubicBezTo>
                <a:cubicBezTo>
                  <a:pt x="25485" y="2503"/>
                  <a:pt x="24251" y="1802"/>
                  <a:pt x="22950" y="1268"/>
                </a:cubicBezTo>
                <a:cubicBezTo>
                  <a:pt x="22922" y="1250"/>
                  <a:pt x="22892" y="1241"/>
                  <a:pt x="22862" y="1241"/>
                </a:cubicBezTo>
                <a:close/>
                <a:moveTo>
                  <a:pt x="6284" y="3690"/>
                </a:moveTo>
                <a:cubicBezTo>
                  <a:pt x="6235" y="3690"/>
                  <a:pt x="6183" y="3707"/>
                  <a:pt x="6138" y="3737"/>
                </a:cubicBezTo>
                <a:cubicBezTo>
                  <a:pt x="5605" y="4170"/>
                  <a:pt x="5071" y="4637"/>
                  <a:pt x="4604" y="5171"/>
                </a:cubicBezTo>
                <a:cubicBezTo>
                  <a:pt x="4504" y="5238"/>
                  <a:pt x="4504" y="5371"/>
                  <a:pt x="4604" y="5471"/>
                </a:cubicBezTo>
                <a:cubicBezTo>
                  <a:pt x="4637" y="5505"/>
                  <a:pt x="4671" y="5505"/>
                  <a:pt x="4737" y="5505"/>
                </a:cubicBezTo>
                <a:cubicBezTo>
                  <a:pt x="4804" y="5505"/>
                  <a:pt x="4871" y="5505"/>
                  <a:pt x="4904" y="5438"/>
                </a:cubicBezTo>
                <a:cubicBezTo>
                  <a:pt x="5371" y="4938"/>
                  <a:pt x="5871" y="4504"/>
                  <a:pt x="6405" y="4070"/>
                </a:cubicBezTo>
                <a:cubicBezTo>
                  <a:pt x="6505" y="3970"/>
                  <a:pt x="6505" y="3837"/>
                  <a:pt x="6438" y="3770"/>
                </a:cubicBezTo>
                <a:cubicBezTo>
                  <a:pt x="6402" y="3715"/>
                  <a:pt x="6345" y="3690"/>
                  <a:pt x="6284" y="3690"/>
                </a:cubicBezTo>
                <a:close/>
                <a:moveTo>
                  <a:pt x="29476" y="6234"/>
                </a:moveTo>
                <a:cubicBezTo>
                  <a:pt x="29319" y="6234"/>
                  <a:pt x="29163" y="6422"/>
                  <a:pt x="29288" y="6572"/>
                </a:cubicBezTo>
                <a:cubicBezTo>
                  <a:pt x="29722" y="7106"/>
                  <a:pt x="30122" y="7673"/>
                  <a:pt x="30489" y="8240"/>
                </a:cubicBezTo>
                <a:cubicBezTo>
                  <a:pt x="30522" y="8307"/>
                  <a:pt x="30589" y="8340"/>
                  <a:pt x="30656" y="8340"/>
                </a:cubicBezTo>
                <a:cubicBezTo>
                  <a:pt x="30689" y="8340"/>
                  <a:pt x="30722" y="8340"/>
                  <a:pt x="30756" y="8307"/>
                </a:cubicBezTo>
                <a:cubicBezTo>
                  <a:pt x="30856" y="8240"/>
                  <a:pt x="30889" y="8107"/>
                  <a:pt x="30856" y="8040"/>
                </a:cubicBezTo>
                <a:cubicBezTo>
                  <a:pt x="30456" y="7439"/>
                  <a:pt x="30055" y="6839"/>
                  <a:pt x="29622" y="6305"/>
                </a:cubicBezTo>
                <a:cubicBezTo>
                  <a:pt x="29580" y="6255"/>
                  <a:pt x="29528" y="6234"/>
                  <a:pt x="29476" y="6234"/>
                </a:cubicBezTo>
                <a:close/>
                <a:moveTo>
                  <a:pt x="31246" y="9014"/>
                </a:moveTo>
                <a:cubicBezTo>
                  <a:pt x="31215" y="9014"/>
                  <a:pt x="31184" y="9022"/>
                  <a:pt x="31156" y="9041"/>
                </a:cubicBezTo>
                <a:cubicBezTo>
                  <a:pt x="31056" y="9107"/>
                  <a:pt x="31023" y="9207"/>
                  <a:pt x="31089" y="9307"/>
                </a:cubicBezTo>
                <a:cubicBezTo>
                  <a:pt x="31256" y="9674"/>
                  <a:pt x="31423" y="10075"/>
                  <a:pt x="31590" y="10442"/>
                </a:cubicBezTo>
                <a:cubicBezTo>
                  <a:pt x="31623" y="10508"/>
                  <a:pt x="31690" y="10575"/>
                  <a:pt x="31790" y="10575"/>
                </a:cubicBezTo>
                <a:cubicBezTo>
                  <a:pt x="31823" y="10575"/>
                  <a:pt x="31823" y="10575"/>
                  <a:pt x="31857" y="10542"/>
                </a:cubicBezTo>
                <a:cubicBezTo>
                  <a:pt x="31957" y="10508"/>
                  <a:pt x="32023" y="10375"/>
                  <a:pt x="31990" y="10275"/>
                </a:cubicBezTo>
                <a:cubicBezTo>
                  <a:pt x="31823" y="9908"/>
                  <a:pt x="31623" y="9508"/>
                  <a:pt x="31456" y="9141"/>
                </a:cubicBezTo>
                <a:cubicBezTo>
                  <a:pt x="31408" y="9068"/>
                  <a:pt x="31326" y="9014"/>
                  <a:pt x="31246" y="9014"/>
                </a:cubicBezTo>
                <a:close/>
                <a:moveTo>
                  <a:pt x="2286" y="8448"/>
                </a:moveTo>
                <a:cubicBezTo>
                  <a:pt x="2217" y="8448"/>
                  <a:pt x="2147" y="8485"/>
                  <a:pt x="2102" y="8574"/>
                </a:cubicBezTo>
                <a:cubicBezTo>
                  <a:pt x="1402" y="9808"/>
                  <a:pt x="868" y="11109"/>
                  <a:pt x="534" y="12476"/>
                </a:cubicBezTo>
                <a:cubicBezTo>
                  <a:pt x="501" y="12576"/>
                  <a:pt x="568" y="12710"/>
                  <a:pt x="668" y="12743"/>
                </a:cubicBezTo>
                <a:lnTo>
                  <a:pt x="734" y="12743"/>
                </a:lnTo>
                <a:cubicBezTo>
                  <a:pt x="834" y="12710"/>
                  <a:pt x="901" y="12676"/>
                  <a:pt x="935" y="12576"/>
                </a:cubicBezTo>
                <a:cubicBezTo>
                  <a:pt x="1268" y="11242"/>
                  <a:pt x="1802" y="9975"/>
                  <a:pt x="2469" y="8774"/>
                </a:cubicBezTo>
                <a:cubicBezTo>
                  <a:pt x="2558" y="8596"/>
                  <a:pt x="2424" y="8448"/>
                  <a:pt x="2286" y="8448"/>
                </a:cubicBezTo>
                <a:close/>
                <a:moveTo>
                  <a:pt x="327" y="14371"/>
                </a:moveTo>
                <a:cubicBezTo>
                  <a:pt x="242" y="14371"/>
                  <a:pt x="163" y="14458"/>
                  <a:pt x="134" y="14544"/>
                </a:cubicBezTo>
                <a:cubicBezTo>
                  <a:pt x="101" y="14978"/>
                  <a:pt x="67" y="15378"/>
                  <a:pt x="34" y="15812"/>
                </a:cubicBezTo>
                <a:cubicBezTo>
                  <a:pt x="34" y="15912"/>
                  <a:pt x="101" y="16012"/>
                  <a:pt x="234" y="16012"/>
                </a:cubicBezTo>
                <a:cubicBezTo>
                  <a:pt x="334" y="16012"/>
                  <a:pt x="434" y="15945"/>
                  <a:pt x="468" y="15845"/>
                </a:cubicBezTo>
                <a:cubicBezTo>
                  <a:pt x="468" y="15445"/>
                  <a:pt x="501" y="15011"/>
                  <a:pt x="568" y="14611"/>
                </a:cubicBezTo>
                <a:cubicBezTo>
                  <a:pt x="568" y="14478"/>
                  <a:pt x="501" y="14378"/>
                  <a:pt x="367" y="14378"/>
                </a:cubicBezTo>
                <a:cubicBezTo>
                  <a:pt x="354" y="14373"/>
                  <a:pt x="341" y="14371"/>
                  <a:pt x="327" y="14371"/>
                </a:cubicBezTo>
                <a:close/>
                <a:moveTo>
                  <a:pt x="32463" y="12119"/>
                </a:moveTo>
                <a:cubicBezTo>
                  <a:pt x="32341" y="12119"/>
                  <a:pt x="32218" y="12219"/>
                  <a:pt x="32257" y="12376"/>
                </a:cubicBezTo>
                <a:cubicBezTo>
                  <a:pt x="32590" y="13677"/>
                  <a:pt x="32791" y="15045"/>
                  <a:pt x="32824" y="16379"/>
                </a:cubicBezTo>
                <a:lnTo>
                  <a:pt x="32824" y="16446"/>
                </a:lnTo>
                <a:cubicBezTo>
                  <a:pt x="32824" y="16579"/>
                  <a:pt x="32891" y="16646"/>
                  <a:pt x="33024" y="16646"/>
                </a:cubicBezTo>
                <a:cubicBezTo>
                  <a:pt x="33158" y="16646"/>
                  <a:pt x="33224" y="16579"/>
                  <a:pt x="33224" y="16446"/>
                </a:cubicBezTo>
                <a:lnTo>
                  <a:pt x="33224" y="16379"/>
                </a:lnTo>
                <a:cubicBezTo>
                  <a:pt x="33224" y="14978"/>
                  <a:pt x="33024" y="13610"/>
                  <a:pt x="32657" y="12276"/>
                </a:cubicBezTo>
                <a:cubicBezTo>
                  <a:pt x="32630" y="12167"/>
                  <a:pt x="32547" y="12119"/>
                  <a:pt x="32463" y="12119"/>
                </a:cubicBezTo>
                <a:close/>
                <a:moveTo>
                  <a:pt x="201" y="16879"/>
                </a:moveTo>
                <a:cubicBezTo>
                  <a:pt x="101" y="16879"/>
                  <a:pt x="1" y="16980"/>
                  <a:pt x="1" y="17080"/>
                </a:cubicBezTo>
                <a:cubicBezTo>
                  <a:pt x="34" y="17780"/>
                  <a:pt x="101" y="18481"/>
                  <a:pt x="201" y="19181"/>
                </a:cubicBezTo>
                <a:cubicBezTo>
                  <a:pt x="201" y="19281"/>
                  <a:pt x="301" y="19348"/>
                  <a:pt x="401" y="19348"/>
                </a:cubicBezTo>
                <a:lnTo>
                  <a:pt x="434" y="19348"/>
                </a:lnTo>
                <a:cubicBezTo>
                  <a:pt x="534" y="19348"/>
                  <a:pt x="634" y="19248"/>
                  <a:pt x="601" y="19114"/>
                </a:cubicBezTo>
                <a:cubicBezTo>
                  <a:pt x="501" y="18447"/>
                  <a:pt x="434" y="17747"/>
                  <a:pt x="434" y="17080"/>
                </a:cubicBezTo>
                <a:cubicBezTo>
                  <a:pt x="434" y="16946"/>
                  <a:pt x="334" y="16879"/>
                  <a:pt x="201" y="16879"/>
                </a:cubicBezTo>
                <a:close/>
                <a:moveTo>
                  <a:pt x="32550" y="20375"/>
                </a:moveTo>
                <a:cubicBezTo>
                  <a:pt x="32465" y="20375"/>
                  <a:pt x="32386" y="20462"/>
                  <a:pt x="32357" y="20549"/>
                </a:cubicBezTo>
                <a:cubicBezTo>
                  <a:pt x="32190" y="21216"/>
                  <a:pt x="31990" y="21850"/>
                  <a:pt x="31723" y="22517"/>
                </a:cubicBezTo>
                <a:cubicBezTo>
                  <a:pt x="31690" y="22617"/>
                  <a:pt x="31723" y="22750"/>
                  <a:pt x="31857" y="22784"/>
                </a:cubicBezTo>
                <a:lnTo>
                  <a:pt x="31923" y="22784"/>
                </a:lnTo>
                <a:cubicBezTo>
                  <a:pt x="31990" y="22784"/>
                  <a:pt x="32090" y="22750"/>
                  <a:pt x="32123" y="22650"/>
                </a:cubicBezTo>
                <a:cubicBezTo>
                  <a:pt x="32357" y="21983"/>
                  <a:pt x="32590" y="21316"/>
                  <a:pt x="32757" y="20649"/>
                </a:cubicBezTo>
                <a:cubicBezTo>
                  <a:pt x="32791" y="20549"/>
                  <a:pt x="32724" y="20415"/>
                  <a:pt x="32590" y="20382"/>
                </a:cubicBezTo>
                <a:cubicBezTo>
                  <a:pt x="32577" y="20378"/>
                  <a:pt x="32564" y="20375"/>
                  <a:pt x="32550" y="20375"/>
                </a:cubicBezTo>
                <a:close/>
                <a:moveTo>
                  <a:pt x="31416" y="23492"/>
                </a:moveTo>
                <a:cubicBezTo>
                  <a:pt x="31341" y="23492"/>
                  <a:pt x="31267" y="23529"/>
                  <a:pt x="31223" y="23618"/>
                </a:cubicBezTo>
                <a:cubicBezTo>
                  <a:pt x="31089" y="23985"/>
                  <a:pt x="30856" y="24351"/>
                  <a:pt x="30656" y="24718"/>
                </a:cubicBezTo>
                <a:cubicBezTo>
                  <a:pt x="30589" y="24818"/>
                  <a:pt x="30622" y="24952"/>
                  <a:pt x="30722" y="25019"/>
                </a:cubicBezTo>
                <a:lnTo>
                  <a:pt x="30856" y="25019"/>
                </a:lnTo>
                <a:cubicBezTo>
                  <a:pt x="30923" y="25019"/>
                  <a:pt x="30989" y="24985"/>
                  <a:pt x="31023" y="24919"/>
                </a:cubicBezTo>
                <a:cubicBezTo>
                  <a:pt x="31223" y="24552"/>
                  <a:pt x="31423" y="24185"/>
                  <a:pt x="31623" y="23818"/>
                </a:cubicBezTo>
                <a:cubicBezTo>
                  <a:pt x="31712" y="23640"/>
                  <a:pt x="31564" y="23492"/>
                  <a:pt x="31416" y="23492"/>
                </a:cubicBezTo>
                <a:close/>
                <a:moveTo>
                  <a:pt x="1576" y="22901"/>
                </a:moveTo>
                <a:cubicBezTo>
                  <a:pt x="1432" y="22901"/>
                  <a:pt x="1282" y="23045"/>
                  <a:pt x="1368" y="23217"/>
                </a:cubicBezTo>
                <a:cubicBezTo>
                  <a:pt x="1935" y="24485"/>
                  <a:pt x="2669" y="25719"/>
                  <a:pt x="3536" y="26820"/>
                </a:cubicBezTo>
                <a:cubicBezTo>
                  <a:pt x="3567" y="26881"/>
                  <a:pt x="3625" y="26914"/>
                  <a:pt x="3686" y="26919"/>
                </a:cubicBezTo>
                <a:lnTo>
                  <a:pt x="3686" y="26919"/>
                </a:lnTo>
                <a:cubicBezTo>
                  <a:pt x="3742" y="26914"/>
                  <a:pt x="3773" y="26884"/>
                  <a:pt x="3803" y="26853"/>
                </a:cubicBezTo>
                <a:cubicBezTo>
                  <a:pt x="3903" y="26787"/>
                  <a:pt x="3903" y="26653"/>
                  <a:pt x="3837" y="26586"/>
                </a:cubicBezTo>
                <a:cubicBezTo>
                  <a:pt x="3003" y="25486"/>
                  <a:pt x="2302" y="24285"/>
                  <a:pt x="1768" y="23051"/>
                </a:cubicBezTo>
                <a:cubicBezTo>
                  <a:pt x="1733" y="22944"/>
                  <a:pt x="1656" y="22901"/>
                  <a:pt x="1576" y="22901"/>
                </a:cubicBezTo>
                <a:close/>
                <a:moveTo>
                  <a:pt x="3686" y="26919"/>
                </a:moveTo>
                <a:cubicBezTo>
                  <a:pt x="3681" y="26920"/>
                  <a:pt x="3676" y="26920"/>
                  <a:pt x="3670" y="26920"/>
                </a:cubicBezTo>
                <a:lnTo>
                  <a:pt x="3703" y="26920"/>
                </a:lnTo>
                <a:cubicBezTo>
                  <a:pt x="3698" y="26920"/>
                  <a:pt x="3692" y="26920"/>
                  <a:pt x="3686" y="26919"/>
                </a:cubicBezTo>
                <a:close/>
                <a:moveTo>
                  <a:pt x="5071" y="28071"/>
                </a:moveTo>
                <a:cubicBezTo>
                  <a:pt x="5021" y="28071"/>
                  <a:pt x="4971" y="28088"/>
                  <a:pt x="4937" y="28121"/>
                </a:cubicBezTo>
                <a:cubicBezTo>
                  <a:pt x="4837" y="28221"/>
                  <a:pt x="4837" y="28354"/>
                  <a:pt x="4937" y="28421"/>
                </a:cubicBezTo>
                <a:cubicBezTo>
                  <a:pt x="5238" y="28688"/>
                  <a:pt x="5538" y="28988"/>
                  <a:pt x="5871" y="29255"/>
                </a:cubicBezTo>
                <a:cubicBezTo>
                  <a:pt x="5902" y="29286"/>
                  <a:pt x="5932" y="29316"/>
                  <a:pt x="5988" y="29321"/>
                </a:cubicBezTo>
                <a:lnTo>
                  <a:pt x="5988" y="29321"/>
                </a:lnTo>
                <a:cubicBezTo>
                  <a:pt x="6049" y="29316"/>
                  <a:pt x="6108" y="29286"/>
                  <a:pt x="6138" y="29255"/>
                </a:cubicBezTo>
                <a:cubicBezTo>
                  <a:pt x="6205" y="29188"/>
                  <a:pt x="6205" y="29055"/>
                  <a:pt x="6138" y="28955"/>
                </a:cubicBezTo>
                <a:cubicBezTo>
                  <a:pt x="5805" y="28688"/>
                  <a:pt x="5504" y="28421"/>
                  <a:pt x="5204" y="28121"/>
                </a:cubicBezTo>
                <a:cubicBezTo>
                  <a:pt x="5171" y="28088"/>
                  <a:pt x="5121" y="28071"/>
                  <a:pt x="5071" y="28071"/>
                </a:cubicBezTo>
                <a:close/>
                <a:moveTo>
                  <a:pt x="5988" y="29321"/>
                </a:moveTo>
                <a:lnTo>
                  <a:pt x="5988" y="29321"/>
                </a:lnTo>
                <a:cubicBezTo>
                  <a:pt x="5983" y="29321"/>
                  <a:pt x="5977" y="29322"/>
                  <a:pt x="5971" y="29322"/>
                </a:cubicBezTo>
                <a:lnTo>
                  <a:pt x="6005" y="29322"/>
                </a:lnTo>
                <a:cubicBezTo>
                  <a:pt x="5999" y="29322"/>
                  <a:pt x="5994" y="29321"/>
                  <a:pt x="5988" y="29321"/>
                </a:cubicBezTo>
                <a:close/>
                <a:moveTo>
                  <a:pt x="29694" y="26356"/>
                </a:moveTo>
                <a:cubicBezTo>
                  <a:pt x="29634" y="26356"/>
                  <a:pt x="29570" y="26385"/>
                  <a:pt x="29522" y="26453"/>
                </a:cubicBezTo>
                <a:cubicBezTo>
                  <a:pt x="28688" y="27520"/>
                  <a:pt x="27720" y="28521"/>
                  <a:pt x="26653" y="29355"/>
                </a:cubicBezTo>
                <a:cubicBezTo>
                  <a:pt x="26488" y="29487"/>
                  <a:pt x="26584" y="29717"/>
                  <a:pt x="26779" y="29722"/>
                </a:cubicBezTo>
                <a:lnTo>
                  <a:pt x="26779" y="29722"/>
                </a:lnTo>
                <a:cubicBezTo>
                  <a:pt x="26830" y="29721"/>
                  <a:pt x="26862" y="29717"/>
                  <a:pt x="26920" y="29689"/>
                </a:cubicBezTo>
                <a:cubicBezTo>
                  <a:pt x="28021" y="28821"/>
                  <a:pt x="28988" y="27821"/>
                  <a:pt x="29855" y="26687"/>
                </a:cubicBezTo>
                <a:cubicBezTo>
                  <a:pt x="29973" y="26521"/>
                  <a:pt x="29841" y="26356"/>
                  <a:pt x="29694" y="26356"/>
                </a:cubicBezTo>
                <a:close/>
                <a:moveTo>
                  <a:pt x="26779" y="29722"/>
                </a:moveTo>
                <a:lnTo>
                  <a:pt x="26779" y="29722"/>
                </a:lnTo>
                <a:cubicBezTo>
                  <a:pt x="26771" y="29722"/>
                  <a:pt x="26762" y="29722"/>
                  <a:pt x="26753" y="29722"/>
                </a:cubicBezTo>
                <a:lnTo>
                  <a:pt x="26786" y="29722"/>
                </a:lnTo>
                <a:cubicBezTo>
                  <a:pt x="26784" y="29722"/>
                  <a:pt x="26782" y="29722"/>
                  <a:pt x="26779" y="29722"/>
                </a:cubicBezTo>
                <a:close/>
                <a:moveTo>
                  <a:pt x="6960" y="29676"/>
                </a:moveTo>
                <a:cubicBezTo>
                  <a:pt x="6899" y="29676"/>
                  <a:pt x="6842" y="29700"/>
                  <a:pt x="6805" y="29755"/>
                </a:cubicBezTo>
                <a:cubicBezTo>
                  <a:pt x="6739" y="29855"/>
                  <a:pt x="6772" y="29989"/>
                  <a:pt x="6839" y="30056"/>
                </a:cubicBezTo>
                <a:cubicBezTo>
                  <a:pt x="7406" y="30456"/>
                  <a:pt x="8006" y="30856"/>
                  <a:pt x="8640" y="31190"/>
                </a:cubicBezTo>
                <a:cubicBezTo>
                  <a:pt x="8673" y="31190"/>
                  <a:pt x="8707" y="31223"/>
                  <a:pt x="8740" y="31223"/>
                </a:cubicBezTo>
                <a:cubicBezTo>
                  <a:pt x="8807" y="31223"/>
                  <a:pt x="8874" y="31156"/>
                  <a:pt x="8907" y="31090"/>
                </a:cubicBezTo>
                <a:cubicBezTo>
                  <a:pt x="8974" y="30990"/>
                  <a:pt x="8940" y="30890"/>
                  <a:pt x="8840" y="30823"/>
                </a:cubicBezTo>
                <a:cubicBezTo>
                  <a:pt x="8240" y="30489"/>
                  <a:pt x="7639" y="30122"/>
                  <a:pt x="7106" y="29722"/>
                </a:cubicBezTo>
                <a:cubicBezTo>
                  <a:pt x="7061" y="29692"/>
                  <a:pt x="7009" y="29676"/>
                  <a:pt x="6960" y="29676"/>
                </a:cubicBezTo>
                <a:close/>
                <a:moveTo>
                  <a:pt x="23196" y="31444"/>
                </a:moveTo>
                <a:cubicBezTo>
                  <a:pt x="23169" y="31444"/>
                  <a:pt x="23142" y="31448"/>
                  <a:pt x="23117" y="31457"/>
                </a:cubicBezTo>
                <a:cubicBezTo>
                  <a:pt x="22483" y="31723"/>
                  <a:pt x="21849" y="31957"/>
                  <a:pt x="21182" y="32157"/>
                </a:cubicBezTo>
                <a:cubicBezTo>
                  <a:pt x="20925" y="32189"/>
                  <a:pt x="20947" y="32593"/>
                  <a:pt x="21217" y="32593"/>
                </a:cubicBezTo>
                <a:cubicBezTo>
                  <a:pt x="21227" y="32593"/>
                  <a:pt x="21238" y="32592"/>
                  <a:pt x="21249" y="32591"/>
                </a:cubicBezTo>
                <a:cubicBezTo>
                  <a:pt x="21282" y="32557"/>
                  <a:pt x="21282" y="32557"/>
                  <a:pt x="21316" y="32557"/>
                </a:cubicBezTo>
                <a:cubicBezTo>
                  <a:pt x="21983" y="32357"/>
                  <a:pt x="22650" y="32124"/>
                  <a:pt x="23284" y="31824"/>
                </a:cubicBezTo>
                <a:cubicBezTo>
                  <a:pt x="23384" y="31790"/>
                  <a:pt x="23451" y="31657"/>
                  <a:pt x="23384" y="31557"/>
                </a:cubicBezTo>
                <a:cubicBezTo>
                  <a:pt x="23359" y="31482"/>
                  <a:pt x="23278" y="31444"/>
                  <a:pt x="23196" y="31444"/>
                </a:cubicBezTo>
                <a:close/>
                <a:moveTo>
                  <a:pt x="19981" y="32457"/>
                </a:moveTo>
                <a:cubicBezTo>
                  <a:pt x="19615" y="32557"/>
                  <a:pt x="19181" y="32624"/>
                  <a:pt x="18781" y="32691"/>
                </a:cubicBezTo>
                <a:cubicBezTo>
                  <a:pt x="18647" y="32691"/>
                  <a:pt x="18580" y="32791"/>
                  <a:pt x="18580" y="32924"/>
                </a:cubicBezTo>
                <a:cubicBezTo>
                  <a:pt x="18614" y="33024"/>
                  <a:pt x="18681" y="33091"/>
                  <a:pt x="18814" y="33091"/>
                </a:cubicBezTo>
                <a:cubicBezTo>
                  <a:pt x="19248" y="33024"/>
                  <a:pt x="19648" y="32958"/>
                  <a:pt x="20082" y="32891"/>
                </a:cubicBezTo>
                <a:cubicBezTo>
                  <a:pt x="20182" y="32858"/>
                  <a:pt x="20248" y="32724"/>
                  <a:pt x="20248" y="32624"/>
                </a:cubicBezTo>
                <a:cubicBezTo>
                  <a:pt x="20215" y="32524"/>
                  <a:pt x="20115" y="32457"/>
                  <a:pt x="19981" y="32457"/>
                </a:cubicBezTo>
                <a:close/>
                <a:moveTo>
                  <a:pt x="12589" y="32315"/>
                </a:moveTo>
                <a:cubicBezTo>
                  <a:pt x="12500" y="32315"/>
                  <a:pt x="12404" y="32380"/>
                  <a:pt x="12376" y="32491"/>
                </a:cubicBezTo>
                <a:cubicBezTo>
                  <a:pt x="12376" y="32591"/>
                  <a:pt x="12443" y="32691"/>
                  <a:pt x="12543" y="32724"/>
                </a:cubicBezTo>
                <a:cubicBezTo>
                  <a:pt x="13877" y="33058"/>
                  <a:pt x="15245" y="33225"/>
                  <a:pt x="16612" y="33225"/>
                </a:cubicBezTo>
                <a:lnTo>
                  <a:pt x="16712" y="33225"/>
                </a:lnTo>
                <a:cubicBezTo>
                  <a:pt x="17013" y="33225"/>
                  <a:pt x="17013" y="32824"/>
                  <a:pt x="16712" y="32824"/>
                </a:cubicBezTo>
                <a:lnTo>
                  <a:pt x="16612" y="32824"/>
                </a:lnTo>
                <a:cubicBezTo>
                  <a:pt x="15278" y="32824"/>
                  <a:pt x="13944" y="32657"/>
                  <a:pt x="12643" y="32324"/>
                </a:cubicBezTo>
                <a:cubicBezTo>
                  <a:pt x="12626" y="32318"/>
                  <a:pt x="12608" y="32315"/>
                  <a:pt x="12589" y="3231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782;p67"/>
          <p:cNvSpPr/>
          <p:nvPr/>
        </p:nvSpPr>
        <p:spPr>
          <a:xfrm>
            <a:off x="2146792" y="1556230"/>
            <a:ext cx="514691" cy="514710"/>
          </a:xfrm>
          <a:custGeom>
            <a:avLst/>
            <a:gdLst/>
            <a:ahLst/>
            <a:cxnLst/>
            <a:rect l="l" t="t" r="r" b="b"/>
            <a:pathLst>
              <a:path w="27720" h="27721" extrusionOk="0">
                <a:moveTo>
                  <a:pt x="13843" y="0"/>
                </a:moveTo>
                <a:cubicBezTo>
                  <a:pt x="6205" y="0"/>
                  <a:pt x="0" y="6205"/>
                  <a:pt x="0" y="13844"/>
                </a:cubicBezTo>
                <a:cubicBezTo>
                  <a:pt x="0" y="21516"/>
                  <a:pt x="6205" y="27720"/>
                  <a:pt x="13843" y="27720"/>
                </a:cubicBezTo>
                <a:cubicBezTo>
                  <a:pt x="21516" y="27720"/>
                  <a:pt x="27720" y="21516"/>
                  <a:pt x="27720" y="13844"/>
                </a:cubicBezTo>
                <a:cubicBezTo>
                  <a:pt x="27720" y="6205"/>
                  <a:pt x="21516" y="0"/>
                  <a:pt x="138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1783;p67"/>
          <p:cNvSpPr/>
          <p:nvPr/>
        </p:nvSpPr>
        <p:spPr>
          <a:xfrm>
            <a:off x="2320825" y="1673279"/>
            <a:ext cx="166625" cy="280592"/>
          </a:xfrm>
          <a:custGeom>
            <a:avLst/>
            <a:gdLst/>
            <a:ahLst/>
            <a:cxnLst/>
            <a:rect l="l" t="t" r="r" b="b"/>
            <a:pathLst>
              <a:path w="8974" h="15112" extrusionOk="0">
                <a:moveTo>
                  <a:pt x="3937" y="3570"/>
                </a:moveTo>
                <a:lnTo>
                  <a:pt x="3937" y="6405"/>
                </a:lnTo>
                <a:cubicBezTo>
                  <a:pt x="3003" y="6139"/>
                  <a:pt x="2302" y="5738"/>
                  <a:pt x="2302" y="5038"/>
                </a:cubicBezTo>
                <a:cubicBezTo>
                  <a:pt x="2302" y="4337"/>
                  <a:pt x="2803" y="3737"/>
                  <a:pt x="3937" y="3570"/>
                </a:cubicBezTo>
                <a:close/>
                <a:moveTo>
                  <a:pt x="5238" y="8707"/>
                </a:moveTo>
                <a:cubicBezTo>
                  <a:pt x="6198" y="8972"/>
                  <a:pt x="6896" y="9336"/>
                  <a:pt x="6905" y="10125"/>
                </a:cubicBezTo>
                <a:lnTo>
                  <a:pt x="6905" y="10125"/>
                </a:lnTo>
                <a:cubicBezTo>
                  <a:pt x="6897" y="10817"/>
                  <a:pt x="6396" y="11344"/>
                  <a:pt x="5238" y="11542"/>
                </a:cubicBezTo>
                <a:lnTo>
                  <a:pt x="5238" y="8707"/>
                </a:lnTo>
                <a:close/>
                <a:moveTo>
                  <a:pt x="3937" y="1"/>
                </a:moveTo>
                <a:lnTo>
                  <a:pt x="3937" y="1802"/>
                </a:lnTo>
                <a:cubicBezTo>
                  <a:pt x="1435" y="2036"/>
                  <a:pt x="234" y="3470"/>
                  <a:pt x="234" y="5105"/>
                </a:cubicBezTo>
                <a:cubicBezTo>
                  <a:pt x="234" y="7339"/>
                  <a:pt x="2135" y="7940"/>
                  <a:pt x="3937" y="8340"/>
                </a:cubicBezTo>
                <a:lnTo>
                  <a:pt x="3937" y="11576"/>
                </a:lnTo>
                <a:cubicBezTo>
                  <a:pt x="2769" y="11476"/>
                  <a:pt x="1635" y="11042"/>
                  <a:pt x="734" y="10342"/>
                </a:cubicBezTo>
                <a:lnTo>
                  <a:pt x="1" y="11976"/>
                </a:lnTo>
                <a:cubicBezTo>
                  <a:pt x="834" y="12677"/>
                  <a:pt x="2369" y="13210"/>
                  <a:pt x="3937" y="13310"/>
                </a:cubicBezTo>
                <a:lnTo>
                  <a:pt x="3937" y="15112"/>
                </a:lnTo>
                <a:lnTo>
                  <a:pt x="5238" y="15112"/>
                </a:lnTo>
                <a:lnTo>
                  <a:pt x="5238" y="13310"/>
                </a:lnTo>
                <a:cubicBezTo>
                  <a:pt x="7773" y="13010"/>
                  <a:pt x="8974" y="11643"/>
                  <a:pt x="8974" y="9975"/>
                </a:cubicBezTo>
                <a:cubicBezTo>
                  <a:pt x="8974" y="7740"/>
                  <a:pt x="7039" y="7173"/>
                  <a:pt x="5271" y="6739"/>
                </a:cubicBezTo>
                <a:lnTo>
                  <a:pt x="5271" y="3503"/>
                </a:lnTo>
                <a:cubicBezTo>
                  <a:pt x="6172" y="3603"/>
                  <a:pt x="7072" y="3904"/>
                  <a:pt x="7873" y="4371"/>
                </a:cubicBezTo>
                <a:lnTo>
                  <a:pt x="8507" y="2736"/>
                </a:lnTo>
                <a:cubicBezTo>
                  <a:pt x="7506" y="2169"/>
                  <a:pt x="6405" y="1802"/>
                  <a:pt x="5238" y="1769"/>
                </a:cubicBezTo>
                <a:lnTo>
                  <a:pt x="52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1784;p67"/>
          <p:cNvSpPr/>
          <p:nvPr/>
        </p:nvSpPr>
        <p:spPr>
          <a:xfrm>
            <a:off x="1584401" y="2267829"/>
            <a:ext cx="615048" cy="615086"/>
          </a:xfrm>
          <a:custGeom>
            <a:avLst/>
            <a:gdLst/>
            <a:ahLst/>
            <a:cxnLst/>
            <a:rect l="l" t="t" r="r" b="b"/>
            <a:pathLst>
              <a:path w="33125" h="33127" extrusionOk="0">
                <a:moveTo>
                  <a:pt x="14809" y="1"/>
                </a:moveTo>
                <a:cubicBezTo>
                  <a:pt x="14799" y="1"/>
                  <a:pt x="14789" y="1"/>
                  <a:pt x="14778" y="3"/>
                </a:cubicBezTo>
                <a:cubicBezTo>
                  <a:pt x="14511" y="36"/>
                  <a:pt x="14211" y="70"/>
                  <a:pt x="13944" y="103"/>
                </a:cubicBezTo>
                <a:cubicBezTo>
                  <a:pt x="13688" y="135"/>
                  <a:pt x="13708" y="505"/>
                  <a:pt x="13947" y="505"/>
                </a:cubicBezTo>
                <a:cubicBezTo>
                  <a:pt x="13957" y="505"/>
                  <a:pt x="13967" y="505"/>
                  <a:pt x="13978" y="503"/>
                </a:cubicBezTo>
                <a:cubicBezTo>
                  <a:pt x="14278" y="470"/>
                  <a:pt x="14545" y="436"/>
                  <a:pt x="14811" y="403"/>
                </a:cubicBezTo>
                <a:cubicBezTo>
                  <a:pt x="15068" y="371"/>
                  <a:pt x="15047" y="1"/>
                  <a:pt x="14809" y="1"/>
                </a:cubicBezTo>
                <a:close/>
                <a:moveTo>
                  <a:pt x="20995" y="528"/>
                </a:moveTo>
                <a:cubicBezTo>
                  <a:pt x="20906" y="528"/>
                  <a:pt x="20810" y="593"/>
                  <a:pt x="20782" y="703"/>
                </a:cubicBezTo>
                <a:cubicBezTo>
                  <a:pt x="20749" y="803"/>
                  <a:pt x="20816" y="903"/>
                  <a:pt x="20949" y="937"/>
                </a:cubicBezTo>
                <a:cubicBezTo>
                  <a:pt x="21583" y="1137"/>
                  <a:pt x="22250" y="1370"/>
                  <a:pt x="22884" y="1637"/>
                </a:cubicBezTo>
                <a:lnTo>
                  <a:pt x="22951" y="1637"/>
                </a:lnTo>
                <a:cubicBezTo>
                  <a:pt x="23017" y="1637"/>
                  <a:pt x="23117" y="1604"/>
                  <a:pt x="23151" y="1504"/>
                </a:cubicBezTo>
                <a:cubicBezTo>
                  <a:pt x="23184" y="1404"/>
                  <a:pt x="23151" y="1304"/>
                  <a:pt x="23051" y="1237"/>
                </a:cubicBezTo>
                <a:cubicBezTo>
                  <a:pt x="22384" y="970"/>
                  <a:pt x="21716" y="737"/>
                  <a:pt x="21049" y="537"/>
                </a:cubicBezTo>
                <a:cubicBezTo>
                  <a:pt x="21032" y="531"/>
                  <a:pt x="21014" y="528"/>
                  <a:pt x="20995" y="528"/>
                </a:cubicBezTo>
                <a:close/>
                <a:moveTo>
                  <a:pt x="9960" y="1285"/>
                </a:moveTo>
                <a:cubicBezTo>
                  <a:pt x="9933" y="1285"/>
                  <a:pt x="9904" y="1291"/>
                  <a:pt x="9875" y="1304"/>
                </a:cubicBezTo>
                <a:cubicBezTo>
                  <a:pt x="7940" y="2138"/>
                  <a:pt x="6205" y="3339"/>
                  <a:pt x="4704" y="4840"/>
                </a:cubicBezTo>
                <a:cubicBezTo>
                  <a:pt x="4638" y="4906"/>
                  <a:pt x="4638" y="5040"/>
                  <a:pt x="4704" y="5140"/>
                </a:cubicBezTo>
                <a:cubicBezTo>
                  <a:pt x="4735" y="5170"/>
                  <a:pt x="4793" y="5201"/>
                  <a:pt x="4854" y="5206"/>
                </a:cubicBezTo>
                <a:lnTo>
                  <a:pt x="4854" y="5206"/>
                </a:lnTo>
                <a:cubicBezTo>
                  <a:pt x="4910" y="5201"/>
                  <a:pt x="4943" y="5170"/>
                  <a:pt x="5004" y="5140"/>
                </a:cubicBezTo>
                <a:cubicBezTo>
                  <a:pt x="6439" y="3672"/>
                  <a:pt x="8173" y="2505"/>
                  <a:pt x="10041" y="1671"/>
                </a:cubicBezTo>
                <a:cubicBezTo>
                  <a:pt x="10245" y="1554"/>
                  <a:pt x="10144" y="1285"/>
                  <a:pt x="9960" y="1285"/>
                </a:cubicBezTo>
                <a:close/>
                <a:moveTo>
                  <a:pt x="4854" y="5206"/>
                </a:moveTo>
                <a:lnTo>
                  <a:pt x="4854" y="5206"/>
                </a:lnTo>
                <a:cubicBezTo>
                  <a:pt x="4849" y="5206"/>
                  <a:pt x="4843" y="5207"/>
                  <a:pt x="4838" y="5207"/>
                </a:cubicBezTo>
                <a:lnTo>
                  <a:pt x="4871" y="5207"/>
                </a:lnTo>
                <a:cubicBezTo>
                  <a:pt x="4865" y="5207"/>
                  <a:pt x="4860" y="5206"/>
                  <a:pt x="4854" y="5206"/>
                </a:cubicBezTo>
                <a:close/>
                <a:moveTo>
                  <a:pt x="24118" y="1761"/>
                </a:moveTo>
                <a:cubicBezTo>
                  <a:pt x="23922" y="1761"/>
                  <a:pt x="23804" y="2017"/>
                  <a:pt x="23985" y="2138"/>
                </a:cubicBezTo>
                <a:cubicBezTo>
                  <a:pt x="25819" y="3105"/>
                  <a:pt x="27454" y="4406"/>
                  <a:pt x="28821" y="5974"/>
                </a:cubicBezTo>
                <a:cubicBezTo>
                  <a:pt x="28855" y="6007"/>
                  <a:pt x="28888" y="6040"/>
                  <a:pt x="28955" y="6040"/>
                </a:cubicBezTo>
                <a:cubicBezTo>
                  <a:pt x="29022" y="6040"/>
                  <a:pt x="29055" y="6007"/>
                  <a:pt x="29088" y="5974"/>
                </a:cubicBezTo>
                <a:cubicBezTo>
                  <a:pt x="29188" y="5907"/>
                  <a:pt x="29188" y="5774"/>
                  <a:pt x="29122" y="5674"/>
                </a:cubicBezTo>
                <a:cubicBezTo>
                  <a:pt x="27754" y="4072"/>
                  <a:pt x="26053" y="2738"/>
                  <a:pt x="24185" y="1771"/>
                </a:cubicBezTo>
                <a:cubicBezTo>
                  <a:pt x="24162" y="1764"/>
                  <a:pt x="24140" y="1761"/>
                  <a:pt x="24118" y="1761"/>
                </a:cubicBezTo>
                <a:close/>
                <a:moveTo>
                  <a:pt x="4003" y="5708"/>
                </a:moveTo>
                <a:cubicBezTo>
                  <a:pt x="3942" y="5708"/>
                  <a:pt x="3881" y="5736"/>
                  <a:pt x="3837" y="5807"/>
                </a:cubicBezTo>
                <a:cubicBezTo>
                  <a:pt x="3403" y="6341"/>
                  <a:pt x="2970" y="6908"/>
                  <a:pt x="2603" y="7475"/>
                </a:cubicBezTo>
                <a:cubicBezTo>
                  <a:pt x="2536" y="7575"/>
                  <a:pt x="2569" y="7708"/>
                  <a:pt x="2669" y="7775"/>
                </a:cubicBezTo>
                <a:cubicBezTo>
                  <a:pt x="2703" y="7775"/>
                  <a:pt x="2736" y="7808"/>
                  <a:pt x="2770" y="7808"/>
                </a:cubicBezTo>
                <a:cubicBezTo>
                  <a:pt x="2836" y="7808"/>
                  <a:pt x="2903" y="7775"/>
                  <a:pt x="2936" y="7742"/>
                </a:cubicBezTo>
                <a:cubicBezTo>
                  <a:pt x="3303" y="7175"/>
                  <a:pt x="3704" y="6608"/>
                  <a:pt x="4171" y="6074"/>
                </a:cubicBezTo>
                <a:cubicBezTo>
                  <a:pt x="4342" y="5927"/>
                  <a:pt x="4171" y="5708"/>
                  <a:pt x="4003" y="5708"/>
                </a:cubicBezTo>
                <a:close/>
                <a:moveTo>
                  <a:pt x="31268" y="9082"/>
                </a:moveTo>
                <a:cubicBezTo>
                  <a:pt x="31128" y="9082"/>
                  <a:pt x="30990" y="9222"/>
                  <a:pt x="31056" y="9376"/>
                </a:cubicBezTo>
                <a:cubicBezTo>
                  <a:pt x="31190" y="9643"/>
                  <a:pt x="31290" y="9877"/>
                  <a:pt x="31423" y="10143"/>
                </a:cubicBezTo>
                <a:cubicBezTo>
                  <a:pt x="31457" y="10210"/>
                  <a:pt x="31523" y="10243"/>
                  <a:pt x="31590" y="10243"/>
                </a:cubicBezTo>
                <a:lnTo>
                  <a:pt x="31690" y="10243"/>
                </a:lnTo>
                <a:cubicBezTo>
                  <a:pt x="31790" y="10177"/>
                  <a:pt x="31857" y="10077"/>
                  <a:pt x="31790" y="9977"/>
                </a:cubicBezTo>
                <a:cubicBezTo>
                  <a:pt x="31690" y="9710"/>
                  <a:pt x="31557" y="9443"/>
                  <a:pt x="31457" y="9209"/>
                </a:cubicBezTo>
                <a:cubicBezTo>
                  <a:pt x="31411" y="9119"/>
                  <a:pt x="31339" y="9082"/>
                  <a:pt x="31268" y="9082"/>
                </a:cubicBezTo>
                <a:close/>
                <a:moveTo>
                  <a:pt x="433" y="13142"/>
                </a:moveTo>
                <a:cubicBezTo>
                  <a:pt x="341" y="13142"/>
                  <a:pt x="249" y="13195"/>
                  <a:pt x="234" y="13312"/>
                </a:cubicBezTo>
                <a:cubicBezTo>
                  <a:pt x="168" y="13579"/>
                  <a:pt x="134" y="13846"/>
                  <a:pt x="101" y="14146"/>
                </a:cubicBezTo>
                <a:cubicBezTo>
                  <a:pt x="68" y="14246"/>
                  <a:pt x="134" y="14346"/>
                  <a:pt x="268" y="14380"/>
                </a:cubicBezTo>
                <a:cubicBezTo>
                  <a:pt x="368" y="14380"/>
                  <a:pt x="468" y="14313"/>
                  <a:pt x="501" y="14213"/>
                </a:cubicBezTo>
                <a:cubicBezTo>
                  <a:pt x="535" y="13946"/>
                  <a:pt x="601" y="13646"/>
                  <a:pt x="635" y="13379"/>
                </a:cubicBezTo>
                <a:cubicBezTo>
                  <a:pt x="672" y="13229"/>
                  <a:pt x="552" y="13142"/>
                  <a:pt x="433" y="13142"/>
                </a:cubicBezTo>
                <a:close/>
                <a:moveTo>
                  <a:pt x="32824" y="14780"/>
                </a:moveTo>
                <a:cubicBezTo>
                  <a:pt x="32724" y="14780"/>
                  <a:pt x="32624" y="14880"/>
                  <a:pt x="32658" y="15014"/>
                </a:cubicBezTo>
                <a:cubicBezTo>
                  <a:pt x="32691" y="15514"/>
                  <a:pt x="32724" y="16014"/>
                  <a:pt x="32724" y="16548"/>
                </a:cubicBezTo>
                <a:lnTo>
                  <a:pt x="32724" y="17048"/>
                </a:lnTo>
                <a:cubicBezTo>
                  <a:pt x="32724" y="17182"/>
                  <a:pt x="32824" y="17282"/>
                  <a:pt x="32924" y="17282"/>
                </a:cubicBezTo>
                <a:cubicBezTo>
                  <a:pt x="33024" y="17282"/>
                  <a:pt x="33125" y="17182"/>
                  <a:pt x="33125" y="17082"/>
                </a:cubicBezTo>
                <a:lnTo>
                  <a:pt x="33125" y="16548"/>
                </a:lnTo>
                <a:cubicBezTo>
                  <a:pt x="33125" y="16014"/>
                  <a:pt x="33125" y="15481"/>
                  <a:pt x="33058" y="14947"/>
                </a:cubicBezTo>
                <a:cubicBezTo>
                  <a:pt x="33058" y="14847"/>
                  <a:pt x="32958" y="14780"/>
                  <a:pt x="32824" y="14780"/>
                </a:cubicBezTo>
                <a:close/>
                <a:moveTo>
                  <a:pt x="201" y="18116"/>
                </a:moveTo>
                <a:cubicBezTo>
                  <a:pt x="101" y="18149"/>
                  <a:pt x="1" y="18249"/>
                  <a:pt x="34" y="18349"/>
                </a:cubicBezTo>
                <a:cubicBezTo>
                  <a:pt x="268" y="20451"/>
                  <a:pt x="902" y="22486"/>
                  <a:pt x="1902" y="24354"/>
                </a:cubicBezTo>
                <a:cubicBezTo>
                  <a:pt x="1936" y="24420"/>
                  <a:pt x="2002" y="24487"/>
                  <a:pt x="2069" y="24487"/>
                </a:cubicBezTo>
                <a:cubicBezTo>
                  <a:pt x="2102" y="24487"/>
                  <a:pt x="2136" y="24454"/>
                  <a:pt x="2169" y="24454"/>
                </a:cubicBezTo>
                <a:cubicBezTo>
                  <a:pt x="2269" y="24387"/>
                  <a:pt x="2303" y="24254"/>
                  <a:pt x="2269" y="24153"/>
                </a:cubicBezTo>
                <a:cubicBezTo>
                  <a:pt x="1268" y="22352"/>
                  <a:pt x="668" y="20351"/>
                  <a:pt x="435" y="18316"/>
                </a:cubicBezTo>
                <a:cubicBezTo>
                  <a:pt x="435" y="18182"/>
                  <a:pt x="334" y="18116"/>
                  <a:pt x="201" y="18116"/>
                </a:cubicBezTo>
                <a:close/>
                <a:moveTo>
                  <a:pt x="32858" y="18116"/>
                </a:moveTo>
                <a:cubicBezTo>
                  <a:pt x="32758" y="18116"/>
                  <a:pt x="32658" y="18182"/>
                  <a:pt x="32658" y="18316"/>
                </a:cubicBezTo>
                <a:cubicBezTo>
                  <a:pt x="32424" y="20351"/>
                  <a:pt x="31790" y="22352"/>
                  <a:pt x="30823" y="24153"/>
                </a:cubicBezTo>
                <a:cubicBezTo>
                  <a:pt x="30756" y="24254"/>
                  <a:pt x="30823" y="24387"/>
                  <a:pt x="30923" y="24454"/>
                </a:cubicBezTo>
                <a:cubicBezTo>
                  <a:pt x="30956" y="24454"/>
                  <a:pt x="30990" y="24454"/>
                  <a:pt x="31023" y="24487"/>
                </a:cubicBezTo>
                <a:lnTo>
                  <a:pt x="30990" y="24454"/>
                </a:lnTo>
                <a:cubicBezTo>
                  <a:pt x="31056" y="24454"/>
                  <a:pt x="31156" y="24420"/>
                  <a:pt x="31190" y="24354"/>
                </a:cubicBezTo>
                <a:cubicBezTo>
                  <a:pt x="32191" y="22486"/>
                  <a:pt x="32824" y="20451"/>
                  <a:pt x="33058" y="18349"/>
                </a:cubicBezTo>
                <a:cubicBezTo>
                  <a:pt x="33058" y="18249"/>
                  <a:pt x="32991" y="18149"/>
                  <a:pt x="32858" y="18116"/>
                </a:cubicBezTo>
                <a:close/>
                <a:moveTo>
                  <a:pt x="2670" y="25124"/>
                </a:moveTo>
                <a:cubicBezTo>
                  <a:pt x="2531" y="25124"/>
                  <a:pt x="2408" y="25289"/>
                  <a:pt x="2503" y="25454"/>
                </a:cubicBezTo>
                <a:cubicBezTo>
                  <a:pt x="2870" y="26021"/>
                  <a:pt x="3270" y="26589"/>
                  <a:pt x="3737" y="27156"/>
                </a:cubicBezTo>
                <a:cubicBezTo>
                  <a:pt x="3770" y="27189"/>
                  <a:pt x="3837" y="27222"/>
                  <a:pt x="3904" y="27222"/>
                </a:cubicBezTo>
                <a:cubicBezTo>
                  <a:pt x="3970" y="27222"/>
                  <a:pt x="4004" y="27189"/>
                  <a:pt x="4037" y="27189"/>
                </a:cubicBezTo>
                <a:cubicBezTo>
                  <a:pt x="4104" y="27089"/>
                  <a:pt x="4137" y="26955"/>
                  <a:pt x="4037" y="26889"/>
                </a:cubicBezTo>
                <a:cubicBezTo>
                  <a:pt x="3603" y="26355"/>
                  <a:pt x="3203" y="25788"/>
                  <a:pt x="2836" y="25221"/>
                </a:cubicBezTo>
                <a:cubicBezTo>
                  <a:pt x="2787" y="25152"/>
                  <a:pt x="2727" y="25124"/>
                  <a:pt x="2670" y="25124"/>
                </a:cubicBezTo>
                <a:close/>
                <a:moveTo>
                  <a:pt x="28556" y="27423"/>
                </a:moveTo>
                <a:cubicBezTo>
                  <a:pt x="28508" y="27423"/>
                  <a:pt x="28460" y="27443"/>
                  <a:pt x="28421" y="27489"/>
                </a:cubicBezTo>
                <a:cubicBezTo>
                  <a:pt x="28221" y="27689"/>
                  <a:pt x="28021" y="27889"/>
                  <a:pt x="27821" y="28090"/>
                </a:cubicBezTo>
                <a:cubicBezTo>
                  <a:pt x="27687" y="28223"/>
                  <a:pt x="27787" y="28457"/>
                  <a:pt x="27988" y="28457"/>
                </a:cubicBezTo>
                <a:cubicBezTo>
                  <a:pt x="28054" y="28457"/>
                  <a:pt x="28088" y="28423"/>
                  <a:pt x="28121" y="28390"/>
                </a:cubicBezTo>
                <a:cubicBezTo>
                  <a:pt x="28321" y="28190"/>
                  <a:pt x="28521" y="27990"/>
                  <a:pt x="28721" y="27789"/>
                </a:cubicBezTo>
                <a:cubicBezTo>
                  <a:pt x="28875" y="27636"/>
                  <a:pt x="28714" y="27423"/>
                  <a:pt x="28556" y="27423"/>
                </a:cubicBezTo>
                <a:close/>
                <a:moveTo>
                  <a:pt x="8693" y="30757"/>
                </a:moveTo>
                <a:cubicBezTo>
                  <a:pt x="8621" y="30757"/>
                  <a:pt x="8550" y="30794"/>
                  <a:pt x="8507" y="30858"/>
                </a:cubicBezTo>
                <a:cubicBezTo>
                  <a:pt x="8474" y="30958"/>
                  <a:pt x="8507" y="31092"/>
                  <a:pt x="8607" y="31158"/>
                </a:cubicBezTo>
                <a:cubicBezTo>
                  <a:pt x="8841" y="31292"/>
                  <a:pt x="9107" y="31392"/>
                  <a:pt x="9374" y="31525"/>
                </a:cubicBezTo>
                <a:cubicBezTo>
                  <a:pt x="9374" y="31559"/>
                  <a:pt x="9408" y="31559"/>
                  <a:pt x="9441" y="31559"/>
                </a:cubicBezTo>
                <a:lnTo>
                  <a:pt x="9474" y="31559"/>
                </a:lnTo>
                <a:cubicBezTo>
                  <a:pt x="9541" y="31525"/>
                  <a:pt x="9608" y="31492"/>
                  <a:pt x="9641" y="31425"/>
                </a:cubicBezTo>
                <a:cubicBezTo>
                  <a:pt x="9674" y="31325"/>
                  <a:pt x="9641" y="31192"/>
                  <a:pt x="9541" y="31158"/>
                </a:cubicBezTo>
                <a:cubicBezTo>
                  <a:pt x="9274" y="31025"/>
                  <a:pt x="9041" y="30925"/>
                  <a:pt x="8807" y="30792"/>
                </a:cubicBezTo>
                <a:cubicBezTo>
                  <a:pt x="8772" y="30768"/>
                  <a:pt x="8732" y="30757"/>
                  <a:pt x="8693" y="30757"/>
                </a:cubicBezTo>
                <a:close/>
                <a:moveTo>
                  <a:pt x="22807" y="31475"/>
                </a:moveTo>
                <a:cubicBezTo>
                  <a:pt x="22779" y="31475"/>
                  <a:pt x="22749" y="31480"/>
                  <a:pt x="22717" y="31492"/>
                </a:cubicBezTo>
                <a:cubicBezTo>
                  <a:pt x="22083" y="31759"/>
                  <a:pt x="21450" y="31959"/>
                  <a:pt x="20782" y="32159"/>
                </a:cubicBezTo>
                <a:cubicBezTo>
                  <a:pt x="20682" y="32193"/>
                  <a:pt x="20616" y="32293"/>
                  <a:pt x="20649" y="32393"/>
                </a:cubicBezTo>
                <a:cubicBezTo>
                  <a:pt x="20649" y="32493"/>
                  <a:pt x="20749" y="32559"/>
                  <a:pt x="20849" y="32559"/>
                </a:cubicBezTo>
                <a:lnTo>
                  <a:pt x="20882" y="32559"/>
                </a:lnTo>
                <a:cubicBezTo>
                  <a:pt x="21550" y="32359"/>
                  <a:pt x="22217" y="32126"/>
                  <a:pt x="22884" y="31859"/>
                </a:cubicBezTo>
                <a:cubicBezTo>
                  <a:pt x="23119" y="31771"/>
                  <a:pt x="23017" y="31475"/>
                  <a:pt x="22807" y="31475"/>
                </a:cubicBezTo>
                <a:close/>
                <a:moveTo>
                  <a:pt x="13390" y="32419"/>
                </a:moveTo>
                <a:cubicBezTo>
                  <a:pt x="13169" y="32419"/>
                  <a:pt x="13129" y="32795"/>
                  <a:pt x="13377" y="32826"/>
                </a:cubicBezTo>
                <a:cubicBezTo>
                  <a:pt x="14411" y="33026"/>
                  <a:pt x="15445" y="33127"/>
                  <a:pt x="16513" y="33127"/>
                </a:cubicBezTo>
                <a:cubicBezTo>
                  <a:pt x="17013" y="33127"/>
                  <a:pt x="17547" y="33127"/>
                  <a:pt x="18080" y="33060"/>
                </a:cubicBezTo>
                <a:cubicBezTo>
                  <a:pt x="18614" y="33026"/>
                  <a:pt x="19148" y="32926"/>
                  <a:pt x="19682" y="32826"/>
                </a:cubicBezTo>
                <a:cubicBezTo>
                  <a:pt x="19929" y="32795"/>
                  <a:pt x="19890" y="32419"/>
                  <a:pt x="19642" y="32419"/>
                </a:cubicBezTo>
                <a:cubicBezTo>
                  <a:pt x="19623" y="32419"/>
                  <a:pt x="19603" y="32421"/>
                  <a:pt x="19582" y="32426"/>
                </a:cubicBezTo>
                <a:cubicBezTo>
                  <a:pt x="19081" y="32526"/>
                  <a:pt x="18547" y="32593"/>
                  <a:pt x="18047" y="32626"/>
                </a:cubicBezTo>
                <a:cubicBezTo>
                  <a:pt x="17499" y="32686"/>
                  <a:pt x="16951" y="32716"/>
                  <a:pt x="16403" y="32716"/>
                </a:cubicBezTo>
                <a:cubicBezTo>
                  <a:pt x="15417" y="32716"/>
                  <a:pt x="14430" y="32619"/>
                  <a:pt x="13444" y="32426"/>
                </a:cubicBezTo>
                <a:cubicBezTo>
                  <a:pt x="13425" y="32421"/>
                  <a:pt x="13407" y="32419"/>
                  <a:pt x="13390" y="324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1785;p67"/>
          <p:cNvSpPr/>
          <p:nvPr/>
        </p:nvSpPr>
        <p:spPr>
          <a:xfrm>
            <a:off x="1601130" y="2304704"/>
            <a:ext cx="579733" cy="540129"/>
          </a:xfrm>
          <a:custGeom>
            <a:avLst/>
            <a:gdLst/>
            <a:ahLst/>
            <a:cxnLst/>
            <a:rect l="l" t="t" r="r" b="b"/>
            <a:pathLst>
              <a:path w="31223" h="29090" extrusionOk="0">
                <a:moveTo>
                  <a:pt x="15624" y="1"/>
                </a:moveTo>
                <a:cubicBezTo>
                  <a:pt x="14861" y="1"/>
                  <a:pt x="14088" y="61"/>
                  <a:pt x="13310" y="185"/>
                </a:cubicBezTo>
                <a:cubicBezTo>
                  <a:pt x="5404" y="1453"/>
                  <a:pt x="1" y="8925"/>
                  <a:pt x="1268" y="16830"/>
                </a:cubicBezTo>
                <a:cubicBezTo>
                  <a:pt x="2411" y="23991"/>
                  <a:pt x="8576" y="29090"/>
                  <a:pt x="15600" y="29090"/>
                </a:cubicBezTo>
                <a:cubicBezTo>
                  <a:pt x="16362" y="29090"/>
                  <a:pt x="17135" y="29030"/>
                  <a:pt x="17913" y="28906"/>
                </a:cubicBezTo>
                <a:cubicBezTo>
                  <a:pt x="25819" y="27638"/>
                  <a:pt x="31223" y="20166"/>
                  <a:pt x="29955" y="12260"/>
                </a:cubicBezTo>
                <a:cubicBezTo>
                  <a:pt x="28812" y="5099"/>
                  <a:pt x="22647" y="1"/>
                  <a:pt x="156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1786;p67"/>
          <p:cNvSpPr/>
          <p:nvPr/>
        </p:nvSpPr>
        <p:spPr>
          <a:xfrm>
            <a:off x="1638915" y="2574453"/>
            <a:ext cx="490553" cy="223608"/>
          </a:xfrm>
          <a:custGeom>
            <a:avLst/>
            <a:gdLst/>
            <a:ahLst/>
            <a:cxnLst/>
            <a:rect l="l" t="t" r="r" b="b"/>
            <a:pathLst>
              <a:path w="26420" h="12043" extrusionOk="0">
                <a:moveTo>
                  <a:pt x="0" y="1"/>
                </a:moveTo>
                <a:lnTo>
                  <a:pt x="0" y="12043"/>
                </a:lnTo>
                <a:lnTo>
                  <a:pt x="26419" y="12043"/>
                </a:lnTo>
                <a:lnTo>
                  <a:pt x="2641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1787;p67"/>
          <p:cNvSpPr/>
          <p:nvPr/>
        </p:nvSpPr>
        <p:spPr>
          <a:xfrm>
            <a:off x="1914531" y="2632681"/>
            <a:ext cx="56371" cy="165381"/>
          </a:xfrm>
          <a:custGeom>
            <a:avLst/>
            <a:gdLst/>
            <a:ahLst/>
            <a:cxnLst/>
            <a:rect l="l" t="t" r="r" b="b"/>
            <a:pathLst>
              <a:path w="3036" h="8907" extrusionOk="0">
                <a:moveTo>
                  <a:pt x="0" y="0"/>
                </a:moveTo>
                <a:lnTo>
                  <a:pt x="0" y="8907"/>
                </a:lnTo>
                <a:lnTo>
                  <a:pt x="3036" y="8907"/>
                </a:lnTo>
                <a:lnTo>
                  <a:pt x="30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1788;p67"/>
          <p:cNvSpPr/>
          <p:nvPr/>
        </p:nvSpPr>
        <p:spPr>
          <a:xfrm>
            <a:off x="2002466" y="2686563"/>
            <a:ext cx="50819" cy="47700"/>
          </a:xfrm>
          <a:custGeom>
            <a:avLst/>
            <a:gdLst/>
            <a:ahLst/>
            <a:cxnLst/>
            <a:rect l="l" t="t" r="r" b="b"/>
            <a:pathLst>
              <a:path w="2737" h="2569" extrusionOk="0">
                <a:moveTo>
                  <a:pt x="1" y="1"/>
                </a:moveTo>
                <a:lnTo>
                  <a:pt x="1" y="2569"/>
                </a:lnTo>
                <a:lnTo>
                  <a:pt x="2736" y="2569"/>
                </a:lnTo>
                <a:lnTo>
                  <a:pt x="27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1789;p67"/>
          <p:cNvSpPr/>
          <p:nvPr/>
        </p:nvSpPr>
        <p:spPr>
          <a:xfrm>
            <a:off x="2002466" y="2635781"/>
            <a:ext cx="50819" cy="47087"/>
          </a:xfrm>
          <a:custGeom>
            <a:avLst/>
            <a:gdLst/>
            <a:ahLst/>
            <a:cxnLst/>
            <a:rect l="l" t="t" r="r" b="b"/>
            <a:pathLst>
              <a:path w="2737" h="2536" extrusionOk="0">
                <a:moveTo>
                  <a:pt x="1" y="0"/>
                </a:moveTo>
                <a:lnTo>
                  <a:pt x="1" y="2535"/>
                </a:lnTo>
                <a:lnTo>
                  <a:pt x="2736" y="2535"/>
                </a:lnTo>
                <a:lnTo>
                  <a:pt x="27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1790;p67"/>
          <p:cNvSpPr/>
          <p:nvPr/>
        </p:nvSpPr>
        <p:spPr>
          <a:xfrm>
            <a:off x="2056981" y="2686563"/>
            <a:ext cx="50801" cy="47700"/>
          </a:xfrm>
          <a:custGeom>
            <a:avLst/>
            <a:gdLst/>
            <a:ahLst/>
            <a:cxnLst/>
            <a:rect l="l" t="t" r="r" b="b"/>
            <a:pathLst>
              <a:path w="2736" h="2569" extrusionOk="0">
                <a:moveTo>
                  <a:pt x="0" y="1"/>
                </a:moveTo>
                <a:lnTo>
                  <a:pt x="0" y="2569"/>
                </a:lnTo>
                <a:lnTo>
                  <a:pt x="2736" y="2569"/>
                </a:lnTo>
                <a:lnTo>
                  <a:pt x="27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1791;p67"/>
          <p:cNvSpPr/>
          <p:nvPr/>
        </p:nvSpPr>
        <p:spPr>
          <a:xfrm>
            <a:off x="2056981" y="2635781"/>
            <a:ext cx="50801" cy="47087"/>
          </a:xfrm>
          <a:custGeom>
            <a:avLst/>
            <a:gdLst/>
            <a:ahLst/>
            <a:cxnLst/>
            <a:rect l="l" t="t" r="r" b="b"/>
            <a:pathLst>
              <a:path w="2736" h="2536" extrusionOk="0">
                <a:moveTo>
                  <a:pt x="0" y="0"/>
                </a:moveTo>
                <a:lnTo>
                  <a:pt x="0" y="2535"/>
                </a:lnTo>
                <a:lnTo>
                  <a:pt x="2736" y="2535"/>
                </a:lnTo>
                <a:lnTo>
                  <a:pt x="27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1792;p67"/>
          <p:cNvSpPr/>
          <p:nvPr/>
        </p:nvSpPr>
        <p:spPr>
          <a:xfrm>
            <a:off x="1777020" y="2686563"/>
            <a:ext cx="29132" cy="47700"/>
          </a:xfrm>
          <a:custGeom>
            <a:avLst/>
            <a:gdLst/>
            <a:ahLst/>
            <a:cxnLst/>
            <a:rect l="l" t="t" r="r" b="b"/>
            <a:pathLst>
              <a:path w="1569" h="2569" extrusionOk="0">
                <a:moveTo>
                  <a:pt x="1" y="1"/>
                </a:moveTo>
                <a:lnTo>
                  <a:pt x="1" y="2569"/>
                </a:lnTo>
                <a:lnTo>
                  <a:pt x="1569" y="2569"/>
                </a:lnTo>
                <a:lnTo>
                  <a:pt x="15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1793;p67"/>
          <p:cNvSpPr/>
          <p:nvPr/>
        </p:nvSpPr>
        <p:spPr>
          <a:xfrm>
            <a:off x="1777020" y="2635781"/>
            <a:ext cx="29132" cy="47087"/>
          </a:xfrm>
          <a:custGeom>
            <a:avLst/>
            <a:gdLst/>
            <a:ahLst/>
            <a:cxnLst/>
            <a:rect l="l" t="t" r="r" b="b"/>
            <a:pathLst>
              <a:path w="1569" h="2536" extrusionOk="0">
                <a:moveTo>
                  <a:pt x="1" y="0"/>
                </a:moveTo>
                <a:lnTo>
                  <a:pt x="1" y="2535"/>
                </a:lnTo>
                <a:lnTo>
                  <a:pt x="1569" y="2535"/>
                </a:lnTo>
                <a:lnTo>
                  <a:pt x="15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1794;p67"/>
          <p:cNvSpPr/>
          <p:nvPr/>
        </p:nvSpPr>
        <p:spPr>
          <a:xfrm>
            <a:off x="1809234" y="2686563"/>
            <a:ext cx="29745" cy="47700"/>
          </a:xfrm>
          <a:custGeom>
            <a:avLst/>
            <a:gdLst/>
            <a:ahLst/>
            <a:cxnLst/>
            <a:rect l="l" t="t" r="r" b="b"/>
            <a:pathLst>
              <a:path w="1602" h="2569" extrusionOk="0">
                <a:moveTo>
                  <a:pt x="1" y="1"/>
                </a:moveTo>
                <a:lnTo>
                  <a:pt x="1" y="2569"/>
                </a:lnTo>
                <a:lnTo>
                  <a:pt x="1602" y="2569"/>
                </a:lnTo>
                <a:lnTo>
                  <a:pt x="160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795;p67"/>
          <p:cNvSpPr/>
          <p:nvPr/>
        </p:nvSpPr>
        <p:spPr>
          <a:xfrm>
            <a:off x="1809234" y="2635781"/>
            <a:ext cx="29745" cy="47087"/>
          </a:xfrm>
          <a:custGeom>
            <a:avLst/>
            <a:gdLst/>
            <a:ahLst/>
            <a:cxnLst/>
            <a:rect l="l" t="t" r="r" b="b"/>
            <a:pathLst>
              <a:path w="1602" h="2536" extrusionOk="0">
                <a:moveTo>
                  <a:pt x="1" y="0"/>
                </a:moveTo>
                <a:lnTo>
                  <a:pt x="1" y="2535"/>
                </a:lnTo>
                <a:lnTo>
                  <a:pt x="1602" y="2535"/>
                </a:lnTo>
                <a:lnTo>
                  <a:pt x="16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1796;p67"/>
          <p:cNvSpPr/>
          <p:nvPr/>
        </p:nvSpPr>
        <p:spPr>
          <a:xfrm>
            <a:off x="1676068" y="2686563"/>
            <a:ext cx="29132" cy="47700"/>
          </a:xfrm>
          <a:custGeom>
            <a:avLst/>
            <a:gdLst/>
            <a:ahLst/>
            <a:cxnLst/>
            <a:rect l="l" t="t" r="r" b="b"/>
            <a:pathLst>
              <a:path w="1569" h="2569" extrusionOk="0">
                <a:moveTo>
                  <a:pt x="1" y="1"/>
                </a:moveTo>
                <a:lnTo>
                  <a:pt x="1" y="2569"/>
                </a:lnTo>
                <a:lnTo>
                  <a:pt x="1569" y="2569"/>
                </a:lnTo>
                <a:lnTo>
                  <a:pt x="15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1797;p67"/>
          <p:cNvSpPr/>
          <p:nvPr/>
        </p:nvSpPr>
        <p:spPr>
          <a:xfrm>
            <a:off x="1676068" y="2635781"/>
            <a:ext cx="29132" cy="47087"/>
          </a:xfrm>
          <a:custGeom>
            <a:avLst/>
            <a:gdLst/>
            <a:ahLst/>
            <a:cxnLst/>
            <a:rect l="l" t="t" r="r" b="b"/>
            <a:pathLst>
              <a:path w="1569" h="2536" extrusionOk="0">
                <a:moveTo>
                  <a:pt x="1" y="0"/>
                </a:moveTo>
                <a:lnTo>
                  <a:pt x="1" y="2535"/>
                </a:lnTo>
                <a:lnTo>
                  <a:pt x="1569" y="2535"/>
                </a:lnTo>
                <a:lnTo>
                  <a:pt x="15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1798;p67"/>
          <p:cNvSpPr/>
          <p:nvPr/>
        </p:nvSpPr>
        <p:spPr>
          <a:xfrm>
            <a:off x="1708283" y="2686563"/>
            <a:ext cx="29745" cy="47700"/>
          </a:xfrm>
          <a:custGeom>
            <a:avLst/>
            <a:gdLst/>
            <a:ahLst/>
            <a:cxnLst/>
            <a:rect l="l" t="t" r="r" b="b"/>
            <a:pathLst>
              <a:path w="1602" h="2569" extrusionOk="0">
                <a:moveTo>
                  <a:pt x="0" y="1"/>
                </a:moveTo>
                <a:lnTo>
                  <a:pt x="0" y="2569"/>
                </a:lnTo>
                <a:lnTo>
                  <a:pt x="1601" y="2569"/>
                </a:lnTo>
                <a:lnTo>
                  <a:pt x="160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1799;p67"/>
          <p:cNvSpPr/>
          <p:nvPr/>
        </p:nvSpPr>
        <p:spPr>
          <a:xfrm>
            <a:off x="1708283" y="2635781"/>
            <a:ext cx="29745" cy="47087"/>
          </a:xfrm>
          <a:custGeom>
            <a:avLst/>
            <a:gdLst/>
            <a:ahLst/>
            <a:cxnLst/>
            <a:rect l="l" t="t" r="r" b="b"/>
            <a:pathLst>
              <a:path w="1602" h="2536" extrusionOk="0">
                <a:moveTo>
                  <a:pt x="0" y="0"/>
                </a:moveTo>
                <a:lnTo>
                  <a:pt x="0" y="2535"/>
                </a:lnTo>
                <a:lnTo>
                  <a:pt x="1601" y="2535"/>
                </a:lnTo>
                <a:lnTo>
                  <a:pt x="1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1800;p67"/>
          <p:cNvSpPr/>
          <p:nvPr/>
        </p:nvSpPr>
        <p:spPr>
          <a:xfrm>
            <a:off x="1670498" y="2410316"/>
            <a:ext cx="424286" cy="143712"/>
          </a:xfrm>
          <a:custGeom>
            <a:avLst/>
            <a:gdLst/>
            <a:ahLst/>
            <a:cxnLst/>
            <a:rect l="l" t="t" r="r" b="b"/>
            <a:pathLst>
              <a:path w="22851" h="7740" extrusionOk="0">
                <a:moveTo>
                  <a:pt x="1" y="1"/>
                </a:moveTo>
                <a:lnTo>
                  <a:pt x="1" y="7740"/>
                </a:lnTo>
                <a:lnTo>
                  <a:pt x="22850" y="7740"/>
                </a:lnTo>
                <a:lnTo>
                  <a:pt x="2285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1801;p67"/>
          <p:cNvSpPr/>
          <p:nvPr/>
        </p:nvSpPr>
        <p:spPr>
          <a:xfrm>
            <a:off x="1652543" y="2362635"/>
            <a:ext cx="464540" cy="51432"/>
          </a:xfrm>
          <a:custGeom>
            <a:avLst/>
            <a:gdLst/>
            <a:ahLst/>
            <a:cxnLst/>
            <a:rect l="l" t="t" r="r" b="b"/>
            <a:pathLst>
              <a:path w="25019" h="2770" extrusionOk="0">
                <a:moveTo>
                  <a:pt x="3536" y="0"/>
                </a:moveTo>
                <a:lnTo>
                  <a:pt x="0" y="2769"/>
                </a:lnTo>
                <a:lnTo>
                  <a:pt x="25018" y="2769"/>
                </a:lnTo>
                <a:lnTo>
                  <a:pt x="24718" y="2569"/>
                </a:lnTo>
                <a:lnTo>
                  <a:pt x="213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1802;p67"/>
          <p:cNvSpPr/>
          <p:nvPr/>
        </p:nvSpPr>
        <p:spPr>
          <a:xfrm>
            <a:off x="1646342" y="2404746"/>
            <a:ext cx="470111" cy="14260"/>
          </a:xfrm>
          <a:custGeom>
            <a:avLst/>
            <a:gdLst/>
            <a:ahLst/>
            <a:cxnLst/>
            <a:rect l="l" t="t" r="r" b="b"/>
            <a:pathLst>
              <a:path w="25319" h="768" extrusionOk="0">
                <a:moveTo>
                  <a:pt x="1" y="1"/>
                </a:moveTo>
                <a:lnTo>
                  <a:pt x="1" y="768"/>
                </a:lnTo>
                <a:lnTo>
                  <a:pt x="25319" y="768"/>
                </a:lnTo>
                <a:lnTo>
                  <a:pt x="25319" y="1"/>
                </a:lnTo>
                <a:close/>
              </a:path>
            </a:pathLst>
          </a:custGeom>
          <a:solidFill>
            <a:srgbClr val="4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1803;p67"/>
          <p:cNvSpPr/>
          <p:nvPr/>
        </p:nvSpPr>
        <p:spPr>
          <a:xfrm>
            <a:off x="1646342" y="2404746"/>
            <a:ext cx="470111" cy="14260"/>
          </a:xfrm>
          <a:custGeom>
            <a:avLst/>
            <a:gdLst/>
            <a:ahLst/>
            <a:cxnLst/>
            <a:rect l="l" t="t" r="r" b="b"/>
            <a:pathLst>
              <a:path w="25319" h="768" extrusionOk="0">
                <a:moveTo>
                  <a:pt x="1" y="1"/>
                </a:moveTo>
                <a:lnTo>
                  <a:pt x="1" y="768"/>
                </a:lnTo>
                <a:lnTo>
                  <a:pt x="25319" y="768"/>
                </a:lnTo>
                <a:lnTo>
                  <a:pt x="2531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1804;p67"/>
          <p:cNvSpPr/>
          <p:nvPr/>
        </p:nvSpPr>
        <p:spPr>
          <a:xfrm>
            <a:off x="1795606" y="2498271"/>
            <a:ext cx="28520" cy="47718"/>
          </a:xfrm>
          <a:custGeom>
            <a:avLst/>
            <a:gdLst/>
            <a:ahLst/>
            <a:cxnLst/>
            <a:rect l="l" t="t" r="r" b="b"/>
            <a:pathLst>
              <a:path w="1536" h="2570" extrusionOk="0">
                <a:moveTo>
                  <a:pt x="1" y="1"/>
                </a:moveTo>
                <a:lnTo>
                  <a:pt x="1" y="2569"/>
                </a:lnTo>
                <a:lnTo>
                  <a:pt x="1535" y="2569"/>
                </a:lnTo>
                <a:lnTo>
                  <a:pt x="15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1805;p67"/>
          <p:cNvSpPr/>
          <p:nvPr/>
        </p:nvSpPr>
        <p:spPr>
          <a:xfrm>
            <a:off x="1795606" y="2450588"/>
            <a:ext cx="28520" cy="47700"/>
          </a:xfrm>
          <a:custGeom>
            <a:avLst/>
            <a:gdLst/>
            <a:ahLst/>
            <a:cxnLst/>
            <a:rect l="l" t="t" r="r" b="b"/>
            <a:pathLst>
              <a:path w="1536" h="2569" extrusionOk="0">
                <a:moveTo>
                  <a:pt x="1" y="0"/>
                </a:moveTo>
                <a:lnTo>
                  <a:pt x="1" y="2569"/>
                </a:lnTo>
                <a:lnTo>
                  <a:pt x="1535" y="2569"/>
                </a:lnTo>
                <a:lnTo>
                  <a:pt x="15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1806;p67"/>
          <p:cNvSpPr/>
          <p:nvPr/>
        </p:nvSpPr>
        <p:spPr>
          <a:xfrm>
            <a:off x="1827821" y="2498271"/>
            <a:ext cx="29745" cy="47718"/>
          </a:xfrm>
          <a:custGeom>
            <a:avLst/>
            <a:gdLst/>
            <a:ahLst/>
            <a:cxnLst/>
            <a:rect l="l" t="t" r="r" b="b"/>
            <a:pathLst>
              <a:path w="1602" h="2570" extrusionOk="0">
                <a:moveTo>
                  <a:pt x="0" y="1"/>
                </a:moveTo>
                <a:lnTo>
                  <a:pt x="0" y="2569"/>
                </a:lnTo>
                <a:lnTo>
                  <a:pt x="1601" y="2569"/>
                </a:lnTo>
                <a:lnTo>
                  <a:pt x="160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1807;p67"/>
          <p:cNvSpPr/>
          <p:nvPr/>
        </p:nvSpPr>
        <p:spPr>
          <a:xfrm>
            <a:off x="1827821" y="2450588"/>
            <a:ext cx="29745" cy="47700"/>
          </a:xfrm>
          <a:custGeom>
            <a:avLst/>
            <a:gdLst/>
            <a:ahLst/>
            <a:cxnLst/>
            <a:rect l="l" t="t" r="r" b="b"/>
            <a:pathLst>
              <a:path w="1602" h="2569" extrusionOk="0">
                <a:moveTo>
                  <a:pt x="0" y="0"/>
                </a:moveTo>
                <a:lnTo>
                  <a:pt x="0" y="2569"/>
                </a:lnTo>
                <a:lnTo>
                  <a:pt x="1601" y="2569"/>
                </a:lnTo>
                <a:lnTo>
                  <a:pt x="1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1808;p67"/>
          <p:cNvSpPr/>
          <p:nvPr/>
        </p:nvSpPr>
        <p:spPr>
          <a:xfrm>
            <a:off x="1694654" y="2498271"/>
            <a:ext cx="28501" cy="47718"/>
          </a:xfrm>
          <a:custGeom>
            <a:avLst/>
            <a:gdLst/>
            <a:ahLst/>
            <a:cxnLst/>
            <a:rect l="l" t="t" r="r" b="b"/>
            <a:pathLst>
              <a:path w="1535" h="2570" extrusionOk="0">
                <a:moveTo>
                  <a:pt x="0" y="1"/>
                </a:moveTo>
                <a:lnTo>
                  <a:pt x="0" y="2569"/>
                </a:lnTo>
                <a:lnTo>
                  <a:pt x="1535" y="2569"/>
                </a:lnTo>
                <a:lnTo>
                  <a:pt x="15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1809;p67"/>
          <p:cNvSpPr/>
          <p:nvPr/>
        </p:nvSpPr>
        <p:spPr>
          <a:xfrm>
            <a:off x="1694654" y="2447488"/>
            <a:ext cx="28501" cy="47700"/>
          </a:xfrm>
          <a:custGeom>
            <a:avLst/>
            <a:gdLst/>
            <a:ahLst/>
            <a:cxnLst/>
            <a:rect l="l" t="t" r="r" b="b"/>
            <a:pathLst>
              <a:path w="1535" h="2569" extrusionOk="0">
                <a:moveTo>
                  <a:pt x="0" y="0"/>
                </a:moveTo>
                <a:lnTo>
                  <a:pt x="0" y="2569"/>
                </a:lnTo>
                <a:lnTo>
                  <a:pt x="1535" y="2569"/>
                </a:lnTo>
                <a:lnTo>
                  <a:pt x="15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1810;p67"/>
          <p:cNvSpPr/>
          <p:nvPr/>
        </p:nvSpPr>
        <p:spPr>
          <a:xfrm>
            <a:off x="1726869" y="2498271"/>
            <a:ext cx="29745" cy="47718"/>
          </a:xfrm>
          <a:custGeom>
            <a:avLst/>
            <a:gdLst/>
            <a:ahLst/>
            <a:cxnLst/>
            <a:rect l="l" t="t" r="r" b="b"/>
            <a:pathLst>
              <a:path w="1602" h="2570" extrusionOk="0">
                <a:moveTo>
                  <a:pt x="0" y="1"/>
                </a:moveTo>
                <a:lnTo>
                  <a:pt x="0" y="2569"/>
                </a:lnTo>
                <a:lnTo>
                  <a:pt x="1601" y="2569"/>
                </a:lnTo>
                <a:lnTo>
                  <a:pt x="160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1811;p67"/>
          <p:cNvSpPr/>
          <p:nvPr/>
        </p:nvSpPr>
        <p:spPr>
          <a:xfrm>
            <a:off x="1726869" y="2447488"/>
            <a:ext cx="29745" cy="47700"/>
          </a:xfrm>
          <a:custGeom>
            <a:avLst/>
            <a:gdLst/>
            <a:ahLst/>
            <a:cxnLst/>
            <a:rect l="l" t="t" r="r" b="b"/>
            <a:pathLst>
              <a:path w="1602" h="2569" extrusionOk="0">
                <a:moveTo>
                  <a:pt x="0" y="0"/>
                </a:moveTo>
                <a:lnTo>
                  <a:pt x="0" y="2569"/>
                </a:lnTo>
                <a:lnTo>
                  <a:pt x="1601" y="2569"/>
                </a:lnTo>
                <a:lnTo>
                  <a:pt x="160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1812;p67"/>
          <p:cNvSpPr/>
          <p:nvPr/>
        </p:nvSpPr>
        <p:spPr>
          <a:xfrm>
            <a:off x="2017339" y="2501371"/>
            <a:ext cx="29132" cy="47718"/>
          </a:xfrm>
          <a:custGeom>
            <a:avLst/>
            <a:gdLst/>
            <a:ahLst/>
            <a:cxnLst/>
            <a:rect l="l" t="t" r="r" b="b"/>
            <a:pathLst>
              <a:path w="1569" h="2570" extrusionOk="0">
                <a:moveTo>
                  <a:pt x="1" y="1"/>
                </a:moveTo>
                <a:lnTo>
                  <a:pt x="1" y="2569"/>
                </a:lnTo>
                <a:lnTo>
                  <a:pt x="1568" y="2569"/>
                </a:lnTo>
                <a:lnTo>
                  <a:pt x="156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1813;p67"/>
          <p:cNvSpPr/>
          <p:nvPr/>
        </p:nvSpPr>
        <p:spPr>
          <a:xfrm>
            <a:off x="2017339" y="2450588"/>
            <a:ext cx="29132" cy="47700"/>
          </a:xfrm>
          <a:custGeom>
            <a:avLst/>
            <a:gdLst/>
            <a:ahLst/>
            <a:cxnLst/>
            <a:rect l="l" t="t" r="r" b="b"/>
            <a:pathLst>
              <a:path w="1569" h="2569" extrusionOk="0">
                <a:moveTo>
                  <a:pt x="1" y="0"/>
                </a:moveTo>
                <a:lnTo>
                  <a:pt x="1" y="2569"/>
                </a:lnTo>
                <a:lnTo>
                  <a:pt x="1568" y="2569"/>
                </a:lnTo>
                <a:lnTo>
                  <a:pt x="15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1814;p67"/>
          <p:cNvSpPr/>
          <p:nvPr/>
        </p:nvSpPr>
        <p:spPr>
          <a:xfrm>
            <a:off x="2050166" y="2501371"/>
            <a:ext cx="29132" cy="47718"/>
          </a:xfrm>
          <a:custGeom>
            <a:avLst/>
            <a:gdLst/>
            <a:ahLst/>
            <a:cxnLst/>
            <a:rect l="l" t="t" r="r" b="b"/>
            <a:pathLst>
              <a:path w="1569" h="2570" extrusionOk="0">
                <a:moveTo>
                  <a:pt x="0" y="1"/>
                </a:moveTo>
                <a:lnTo>
                  <a:pt x="0" y="2569"/>
                </a:lnTo>
                <a:lnTo>
                  <a:pt x="1568" y="2569"/>
                </a:lnTo>
                <a:lnTo>
                  <a:pt x="156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1815;p67"/>
          <p:cNvSpPr/>
          <p:nvPr/>
        </p:nvSpPr>
        <p:spPr>
          <a:xfrm>
            <a:off x="2050166" y="2450588"/>
            <a:ext cx="29132" cy="47700"/>
          </a:xfrm>
          <a:custGeom>
            <a:avLst/>
            <a:gdLst/>
            <a:ahLst/>
            <a:cxnLst/>
            <a:rect l="l" t="t" r="r" b="b"/>
            <a:pathLst>
              <a:path w="1569" h="2569" extrusionOk="0">
                <a:moveTo>
                  <a:pt x="0" y="0"/>
                </a:moveTo>
                <a:lnTo>
                  <a:pt x="0" y="2569"/>
                </a:lnTo>
                <a:lnTo>
                  <a:pt x="1568" y="2569"/>
                </a:lnTo>
                <a:lnTo>
                  <a:pt x="15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816;p67"/>
          <p:cNvSpPr/>
          <p:nvPr/>
        </p:nvSpPr>
        <p:spPr>
          <a:xfrm>
            <a:off x="1916388" y="2501371"/>
            <a:ext cx="29132" cy="47718"/>
          </a:xfrm>
          <a:custGeom>
            <a:avLst/>
            <a:gdLst/>
            <a:ahLst/>
            <a:cxnLst/>
            <a:rect l="l" t="t" r="r" b="b"/>
            <a:pathLst>
              <a:path w="1569" h="2570" extrusionOk="0">
                <a:moveTo>
                  <a:pt x="0" y="1"/>
                </a:moveTo>
                <a:lnTo>
                  <a:pt x="0" y="2569"/>
                </a:lnTo>
                <a:lnTo>
                  <a:pt x="1568" y="2569"/>
                </a:lnTo>
                <a:lnTo>
                  <a:pt x="156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817;p67"/>
          <p:cNvSpPr/>
          <p:nvPr/>
        </p:nvSpPr>
        <p:spPr>
          <a:xfrm>
            <a:off x="1916388" y="2450588"/>
            <a:ext cx="29132" cy="47700"/>
          </a:xfrm>
          <a:custGeom>
            <a:avLst/>
            <a:gdLst/>
            <a:ahLst/>
            <a:cxnLst/>
            <a:rect l="l" t="t" r="r" b="b"/>
            <a:pathLst>
              <a:path w="1569" h="2569" extrusionOk="0">
                <a:moveTo>
                  <a:pt x="0" y="0"/>
                </a:moveTo>
                <a:lnTo>
                  <a:pt x="0" y="2569"/>
                </a:lnTo>
                <a:lnTo>
                  <a:pt x="1568" y="2569"/>
                </a:lnTo>
                <a:lnTo>
                  <a:pt x="156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818;p67"/>
          <p:cNvSpPr/>
          <p:nvPr/>
        </p:nvSpPr>
        <p:spPr>
          <a:xfrm>
            <a:off x="1948584" y="2501371"/>
            <a:ext cx="29764" cy="47718"/>
          </a:xfrm>
          <a:custGeom>
            <a:avLst/>
            <a:gdLst/>
            <a:ahLst/>
            <a:cxnLst/>
            <a:rect l="l" t="t" r="r" b="b"/>
            <a:pathLst>
              <a:path w="1603" h="2570" extrusionOk="0">
                <a:moveTo>
                  <a:pt x="1" y="1"/>
                </a:moveTo>
                <a:lnTo>
                  <a:pt x="1" y="2569"/>
                </a:lnTo>
                <a:lnTo>
                  <a:pt x="1602" y="2569"/>
                </a:lnTo>
                <a:lnTo>
                  <a:pt x="160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819;p67"/>
          <p:cNvSpPr/>
          <p:nvPr/>
        </p:nvSpPr>
        <p:spPr>
          <a:xfrm>
            <a:off x="1948584" y="2450588"/>
            <a:ext cx="29764" cy="47700"/>
          </a:xfrm>
          <a:custGeom>
            <a:avLst/>
            <a:gdLst/>
            <a:ahLst/>
            <a:cxnLst/>
            <a:rect l="l" t="t" r="r" b="b"/>
            <a:pathLst>
              <a:path w="1603" h="2569" extrusionOk="0">
                <a:moveTo>
                  <a:pt x="1" y="0"/>
                </a:moveTo>
                <a:lnTo>
                  <a:pt x="1" y="2569"/>
                </a:lnTo>
                <a:lnTo>
                  <a:pt x="1602" y="2569"/>
                </a:lnTo>
                <a:lnTo>
                  <a:pt x="16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820;p67"/>
          <p:cNvSpPr/>
          <p:nvPr/>
        </p:nvSpPr>
        <p:spPr>
          <a:xfrm>
            <a:off x="1604231" y="2555254"/>
            <a:ext cx="558065" cy="30989"/>
          </a:xfrm>
          <a:custGeom>
            <a:avLst/>
            <a:gdLst/>
            <a:ahLst/>
            <a:cxnLst/>
            <a:rect l="l" t="t" r="r" b="b"/>
            <a:pathLst>
              <a:path w="30056" h="1669" extrusionOk="0">
                <a:moveTo>
                  <a:pt x="2135" y="1"/>
                </a:moveTo>
                <a:lnTo>
                  <a:pt x="0" y="1668"/>
                </a:lnTo>
                <a:lnTo>
                  <a:pt x="30055" y="1668"/>
                </a:lnTo>
                <a:lnTo>
                  <a:pt x="29755" y="1435"/>
                </a:lnTo>
                <a:lnTo>
                  <a:pt x="2788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821;p67"/>
          <p:cNvSpPr/>
          <p:nvPr/>
        </p:nvSpPr>
        <p:spPr>
          <a:xfrm>
            <a:off x="1598029" y="2576310"/>
            <a:ext cx="564266" cy="14260"/>
          </a:xfrm>
          <a:custGeom>
            <a:avLst/>
            <a:gdLst/>
            <a:ahLst/>
            <a:cxnLst/>
            <a:rect l="l" t="t" r="r" b="b"/>
            <a:pathLst>
              <a:path w="30390" h="768" extrusionOk="0">
                <a:moveTo>
                  <a:pt x="1" y="1"/>
                </a:moveTo>
                <a:lnTo>
                  <a:pt x="1" y="768"/>
                </a:lnTo>
                <a:lnTo>
                  <a:pt x="30389" y="768"/>
                </a:lnTo>
                <a:lnTo>
                  <a:pt x="30389" y="1"/>
                </a:lnTo>
                <a:close/>
              </a:path>
            </a:pathLst>
          </a:custGeom>
          <a:solidFill>
            <a:srgbClr val="4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822;p67"/>
          <p:cNvSpPr/>
          <p:nvPr/>
        </p:nvSpPr>
        <p:spPr>
          <a:xfrm>
            <a:off x="1598029" y="2576310"/>
            <a:ext cx="564266" cy="14260"/>
          </a:xfrm>
          <a:custGeom>
            <a:avLst/>
            <a:gdLst/>
            <a:ahLst/>
            <a:cxnLst/>
            <a:rect l="l" t="t" r="r" b="b"/>
            <a:pathLst>
              <a:path w="30390" h="768" extrusionOk="0">
                <a:moveTo>
                  <a:pt x="1" y="1"/>
                </a:moveTo>
                <a:lnTo>
                  <a:pt x="1" y="768"/>
                </a:lnTo>
                <a:lnTo>
                  <a:pt x="30389" y="768"/>
                </a:lnTo>
                <a:lnTo>
                  <a:pt x="3038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823;p67"/>
          <p:cNvSpPr/>
          <p:nvPr/>
        </p:nvSpPr>
        <p:spPr>
          <a:xfrm>
            <a:off x="1611658" y="2793085"/>
            <a:ext cx="546906" cy="5589"/>
          </a:xfrm>
          <a:custGeom>
            <a:avLst/>
            <a:gdLst/>
            <a:ahLst/>
            <a:cxnLst/>
            <a:rect l="l" t="t" r="r" b="b"/>
            <a:pathLst>
              <a:path w="29455" h="301" extrusionOk="0">
                <a:moveTo>
                  <a:pt x="401" y="1"/>
                </a:moveTo>
                <a:lnTo>
                  <a:pt x="1" y="301"/>
                </a:lnTo>
                <a:lnTo>
                  <a:pt x="29455" y="301"/>
                </a:lnTo>
                <a:lnTo>
                  <a:pt x="29055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824;p67"/>
          <p:cNvSpPr/>
          <p:nvPr/>
        </p:nvSpPr>
        <p:spPr>
          <a:xfrm>
            <a:off x="2595197" y="792549"/>
            <a:ext cx="616905" cy="616905"/>
          </a:xfrm>
          <a:custGeom>
            <a:avLst/>
            <a:gdLst/>
            <a:ahLst/>
            <a:cxnLst/>
            <a:rect l="l" t="t" r="r" b="b"/>
            <a:pathLst>
              <a:path w="33225" h="33225" extrusionOk="0">
                <a:moveTo>
                  <a:pt x="16653" y="1"/>
                </a:moveTo>
                <a:cubicBezTo>
                  <a:pt x="14899" y="1"/>
                  <a:pt x="13141" y="274"/>
                  <a:pt x="11476" y="802"/>
                </a:cubicBezTo>
                <a:cubicBezTo>
                  <a:pt x="11187" y="866"/>
                  <a:pt x="11237" y="1237"/>
                  <a:pt x="11508" y="1237"/>
                </a:cubicBezTo>
                <a:cubicBezTo>
                  <a:pt x="11519" y="1237"/>
                  <a:pt x="11530" y="1236"/>
                  <a:pt x="11542" y="1235"/>
                </a:cubicBezTo>
                <a:lnTo>
                  <a:pt x="11609" y="1202"/>
                </a:lnTo>
                <a:cubicBezTo>
                  <a:pt x="13247" y="674"/>
                  <a:pt x="14954" y="401"/>
                  <a:pt x="16653" y="401"/>
                </a:cubicBezTo>
                <a:cubicBezTo>
                  <a:pt x="16996" y="401"/>
                  <a:pt x="17339" y="412"/>
                  <a:pt x="17680" y="435"/>
                </a:cubicBezTo>
                <a:cubicBezTo>
                  <a:pt x="17698" y="439"/>
                  <a:pt x="17715" y="441"/>
                  <a:pt x="17732" y="441"/>
                </a:cubicBezTo>
                <a:cubicBezTo>
                  <a:pt x="17839" y="441"/>
                  <a:pt x="17914" y="354"/>
                  <a:pt x="17914" y="268"/>
                </a:cubicBezTo>
                <a:cubicBezTo>
                  <a:pt x="17914" y="134"/>
                  <a:pt x="17847" y="34"/>
                  <a:pt x="17713" y="34"/>
                </a:cubicBezTo>
                <a:cubicBezTo>
                  <a:pt x="17361" y="12"/>
                  <a:pt x="17007" y="1"/>
                  <a:pt x="16653" y="1"/>
                </a:cubicBezTo>
                <a:close/>
                <a:moveTo>
                  <a:pt x="21782" y="860"/>
                </a:moveTo>
                <a:cubicBezTo>
                  <a:pt x="21683" y="860"/>
                  <a:pt x="21610" y="919"/>
                  <a:pt x="21583" y="1002"/>
                </a:cubicBezTo>
                <a:cubicBezTo>
                  <a:pt x="21549" y="1102"/>
                  <a:pt x="21583" y="1235"/>
                  <a:pt x="21716" y="1269"/>
                </a:cubicBezTo>
                <a:cubicBezTo>
                  <a:pt x="21983" y="1369"/>
                  <a:pt x="22217" y="1435"/>
                  <a:pt x="22483" y="1535"/>
                </a:cubicBezTo>
                <a:cubicBezTo>
                  <a:pt x="22500" y="1552"/>
                  <a:pt x="22517" y="1560"/>
                  <a:pt x="22529" y="1560"/>
                </a:cubicBezTo>
                <a:cubicBezTo>
                  <a:pt x="22542" y="1560"/>
                  <a:pt x="22550" y="1552"/>
                  <a:pt x="22550" y="1535"/>
                </a:cubicBezTo>
                <a:lnTo>
                  <a:pt x="22550" y="1569"/>
                </a:lnTo>
                <a:cubicBezTo>
                  <a:pt x="22572" y="1573"/>
                  <a:pt x="22592" y="1576"/>
                  <a:pt x="22611" y="1576"/>
                </a:cubicBezTo>
                <a:cubicBezTo>
                  <a:pt x="22858" y="1576"/>
                  <a:pt x="22898" y="1199"/>
                  <a:pt x="22650" y="1168"/>
                </a:cubicBezTo>
                <a:cubicBezTo>
                  <a:pt x="22383" y="1068"/>
                  <a:pt x="22117" y="968"/>
                  <a:pt x="21850" y="868"/>
                </a:cubicBezTo>
                <a:cubicBezTo>
                  <a:pt x="21826" y="862"/>
                  <a:pt x="21803" y="860"/>
                  <a:pt x="21782" y="860"/>
                </a:cubicBezTo>
                <a:close/>
                <a:moveTo>
                  <a:pt x="10335" y="1260"/>
                </a:moveTo>
                <a:cubicBezTo>
                  <a:pt x="10316" y="1260"/>
                  <a:pt x="10296" y="1263"/>
                  <a:pt x="10275" y="1269"/>
                </a:cubicBezTo>
                <a:cubicBezTo>
                  <a:pt x="9608" y="1535"/>
                  <a:pt x="9007" y="1836"/>
                  <a:pt x="8373" y="2203"/>
                </a:cubicBezTo>
                <a:cubicBezTo>
                  <a:pt x="8273" y="2236"/>
                  <a:pt x="8240" y="2369"/>
                  <a:pt x="8307" y="2469"/>
                </a:cubicBezTo>
                <a:cubicBezTo>
                  <a:pt x="8340" y="2536"/>
                  <a:pt x="8407" y="2569"/>
                  <a:pt x="8473" y="2569"/>
                </a:cubicBezTo>
                <a:cubicBezTo>
                  <a:pt x="8507" y="2569"/>
                  <a:pt x="8540" y="2569"/>
                  <a:pt x="8574" y="2536"/>
                </a:cubicBezTo>
                <a:cubicBezTo>
                  <a:pt x="9174" y="2203"/>
                  <a:pt x="9808" y="1902"/>
                  <a:pt x="10442" y="1635"/>
                </a:cubicBezTo>
                <a:cubicBezTo>
                  <a:pt x="10624" y="1544"/>
                  <a:pt x="10530" y="1260"/>
                  <a:pt x="10335" y="1260"/>
                </a:cubicBezTo>
                <a:close/>
                <a:moveTo>
                  <a:pt x="27825" y="4454"/>
                </a:moveTo>
                <a:cubicBezTo>
                  <a:pt x="27771" y="4454"/>
                  <a:pt x="27721" y="4471"/>
                  <a:pt x="27687" y="4504"/>
                </a:cubicBezTo>
                <a:cubicBezTo>
                  <a:pt x="27587" y="4604"/>
                  <a:pt x="27587" y="4738"/>
                  <a:pt x="27687" y="4804"/>
                </a:cubicBezTo>
                <a:cubicBezTo>
                  <a:pt x="28188" y="5271"/>
                  <a:pt x="28655" y="5772"/>
                  <a:pt x="29088" y="6305"/>
                </a:cubicBezTo>
                <a:cubicBezTo>
                  <a:pt x="29122" y="6339"/>
                  <a:pt x="29188" y="6372"/>
                  <a:pt x="29255" y="6372"/>
                </a:cubicBezTo>
                <a:cubicBezTo>
                  <a:pt x="29288" y="6372"/>
                  <a:pt x="29355" y="6372"/>
                  <a:pt x="29388" y="6339"/>
                </a:cubicBezTo>
                <a:cubicBezTo>
                  <a:pt x="29488" y="6272"/>
                  <a:pt x="29488" y="6139"/>
                  <a:pt x="29422" y="6039"/>
                </a:cubicBezTo>
                <a:cubicBezTo>
                  <a:pt x="28955" y="5505"/>
                  <a:pt x="28488" y="5005"/>
                  <a:pt x="27987" y="4504"/>
                </a:cubicBezTo>
                <a:cubicBezTo>
                  <a:pt x="27937" y="4471"/>
                  <a:pt x="27879" y="4454"/>
                  <a:pt x="27825" y="4454"/>
                </a:cubicBezTo>
                <a:close/>
                <a:moveTo>
                  <a:pt x="3749" y="6201"/>
                </a:moveTo>
                <a:cubicBezTo>
                  <a:pt x="3697" y="6201"/>
                  <a:pt x="3645" y="6222"/>
                  <a:pt x="3603" y="6272"/>
                </a:cubicBezTo>
                <a:cubicBezTo>
                  <a:pt x="3437" y="6506"/>
                  <a:pt x="3270" y="6739"/>
                  <a:pt x="3103" y="6973"/>
                </a:cubicBezTo>
                <a:cubicBezTo>
                  <a:pt x="3003" y="7039"/>
                  <a:pt x="3036" y="7173"/>
                  <a:pt x="3136" y="7239"/>
                </a:cubicBezTo>
                <a:cubicBezTo>
                  <a:pt x="3170" y="7273"/>
                  <a:pt x="3203" y="7273"/>
                  <a:pt x="3270" y="7273"/>
                </a:cubicBezTo>
                <a:cubicBezTo>
                  <a:pt x="3288" y="7282"/>
                  <a:pt x="3306" y="7286"/>
                  <a:pt x="3323" y="7286"/>
                </a:cubicBezTo>
                <a:cubicBezTo>
                  <a:pt x="3370" y="7286"/>
                  <a:pt x="3412" y="7255"/>
                  <a:pt x="3437" y="7206"/>
                </a:cubicBezTo>
                <a:cubicBezTo>
                  <a:pt x="3603" y="6973"/>
                  <a:pt x="3770" y="6772"/>
                  <a:pt x="3937" y="6539"/>
                </a:cubicBezTo>
                <a:cubicBezTo>
                  <a:pt x="4062" y="6389"/>
                  <a:pt x="3906" y="6201"/>
                  <a:pt x="3749" y="6201"/>
                </a:cubicBezTo>
                <a:close/>
                <a:moveTo>
                  <a:pt x="30009" y="6943"/>
                </a:moveTo>
                <a:cubicBezTo>
                  <a:pt x="29853" y="6943"/>
                  <a:pt x="29704" y="7108"/>
                  <a:pt x="29822" y="7273"/>
                </a:cubicBezTo>
                <a:cubicBezTo>
                  <a:pt x="31023" y="8974"/>
                  <a:pt x="31890" y="10875"/>
                  <a:pt x="32357" y="12877"/>
                </a:cubicBezTo>
                <a:cubicBezTo>
                  <a:pt x="32391" y="12977"/>
                  <a:pt x="32457" y="13044"/>
                  <a:pt x="32557" y="13044"/>
                </a:cubicBezTo>
                <a:lnTo>
                  <a:pt x="32624" y="13044"/>
                </a:lnTo>
                <a:cubicBezTo>
                  <a:pt x="32724" y="13010"/>
                  <a:pt x="32791" y="12877"/>
                  <a:pt x="32757" y="12777"/>
                </a:cubicBezTo>
                <a:cubicBezTo>
                  <a:pt x="32290" y="10709"/>
                  <a:pt x="31390" y="8774"/>
                  <a:pt x="30189" y="7039"/>
                </a:cubicBezTo>
                <a:cubicBezTo>
                  <a:pt x="30140" y="6971"/>
                  <a:pt x="30074" y="6943"/>
                  <a:pt x="30009" y="6943"/>
                </a:cubicBezTo>
                <a:close/>
                <a:moveTo>
                  <a:pt x="1294" y="10563"/>
                </a:moveTo>
                <a:cubicBezTo>
                  <a:pt x="1211" y="10563"/>
                  <a:pt x="1127" y="10607"/>
                  <a:pt x="1102" y="10709"/>
                </a:cubicBezTo>
                <a:cubicBezTo>
                  <a:pt x="368" y="12577"/>
                  <a:pt x="1" y="14578"/>
                  <a:pt x="1" y="16613"/>
                </a:cubicBezTo>
                <a:lnTo>
                  <a:pt x="1" y="16880"/>
                </a:lnTo>
                <a:cubicBezTo>
                  <a:pt x="1" y="16980"/>
                  <a:pt x="67" y="17080"/>
                  <a:pt x="201" y="17080"/>
                </a:cubicBezTo>
                <a:cubicBezTo>
                  <a:pt x="301" y="17080"/>
                  <a:pt x="401" y="16980"/>
                  <a:pt x="401" y="16880"/>
                </a:cubicBezTo>
                <a:lnTo>
                  <a:pt x="401" y="16646"/>
                </a:lnTo>
                <a:cubicBezTo>
                  <a:pt x="401" y="14645"/>
                  <a:pt x="768" y="12677"/>
                  <a:pt x="1502" y="10842"/>
                </a:cubicBezTo>
                <a:cubicBezTo>
                  <a:pt x="1535" y="10742"/>
                  <a:pt x="1468" y="10609"/>
                  <a:pt x="1368" y="10575"/>
                </a:cubicBezTo>
                <a:cubicBezTo>
                  <a:pt x="1345" y="10567"/>
                  <a:pt x="1319" y="10563"/>
                  <a:pt x="1294" y="10563"/>
                </a:cubicBezTo>
                <a:close/>
                <a:moveTo>
                  <a:pt x="33024" y="16746"/>
                </a:moveTo>
                <a:cubicBezTo>
                  <a:pt x="32924" y="16746"/>
                  <a:pt x="32824" y="16846"/>
                  <a:pt x="32824" y="16946"/>
                </a:cubicBezTo>
                <a:cubicBezTo>
                  <a:pt x="32824" y="17247"/>
                  <a:pt x="32791" y="17513"/>
                  <a:pt x="32791" y="17780"/>
                </a:cubicBezTo>
                <a:cubicBezTo>
                  <a:pt x="32757" y="17914"/>
                  <a:pt x="32858" y="18014"/>
                  <a:pt x="32958" y="18014"/>
                </a:cubicBezTo>
                <a:cubicBezTo>
                  <a:pt x="33091" y="18014"/>
                  <a:pt x="33191" y="17914"/>
                  <a:pt x="33191" y="17780"/>
                </a:cubicBezTo>
                <a:cubicBezTo>
                  <a:pt x="33224" y="17513"/>
                  <a:pt x="33224" y="17247"/>
                  <a:pt x="33224" y="16946"/>
                </a:cubicBezTo>
                <a:cubicBezTo>
                  <a:pt x="33224" y="16846"/>
                  <a:pt x="33158" y="16746"/>
                  <a:pt x="33024" y="16746"/>
                </a:cubicBezTo>
                <a:close/>
                <a:moveTo>
                  <a:pt x="286" y="17907"/>
                </a:moveTo>
                <a:cubicBezTo>
                  <a:pt x="269" y="17907"/>
                  <a:pt x="252" y="17909"/>
                  <a:pt x="234" y="17914"/>
                </a:cubicBezTo>
                <a:cubicBezTo>
                  <a:pt x="134" y="17914"/>
                  <a:pt x="34" y="18014"/>
                  <a:pt x="67" y="18147"/>
                </a:cubicBezTo>
                <a:cubicBezTo>
                  <a:pt x="134" y="18848"/>
                  <a:pt x="234" y="19515"/>
                  <a:pt x="368" y="20215"/>
                </a:cubicBezTo>
                <a:cubicBezTo>
                  <a:pt x="401" y="20315"/>
                  <a:pt x="501" y="20382"/>
                  <a:pt x="601" y="20382"/>
                </a:cubicBezTo>
                <a:lnTo>
                  <a:pt x="635" y="20382"/>
                </a:lnTo>
                <a:cubicBezTo>
                  <a:pt x="735" y="20349"/>
                  <a:pt x="801" y="20249"/>
                  <a:pt x="801" y="20115"/>
                </a:cubicBezTo>
                <a:cubicBezTo>
                  <a:pt x="635" y="19448"/>
                  <a:pt x="534" y="18781"/>
                  <a:pt x="468" y="18081"/>
                </a:cubicBezTo>
                <a:cubicBezTo>
                  <a:pt x="468" y="17994"/>
                  <a:pt x="393" y="17907"/>
                  <a:pt x="286" y="17907"/>
                </a:cubicBezTo>
                <a:close/>
                <a:moveTo>
                  <a:pt x="31811" y="22571"/>
                </a:moveTo>
                <a:cubicBezTo>
                  <a:pt x="31730" y="22571"/>
                  <a:pt x="31648" y="22609"/>
                  <a:pt x="31623" y="22684"/>
                </a:cubicBezTo>
                <a:cubicBezTo>
                  <a:pt x="31356" y="23318"/>
                  <a:pt x="31090" y="23951"/>
                  <a:pt x="30756" y="24552"/>
                </a:cubicBezTo>
                <a:cubicBezTo>
                  <a:pt x="30656" y="24685"/>
                  <a:pt x="30756" y="24852"/>
                  <a:pt x="30923" y="24852"/>
                </a:cubicBezTo>
                <a:cubicBezTo>
                  <a:pt x="30990" y="24852"/>
                  <a:pt x="31056" y="24819"/>
                  <a:pt x="31123" y="24752"/>
                </a:cubicBezTo>
                <a:cubicBezTo>
                  <a:pt x="31457" y="24152"/>
                  <a:pt x="31757" y="23518"/>
                  <a:pt x="32024" y="22851"/>
                </a:cubicBezTo>
                <a:cubicBezTo>
                  <a:pt x="32057" y="22751"/>
                  <a:pt x="31990" y="22617"/>
                  <a:pt x="31890" y="22584"/>
                </a:cubicBezTo>
                <a:cubicBezTo>
                  <a:pt x="31865" y="22575"/>
                  <a:pt x="31838" y="22571"/>
                  <a:pt x="31811" y="22571"/>
                </a:cubicBezTo>
                <a:close/>
                <a:moveTo>
                  <a:pt x="3063" y="25689"/>
                </a:moveTo>
                <a:cubicBezTo>
                  <a:pt x="2914" y="25689"/>
                  <a:pt x="2775" y="25854"/>
                  <a:pt x="2869" y="26020"/>
                </a:cubicBezTo>
                <a:cubicBezTo>
                  <a:pt x="3036" y="26253"/>
                  <a:pt x="3203" y="26487"/>
                  <a:pt x="3370" y="26687"/>
                </a:cubicBezTo>
                <a:cubicBezTo>
                  <a:pt x="3403" y="26753"/>
                  <a:pt x="3470" y="26787"/>
                  <a:pt x="3537" y="26787"/>
                </a:cubicBezTo>
                <a:lnTo>
                  <a:pt x="3537" y="26753"/>
                </a:lnTo>
                <a:lnTo>
                  <a:pt x="3670" y="26753"/>
                </a:lnTo>
                <a:cubicBezTo>
                  <a:pt x="3770" y="26687"/>
                  <a:pt x="3770" y="26553"/>
                  <a:pt x="3703" y="26453"/>
                </a:cubicBezTo>
                <a:cubicBezTo>
                  <a:pt x="3537" y="26220"/>
                  <a:pt x="3370" y="26020"/>
                  <a:pt x="3236" y="25786"/>
                </a:cubicBezTo>
                <a:cubicBezTo>
                  <a:pt x="3188" y="25718"/>
                  <a:pt x="3124" y="25689"/>
                  <a:pt x="3063" y="25689"/>
                </a:cubicBezTo>
                <a:close/>
                <a:moveTo>
                  <a:pt x="30262" y="25523"/>
                </a:moveTo>
                <a:cubicBezTo>
                  <a:pt x="30201" y="25523"/>
                  <a:pt x="30138" y="25551"/>
                  <a:pt x="30089" y="25619"/>
                </a:cubicBezTo>
                <a:cubicBezTo>
                  <a:pt x="28955" y="27320"/>
                  <a:pt x="27487" y="28822"/>
                  <a:pt x="25786" y="29989"/>
                </a:cubicBezTo>
                <a:cubicBezTo>
                  <a:pt x="25686" y="30056"/>
                  <a:pt x="25686" y="30189"/>
                  <a:pt x="25752" y="30256"/>
                </a:cubicBezTo>
                <a:cubicBezTo>
                  <a:pt x="25786" y="30323"/>
                  <a:pt x="25853" y="30356"/>
                  <a:pt x="25919" y="30356"/>
                </a:cubicBezTo>
                <a:cubicBezTo>
                  <a:pt x="25953" y="30323"/>
                  <a:pt x="25986" y="30323"/>
                  <a:pt x="26019" y="30289"/>
                </a:cubicBezTo>
                <a:cubicBezTo>
                  <a:pt x="27754" y="29088"/>
                  <a:pt x="29255" y="27587"/>
                  <a:pt x="30456" y="25853"/>
                </a:cubicBezTo>
                <a:cubicBezTo>
                  <a:pt x="30550" y="25688"/>
                  <a:pt x="30411" y="25523"/>
                  <a:pt x="30262" y="25523"/>
                </a:cubicBezTo>
                <a:close/>
                <a:moveTo>
                  <a:pt x="22205" y="31848"/>
                </a:moveTo>
                <a:cubicBezTo>
                  <a:pt x="22186" y="31848"/>
                  <a:pt x="22168" y="31851"/>
                  <a:pt x="22150" y="31857"/>
                </a:cubicBezTo>
                <a:cubicBezTo>
                  <a:pt x="21883" y="31957"/>
                  <a:pt x="21616" y="32057"/>
                  <a:pt x="21383" y="32124"/>
                </a:cubicBezTo>
                <a:cubicBezTo>
                  <a:pt x="21249" y="32157"/>
                  <a:pt x="21216" y="32291"/>
                  <a:pt x="21249" y="32391"/>
                </a:cubicBezTo>
                <a:cubicBezTo>
                  <a:pt x="21249" y="32458"/>
                  <a:pt x="21349" y="32524"/>
                  <a:pt x="21416" y="32524"/>
                </a:cubicBezTo>
                <a:lnTo>
                  <a:pt x="21483" y="32524"/>
                </a:lnTo>
                <a:cubicBezTo>
                  <a:pt x="21750" y="32458"/>
                  <a:pt x="22016" y="32357"/>
                  <a:pt x="22283" y="32257"/>
                </a:cubicBezTo>
                <a:cubicBezTo>
                  <a:pt x="22383" y="32224"/>
                  <a:pt x="22450" y="32091"/>
                  <a:pt x="22417" y="31991"/>
                </a:cubicBezTo>
                <a:cubicBezTo>
                  <a:pt x="22389" y="31908"/>
                  <a:pt x="22294" y="31848"/>
                  <a:pt x="22205" y="31848"/>
                </a:cubicBezTo>
                <a:close/>
                <a:moveTo>
                  <a:pt x="6454" y="29342"/>
                </a:moveTo>
                <a:cubicBezTo>
                  <a:pt x="6399" y="29342"/>
                  <a:pt x="6342" y="29367"/>
                  <a:pt x="6305" y="29422"/>
                </a:cubicBezTo>
                <a:cubicBezTo>
                  <a:pt x="6205" y="29522"/>
                  <a:pt x="6239" y="29655"/>
                  <a:pt x="6339" y="29722"/>
                </a:cubicBezTo>
                <a:cubicBezTo>
                  <a:pt x="7573" y="30690"/>
                  <a:pt x="8940" y="31490"/>
                  <a:pt x="10408" y="32057"/>
                </a:cubicBezTo>
                <a:cubicBezTo>
                  <a:pt x="10909" y="32257"/>
                  <a:pt x="11409" y="32458"/>
                  <a:pt x="11909" y="32591"/>
                </a:cubicBezTo>
                <a:lnTo>
                  <a:pt x="11976" y="32591"/>
                </a:lnTo>
                <a:lnTo>
                  <a:pt x="11976" y="32624"/>
                </a:lnTo>
                <a:cubicBezTo>
                  <a:pt x="11986" y="32626"/>
                  <a:pt x="11995" y="32626"/>
                  <a:pt x="12005" y="32626"/>
                </a:cubicBezTo>
                <a:cubicBezTo>
                  <a:pt x="12247" y="32626"/>
                  <a:pt x="12300" y="32223"/>
                  <a:pt x="12043" y="32191"/>
                </a:cubicBezTo>
                <a:cubicBezTo>
                  <a:pt x="11542" y="32057"/>
                  <a:pt x="11042" y="31890"/>
                  <a:pt x="10542" y="31690"/>
                </a:cubicBezTo>
                <a:cubicBezTo>
                  <a:pt x="9141" y="31123"/>
                  <a:pt x="7806" y="30323"/>
                  <a:pt x="6572" y="29389"/>
                </a:cubicBezTo>
                <a:cubicBezTo>
                  <a:pt x="6542" y="29359"/>
                  <a:pt x="6499" y="29342"/>
                  <a:pt x="6454" y="29342"/>
                </a:cubicBezTo>
                <a:close/>
                <a:moveTo>
                  <a:pt x="13183" y="32484"/>
                </a:moveTo>
                <a:cubicBezTo>
                  <a:pt x="12936" y="32484"/>
                  <a:pt x="12896" y="32860"/>
                  <a:pt x="13143" y="32891"/>
                </a:cubicBezTo>
                <a:cubicBezTo>
                  <a:pt x="13844" y="33058"/>
                  <a:pt x="14544" y="33158"/>
                  <a:pt x="15245" y="33225"/>
                </a:cubicBezTo>
                <a:lnTo>
                  <a:pt x="15278" y="33191"/>
                </a:lnTo>
                <a:cubicBezTo>
                  <a:pt x="15545" y="33191"/>
                  <a:pt x="15545" y="32791"/>
                  <a:pt x="15278" y="32791"/>
                </a:cubicBezTo>
                <a:cubicBezTo>
                  <a:pt x="14578" y="32724"/>
                  <a:pt x="13911" y="32624"/>
                  <a:pt x="13244" y="32491"/>
                </a:cubicBezTo>
                <a:cubicBezTo>
                  <a:pt x="13222" y="32486"/>
                  <a:pt x="13202" y="32484"/>
                  <a:pt x="13183" y="3248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825;p67"/>
          <p:cNvSpPr/>
          <p:nvPr/>
        </p:nvSpPr>
        <p:spPr>
          <a:xfrm>
            <a:off x="1345344" y="744255"/>
            <a:ext cx="616887" cy="616887"/>
          </a:xfrm>
          <a:custGeom>
            <a:avLst/>
            <a:gdLst/>
            <a:ahLst/>
            <a:cxnLst/>
            <a:rect l="l" t="t" r="r" b="b"/>
            <a:pathLst>
              <a:path w="33224" h="33224" extrusionOk="0">
                <a:moveTo>
                  <a:pt x="20228" y="425"/>
                </a:moveTo>
                <a:cubicBezTo>
                  <a:pt x="20139" y="425"/>
                  <a:pt x="20048" y="490"/>
                  <a:pt x="20048" y="601"/>
                </a:cubicBezTo>
                <a:cubicBezTo>
                  <a:pt x="20014" y="701"/>
                  <a:pt x="20081" y="801"/>
                  <a:pt x="20181" y="834"/>
                </a:cubicBezTo>
                <a:cubicBezTo>
                  <a:pt x="20448" y="901"/>
                  <a:pt x="20715" y="967"/>
                  <a:pt x="20982" y="1034"/>
                </a:cubicBezTo>
                <a:lnTo>
                  <a:pt x="21048" y="1034"/>
                </a:lnTo>
                <a:cubicBezTo>
                  <a:pt x="21148" y="1034"/>
                  <a:pt x="21215" y="967"/>
                  <a:pt x="21249" y="901"/>
                </a:cubicBezTo>
                <a:cubicBezTo>
                  <a:pt x="21282" y="767"/>
                  <a:pt x="21215" y="667"/>
                  <a:pt x="21115" y="634"/>
                </a:cubicBezTo>
                <a:cubicBezTo>
                  <a:pt x="20815" y="567"/>
                  <a:pt x="20548" y="500"/>
                  <a:pt x="20281" y="434"/>
                </a:cubicBezTo>
                <a:cubicBezTo>
                  <a:pt x="20264" y="428"/>
                  <a:pt x="20246" y="425"/>
                  <a:pt x="20228" y="425"/>
                </a:cubicBezTo>
                <a:close/>
                <a:moveTo>
                  <a:pt x="16078" y="0"/>
                </a:moveTo>
                <a:cubicBezTo>
                  <a:pt x="13977" y="67"/>
                  <a:pt x="11909" y="534"/>
                  <a:pt x="9940" y="1401"/>
                </a:cubicBezTo>
                <a:cubicBezTo>
                  <a:pt x="9693" y="1432"/>
                  <a:pt x="9761" y="1808"/>
                  <a:pt x="9986" y="1808"/>
                </a:cubicBezTo>
                <a:cubicBezTo>
                  <a:pt x="10003" y="1808"/>
                  <a:pt x="10022" y="1806"/>
                  <a:pt x="10041" y="1801"/>
                </a:cubicBezTo>
                <a:cubicBezTo>
                  <a:pt x="10074" y="1801"/>
                  <a:pt x="10107" y="1768"/>
                  <a:pt x="10107" y="1768"/>
                </a:cubicBezTo>
                <a:cubicBezTo>
                  <a:pt x="12009" y="934"/>
                  <a:pt x="14043" y="500"/>
                  <a:pt x="16112" y="434"/>
                </a:cubicBezTo>
                <a:cubicBezTo>
                  <a:pt x="16212" y="434"/>
                  <a:pt x="16312" y="334"/>
                  <a:pt x="16312" y="200"/>
                </a:cubicBezTo>
                <a:cubicBezTo>
                  <a:pt x="16312" y="100"/>
                  <a:pt x="16212" y="0"/>
                  <a:pt x="16078" y="0"/>
                </a:cubicBezTo>
                <a:close/>
                <a:moveTo>
                  <a:pt x="8920" y="1939"/>
                </a:moveTo>
                <a:cubicBezTo>
                  <a:pt x="8885" y="1939"/>
                  <a:pt x="8846" y="1948"/>
                  <a:pt x="8806" y="1968"/>
                </a:cubicBezTo>
                <a:cubicBezTo>
                  <a:pt x="8206" y="2302"/>
                  <a:pt x="7605" y="2669"/>
                  <a:pt x="7005" y="3069"/>
                </a:cubicBezTo>
                <a:cubicBezTo>
                  <a:pt x="6938" y="3136"/>
                  <a:pt x="6905" y="3269"/>
                  <a:pt x="6972" y="3369"/>
                </a:cubicBezTo>
                <a:cubicBezTo>
                  <a:pt x="7005" y="3403"/>
                  <a:pt x="7072" y="3436"/>
                  <a:pt x="7138" y="3436"/>
                </a:cubicBezTo>
                <a:cubicBezTo>
                  <a:pt x="7172" y="3436"/>
                  <a:pt x="7239" y="3436"/>
                  <a:pt x="7272" y="3403"/>
                </a:cubicBezTo>
                <a:cubicBezTo>
                  <a:pt x="7839" y="3002"/>
                  <a:pt x="8406" y="2635"/>
                  <a:pt x="9006" y="2335"/>
                </a:cubicBezTo>
                <a:cubicBezTo>
                  <a:pt x="9233" y="2222"/>
                  <a:pt x="9123" y="1939"/>
                  <a:pt x="8920" y="1939"/>
                </a:cubicBezTo>
                <a:close/>
                <a:moveTo>
                  <a:pt x="26595" y="3420"/>
                </a:moveTo>
                <a:cubicBezTo>
                  <a:pt x="26441" y="3420"/>
                  <a:pt x="26327" y="3637"/>
                  <a:pt x="26486" y="3769"/>
                </a:cubicBezTo>
                <a:cubicBezTo>
                  <a:pt x="27019" y="4203"/>
                  <a:pt x="27553" y="4637"/>
                  <a:pt x="28020" y="5137"/>
                </a:cubicBezTo>
                <a:cubicBezTo>
                  <a:pt x="28053" y="5170"/>
                  <a:pt x="28120" y="5204"/>
                  <a:pt x="28153" y="5204"/>
                </a:cubicBezTo>
                <a:lnTo>
                  <a:pt x="28187" y="5170"/>
                </a:lnTo>
                <a:cubicBezTo>
                  <a:pt x="28220" y="5170"/>
                  <a:pt x="28287" y="5170"/>
                  <a:pt x="28320" y="5137"/>
                </a:cubicBezTo>
                <a:cubicBezTo>
                  <a:pt x="28387" y="5070"/>
                  <a:pt x="28387" y="4937"/>
                  <a:pt x="28320" y="4837"/>
                </a:cubicBezTo>
                <a:cubicBezTo>
                  <a:pt x="27820" y="4337"/>
                  <a:pt x="27286" y="3870"/>
                  <a:pt x="26719" y="3469"/>
                </a:cubicBezTo>
                <a:cubicBezTo>
                  <a:pt x="26678" y="3435"/>
                  <a:pt x="26635" y="3420"/>
                  <a:pt x="26595" y="3420"/>
                </a:cubicBezTo>
                <a:close/>
                <a:moveTo>
                  <a:pt x="2818" y="7523"/>
                </a:moveTo>
                <a:cubicBezTo>
                  <a:pt x="2762" y="7523"/>
                  <a:pt x="2707" y="7548"/>
                  <a:pt x="2669" y="7606"/>
                </a:cubicBezTo>
                <a:cubicBezTo>
                  <a:pt x="2502" y="7839"/>
                  <a:pt x="2368" y="8073"/>
                  <a:pt x="2235" y="8339"/>
                </a:cubicBezTo>
                <a:cubicBezTo>
                  <a:pt x="2168" y="8439"/>
                  <a:pt x="2202" y="8540"/>
                  <a:pt x="2302" y="8606"/>
                </a:cubicBezTo>
                <a:cubicBezTo>
                  <a:pt x="2335" y="8640"/>
                  <a:pt x="2368" y="8640"/>
                  <a:pt x="2402" y="8640"/>
                </a:cubicBezTo>
                <a:cubicBezTo>
                  <a:pt x="2468" y="8640"/>
                  <a:pt x="2569" y="8606"/>
                  <a:pt x="2602" y="8540"/>
                </a:cubicBezTo>
                <a:cubicBezTo>
                  <a:pt x="2702" y="8306"/>
                  <a:pt x="2869" y="8073"/>
                  <a:pt x="3002" y="7839"/>
                </a:cubicBezTo>
                <a:cubicBezTo>
                  <a:pt x="3097" y="7673"/>
                  <a:pt x="2955" y="7523"/>
                  <a:pt x="2818" y="7523"/>
                </a:cubicBezTo>
                <a:close/>
                <a:moveTo>
                  <a:pt x="29025" y="5687"/>
                </a:moveTo>
                <a:cubicBezTo>
                  <a:pt x="28971" y="5687"/>
                  <a:pt x="28921" y="5704"/>
                  <a:pt x="28887" y="5738"/>
                </a:cubicBezTo>
                <a:cubicBezTo>
                  <a:pt x="28787" y="5804"/>
                  <a:pt x="28787" y="5938"/>
                  <a:pt x="28854" y="6038"/>
                </a:cubicBezTo>
                <a:cubicBezTo>
                  <a:pt x="30222" y="7606"/>
                  <a:pt x="31256" y="9407"/>
                  <a:pt x="31923" y="11342"/>
                </a:cubicBezTo>
                <a:cubicBezTo>
                  <a:pt x="31956" y="11442"/>
                  <a:pt x="32023" y="11508"/>
                  <a:pt x="32123" y="11508"/>
                </a:cubicBezTo>
                <a:lnTo>
                  <a:pt x="32123" y="11475"/>
                </a:lnTo>
                <a:lnTo>
                  <a:pt x="32190" y="11475"/>
                </a:lnTo>
                <a:cubicBezTo>
                  <a:pt x="32290" y="11442"/>
                  <a:pt x="32356" y="11308"/>
                  <a:pt x="32323" y="11208"/>
                </a:cubicBezTo>
                <a:cubicBezTo>
                  <a:pt x="31623" y="9207"/>
                  <a:pt x="30555" y="7339"/>
                  <a:pt x="29188" y="5738"/>
                </a:cubicBezTo>
                <a:cubicBezTo>
                  <a:pt x="29138" y="5704"/>
                  <a:pt x="29079" y="5687"/>
                  <a:pt x="29025" y="5687"/>
                </a:cubicBezTo>
                <a:close/>
                <a:moveTo>
                  <a:pt x="32957" y="15144"/>
                </a:moveTo>
                <a:cubicBezTo>
                  <a:pt x="32823" y="15144"/>
                  <a:pt x="32757" y="15244"/>
                  <a:pt x="32757" y="15378"/>
                </a:cubicBezTo>
                <a:cubicBezTo>
                  <a:pt x="32790" y="15645"/>
                  <a:pt x="32790" y="15911"/>
                  <a:pt x="32790" y="16212"/>
                </a:cubicBezTo>
                <a:cubicBezTo>
                  <a:pt x="32790" y="16312"/>
                  <a:pt x="32890" y="16412"/>
                  <a:pt x="33024" y="16412"/>
                </a:cubicBezTo>
                <a:lnTo>
                  <a:pt x="33024" y="16378"/>
                </a:lnTo>
                <a:cubicBezTo>
                  <a:pt x="33124" y="16378"/>
                  <a:pt x="33224" y="16278"/>
                  <a:pt x="33224" y="16178"/>
                </a:cubicBezTo>
                <a:cubicBezTo>
                  <a:pt x="33224" y="15878"/>
                  <a:pt x="33190" y="15611"/>
                  <a:pt x="33190" y="15344"/>
                </a:cubicBezTo>
                <a:cubicBezTo>
                  <a:pt x="33157" y="15211"/>
                  <a:pt x="33057" y="15144"/>
                  <a:pt x="32957" y="15144"/>
                </a:cubicBezTo>
                <a:close/>
                <a:moveTo>
                  <a:pt x="800" y="12067"/>
                </a:moveTo>
                <a:cubicBezTo>
                  <a:pt x="701" y="12067"/>
                  <a:pt x="628" y="12126"/>
                  <a:pt x="600" y="12209"/>
                </a:cubicBezTo>
                <a:cubicBezTo>
                  <a:pt x="200" y="13643"/>
                  <a:pt x="0" y="15144"/>
                  <a:pt x="0" y="16645"/>
                </a:cubicBezTo>
                <a:lnTo>
                  <a:pt x="0" y="16879"/>
                </a:lnTo>
                <a:cubicBezTo>
                  <a:pt x="0" y="17413"/>
                  <a:pt x="33" y="17946"/>
                  <a:pt x="100" y="18480"/>
                </a:cubicBezTo>
                <a:cubicBezTo>
                  <a:pt x="100" y="18580"/>
                  <a:pt x="200" y="18680"/>
                  <a:pt x="300" y="18680"/>
                </a:cubicBezTo>
                <a:lnTo>
                  <a:pt x="334" y="18680"/>
                </a:lnTo>
                <a:cubicBezTo>
                  <a:pt x="434" y="18647"/>
                  <a:pt x="534" y="18547"/>
                  <a:pt x="500" y="18447"/>
                </a:cubicBezTo>
                <a:cubicBezTo>
                  <a:pt x="467" y="17913"/>
                  <a:pt x="434" y="17413"/>
                  <a:pt x="434" y="16879"/>
                </a:cubicBezTo>
                <a:lnTo>
                  <a:pt x="434" y="16645"/>
                </a:lnTo>
                <a:cubicBezTo>
                  <a:pt x="434" y="15178"/>
                  <a:pt x="600" y="13743"/>
                  <a:pt x="1001" y="12342"/>
                </a:cubicBezTo>
                <a:cubicBezTo>
                  <a:pt x="1034" y="12209"/>
                  <a:pt x="967" y="12109"/>
                  <a:pt x="867" y="12075"/>
                </a:cubicBezTo>
                <a:cubicBezTo>
                  <a:pt x="844" y="12069"/>
                  <a:pt x="821" y="12067"/>
                  <a:pt x="800" y="12067"/>
                </a:cubicBezTo>
                <a:close/>
                <a:moveTo>
                  <a:pt x="509" y="19480"/>
                </a:moveTo>
                <a:cubicBezTo>
                  <a:pt x="388" y="19480"/>
                  <a:pt x="262" y="19576"/>
                  <a:pt x="300" y="19748"/>
                </a:cubicBezTo>
                <a:cubicBezTo>
                  <a:pt x="434" y="20415"/>
                  <a:pt x="600" y="21115"/>
                  <a:pt x="801" y="21782"/>
                </a:cubicBezTo>
                <a:cubicBezTo>
                  <a:pt x="834" y="21882"/>
                  <a:pt x="934" y="21916"/>
                  <a:pt x="1001" y="21916"/>
                </a:cubicBezTo>
                <a:lnTo>
                  <a:pt x="1067" y="21916"/>
                </a:lnTo>
                <a:cubicBezTo>
                  <a:pt x="1201" y="21882"/>
                  <a:pt x="1268" y="21749"/>
                  <a:pt x="1234" y="21649"/>
                </a:cubicBezTo>
                <a:cubicBezTo>
                  <a:pt x="1001" y="21015"/>
                  <a:pt x="834" y="20348"/>
                  <a:pt x="701" y="19647"/>
                </a:cubicBezTo>
                <a:cubicBezTo>
                  <a:pt x="686" y="19533"/>
                  <a:pt x="599" y="19480"/>
                  <a:pt x="509" y="19480"/>
                </a:cubicBezTo>
                <a:close/>
                <a:moveTo>
                  <a:pt x="32003" y="22107"/>
                </a:moveTo>
                <a:cubicBezTo>
                  <a:pt x="31922" y="22107"/>
                  <a:pt x="31844" y="22167"/>
                  <a:pt x="31789" y="22249"/>
                </a:cubicBezTo>
                <a:cubicBezTo>
                  <a:pt x="31556" y="22883"/>
                  <a:pt x="31289" y="23517"/>
                  <a:pt x="30955" y="24117"/>
                </a:cubicBezTo>
                <a:cubicBezTo>
                  <a:pt x="30922" y="24217"/>
                  <a:pt x="30955" y="24351"/>
                  <a:pt x="31056" y="24418"/>
                </a:cubicBezTo>
                <a:lnTo>
                  <a:pt x="31156" y="24418"/>
                </a:lnTo>
                <a:cubicBezTo>
                  <a:pt x="31222" y="24418"/>
                  <a:pt x="31289" y="24384"/>
                  <a:pt x="31322" y="24317"/>
                </a:cubicBezTo>
                <a:cubicBezTo>
                  <a:pt x="31656" y="23684"/>
                  <a:pt x="31956" y="23050"/>
                  <a:pt x="32190" y="22383"/>
                </a:cubicBezTo>
                <a:cubicBezTo>
                  <a:pt x="32223" y="22283"/>
                  <a:pt x="32190" y="22149"/>
                  <a:pt x="32056" y="22116"/>
                </a:cubicBezTo>
                <a:cubicBezTo>
                  <a:pt x="32039" y="22110"/>
                  <a:pt x="32021" y="22107"/>
                  <a:pt x="32003" y="22107"/>
                </a:cubicBezTo>
                <a:close/>
                <a:moveTo>
                  <a:pt x="4015" y="26929"/>
                </a:moveTo>
                <a:cubicBezTo>
                  <a:pt x="3874" y="26929"/>
                  <a:pt x="3748" y="27117"/>
                  <a:pt x="3869" y="27286"/>
                </a:cubicBezTo>
                <a:cubicBezTo>
                  <a:pt x="4036" y="27486"/>
                  <a:pt x="4236" y="27687"/>
                  <a:pt x="4437" y="27920"/>
                </a:cubicBezTo>
                <a:cubicBezTo>
                  <a:pt x="4470" y="27953"/>
                  <a:pt x="4537" y="27987"/>
                  <a:pt x="4570" y="27987"/>
                </a:cubicBezTo>
                <a:lnTo>
                  <a:pt x="4570" y="27953"/>
                </a:lnTo>
                <a:cubicBezTo>
                  <a:pt x="4589" y="27963"/>
                  <a:pt x="4609" y="27967"/>
                  <a:pt x="4628" y="27967"/>
                </a:cubicBezTo>
                <a:cubicBezTo>
                  <a:pt x="4673" y="27967"/>
                  <a:pt x="4713" y="27944"/>
                  <a:pt x="4737" y="27920"/>
                </a:cubicBezTo>
                <a:cubicBezTo>
                  <a:pt x="4803" y="27820"/>
                  <a:pt x="4803" y="27720"/>
                  <a:pt x="4737" y="27620"/>
                </a:cubicBezTo>
                <a:cubicBezTo>
                  <a:pt x="4537" y="27420"/>
                  <a:pt x="4370" y="27220"/>
                  <a:pt x="4170" y="27019"/>
                </a:cubicBezTo>
                <a:cubicBezTo>
                  <a:pt x="4124" y="26956"/>
                  <a:pt x="4069" y="26929"/>
                  <a:pt x="4015" y="26929"/>
                </a:cubicBezTo>
                <a:close/>
                <a:moveTo>
                  <a:pt x="30513" y="25088"/>
                </a:moveTo>
                <a:cubicBezTo>
                  <a:pt x="30453" y="25088"/>
                  <a:pt x="30394" y="25116"/>
                  <a:pt x="30355" y="25185"/>
                </a:cubicBezTo>
                <a:cubicBezTo>
                  <a:pt x="29254" y="26919"/>
                  <a:pt x="27853" y="28454"/>
                  <a:pt x="26185" y="29688"/>
                </a:cubicBezTo>
                <a:cubicBezTo>
                  <a:pt x="26085" y="29755"/>
                  <a:pt x="26052" y="29888"/>
                  <a:pt x="26119" y="29988"/>
                </a:cubicBezTo>
                <a:cubicBezTo>
                  <a:pt x="26185" y="30022"/>
                  <a:pt x="26219" y="30055"/>
                  <a:pt x="26285" y="30055"/>
                </a:cubicBezTo>
                <a:cubicBezTo>
                  <a:pt x="26352" y="30055"/>
                  <a:pt x="26386" y="30055"/>
                  <a:pt x="26419" y="30022"/>
                </a:cubicBezTo>
                <a:cubicBezTo>
                  <a:pt x="28120" y="28754"/>
                  <a:pt x="29588" y="27220"/>
                  <a:pt x="30689" y="25418"/>
                </a:cubicBezTo>
                <a:cubicBezTo>
                  <a:pt x="30807" y="25253"/>
                  <a:pt x="30658" y="25088"/>
                  <a:pt x="30513" y="25088"/>
                </a:cubicBezTo>
                <a:close/>
                <a:moveTo>
                  <a:pt x="22638" y="31647"/>
                </a:moveTo>
                <a:cubicBezTo>
                  <a:pt x="22619" y="31647"/>
                  <a:pt x="22601" y="31650"/>
                  <a:pt x="22583" y="31656"/>
                </a:cubicBezTo>
                <a:cubicBezTo>
                  <a:pt x="22349" y="31789"/>
                  <a:pt x="22082" y="31856"/>
                  <a:pt x="21816" y="31956"/>
                </a:cubicBezTo>
                <a:cubicBezTo>
                  <a:pt x="21716" y="31990"/>
                  <a:pt x="21649" y="32123"/>
                  <a:pt x="21682" y="32223"/>
                </a:cubicBezTo>
                <a:cubicBezTo>
                  <a:pt x="21716" y="32290"/>
                  <a:pt x="21782" y="32357"/>
                  <a:pt x="21882" y="32357"/>
                </a:cubicBezTo>
                <a:lnTo>
                  <a:pt x="21949" y="32357"/>
                </a:lnTo>
                <a:cubicBezTo>
                  <a:pt x="22216" y="32256"/>
                  <a:pt x="22483" y="32156"/>
                  <a:pt x="22750" y="32056"/>
                </a:cubicBezTo>
                <a:cubicBezTo>
                  <a:pt x="22850" y="32023"/>
                  <a:pt x="22916" y="31890"/>
                  <a:pt x="22850" y="31789"/>
                </a:cubicBezTo>
                <a:cubicBezTo>
                  <a:pt x="22822" y="31707"/>
                  <a:pt x="22727" y="31647"/>
                  <a:pt x="22638" y="31647"/>
                </a:cubicBezTo>
                <a:close/>
                <a:moveTo>
                  <a:pt x="7769" y="30213"/>
                </a:moveTo>
                <a:cubicBezTo>
                  <a:pt x="7572" y="30213"/>
                  <a:pt x="7453" y="30485"/>
                  <a:pt x="7672" y="30622"/>
                </a:cubicBezTo>
                <a:cubicBezTo>
                  <a:pt x="9440" y="31756"/>
                  <a:pt x="11442" y="32557"/>
                  <a:pt x="13510" y="32924"/>
                </a:cubicBezTo>
                <a:lnTo>
                  <a:pt x="13543" y="32924"/>
                </a:lnTo>
                <a:cubicBezTo>
                  <a:pt x="13561" y="32930"/>
                  <a:pt x="13578" y="32932"/>
                  <a:pt x="13596" y="32932"/>
                </a:cubicBezTo>
                <a:cubicBezTo>
                  <a:pt x="13675" y="32932"/>
                  <a:pt x="13743" y="32873"/>
                  <a:pt x="13743" y="32790"/>
                </a:cubicBezTo>
                <a:cubicBezTo>
                  <a:pt x="13777" y="32657"/>
                  <a:pt x="13710" y="32557"/>
                  <a:pt x="13576" y="32523"/>
                </a:cubicBezTo>
                <a:cubicBezTo>
                  <a:pt x="11575" y="32156"/>
                  <a:pt x="9640" y="31389"/>
                  <a:pt x="7906" y="30255"/>
                </a:cubicBezTo>
                <a:cubicBezTo>
                  <a:pt x="7858" y="30225"/>
                  <a:pt x="7812" y="30213"/>
                  <a:pt x="7769" y="30213"/>
                </a:cubicBezTo>
                <a:close/>
                <a:moveTo>
                  <a:pt x="14776" y="32722"/>
                </a:moveTo>
                <a:cubicBezTo>
                  <a:pt x="14508" y="32722"/>
                  <a:pt x="14488" y="33092"/>
                  <a:pt x="14744" y="33124"/>
                </a:cubicBezTo>
                <a:cubicBezTo>
                  <a:pt x="15378" y="33191"/>
                  <a:pt x="15978" y="33224"/>
                  <a:pt x="16612" y="33224"/>
                </a:cubicBezTo>
                <a:lnTo>
                  <a:pt x="16879" y="33224"/>
                </a:lnTo>
                <a:cubicBezTo>
                  <a:pt x="16979" y="33224"/>
                  <a:pt x="17079" y="33124"/>
                  <a:pt x="17079" y="33024"/>
                </a:cubicBezTo>
                <a:cubicBezTo>
                  <a:pt x="17079" y="32908"/>
                  <a:pt x="17003" y="32817"/>
                  <a:pt x="16896" y="32817"/>
                </a:cubicBezTo>
                <a:cubicBezTo>
                  <a:pt x="16880" y="32817"/>
                  <a:pt x="16863" y="32819"/>
                  <a:pt x="16845" y="32824"/>
                </a:cubicBezTo>
                <a:lnTo>
                  <a:pt x="16612" y="32824"/>
                </a:lnTo>
                <a:cubicBezTo>
                  <a:pt x="16011" y="32824"/>
                  <a:pt x="15411" y="32790"/>
                  <a:pt x="14811" y="32724"/>
                </a:cubicBezTo>
                <a:cubicBezTo>
                  <a:pt x="14799" y="32722"/>
                  <a:pt x="14787" y="32722"/>
                  <a:pt x="14776" y="3272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826;p67"/>
          <p:cNvSpPr/>
          <p:nvPr/>
        </p:nvSpPr>
        <p:spPr>
          <a:xfrm>
            <a:off x="1357097" y="782838"/>
            <a:ext cx="593362" cy="539924"/>
          </a:xfrm>
          <a:custGeom>
            <a:avLst/>
            <a:gdLst/>
            <a:ahLst/>
            <a:cxnLst/>
            <a:rect l="l" t="t" r="r" b="b"/>
            <a:pathLst>
              <a:path w="31957" h="29079" extrusionOk="0">
                <a:moveTo>
                  <a:pt x="15963" y="0"/>
                </a:moveTo>
                <a:cubicBezTo>
                  <a:pt x="14856" y="0"/>
                  <a:pt x="13733" y="127"/>
                  <a:pt x="12610" y="391"/>
                </a:cubicBezTo>
                <a:cubicBezTo>
                  <a:pt x="4804" y="2259"/>
                  <a:pt x="1" y="10097"/>
                  <a:pt x="1835" y="17903"/>
                </a:cubicBezTo>
                <a:cubicBezTo>
                  <a:pt x="3432" y="24575"/>
                  <a:pt x="9392" y="29078"/>
                  <a:pt x="15965" y="29078"/>
                </a:cubicBezTo>
                <a:cubicBezTo>
                  <a:pt x="17081" y="29078"/>
                  <a:pt x="18215" y="28949"/>
                  <a:pt x="19348" y="28677"/>
                </a:cubicBezTo>
                <a:cubicBezTo>
                  <a:pt x="27154" y="26809"/>
                  <a:pt x="31957" y="18970"/>
                  <a:pt x="30122" y="11165"/>
                </a:cubicBezTo>
                <a:cubicBezTo>
                  <a:pt x="28523" y="4482"/>
                  <a:pt x="22547" y="0"/>
                  <a:pt x="159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827;p67"/>
          <p:cNvSpPr/>
          <p:nvPr/>
        </p:nvSpPr>
        <p:spPr>
          <a:xfrm>
            <a:off x="1564589" y="969070"/>
            <a:ext cx="175296" cy="393315"/>
          </a:xfrm>
          <a:custGeom>
            <a:avLst/>
            <a:gdLst/>
            <a:ahLst/>
            <a:cxnLst/>
            <a:rect l="l" t="t" r="r" b="b"/>
            <a:pathLst>
              <a:path w="9441" h="21183" extrusionOk="0">
                <a:moveTo>
                  <a:pt x="4103" y="1"/>
                </a:moveTo>
                <a:lnTo>
                  <a:pt x="4103" y="19548"/>
                </a:lnTo>
                <a:lnTo>
                  <a:pt x="0" y="20349"/>
                </a:lnTo>
                <a:lnTo>
                  <a:pt x="0" y="21183"/>
                </a:lnTo>
                <a:lnTo>
                  <a:pt x="9441" y="21183"/>
                </a:lnTo>
                <a:lnTo>
                  <a:pt x="9441" y="20349"/>
                </a:lnTo>
                <a:lnTo>
                  <a:pt x="5338" y="19548"/>
                </a:lnTo>
                <a:lnTo>
                  <a:pt x="533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828;p67"/>
          <p:cNvSpPr/>
          <p:nvPr/>
        </p:nvSpPr>
        <p:spPr>
          <a:xfrm>
            <a:off x="1519377" y="755395"/>
            <a:ext cx="265107" cy="475681"/>
          </a:xfrm>
          <a:custGeom>
            <a:avLst/>
            <a:gdLst/>
            <a:ahLst/>
            <a:cxnLst/>
            <a:rect l="l" t="t" r="r" b="b"/>
            <a:pathLst>
              <a:path w="14278" h="25619" extrusionOk="0">
                <a:moveTo>
                  <a:pt x="6138" y="1"/>
                </a:moveTo>
                <a:lnTo>
                  <a:pt x="6138" y="1602"/>
                </a:lnTo>
                <a:lnTo>
                  <a:pt x="1902" y="2135"/>
                </a:lnTo>
                <a:cubicBezTo>
                  <a:pt x="1301" y="3770"/>
                  <a:pt x="1635" y="5571"/>
                  <a:pt x="2736" y="6939"/>
                </a:cubicBezTo>
                <a:cubicBezTo>
                  <a:pt x="4570" y="9407"/>
                  <a:pt x="4937" y="11075"/>
                  <a:pt x="2469" y="14377"/>
                </a:cubicBezTo>
                <a:cubicBezTo>
                  <a:pt x="0" y="17646"/>
                  <a:pt x="2836" y="25619"/>
                  <a:pt x="2836" y="25619"/>
                </a:cubicBezTo>
                <a:lnTo>
                  <a:pt x="11442" y="25619"/>
                </a:lnTo>
                <a:cubicBezTo>
                  <a:pt x="11442" y="25619"/>
                  <a:pt x="14277" y="17646"/>
                  <a:pt x="11809" y="14377"/>
                </a:cubicBezTo>
                <a:cubicBezTo>
                  <a:pt x="9340" y="11108"/>
                  <a:pt x="9707" y="9407"/>
                  <a:pt x="11542" y="6939"/>
                </a:cubicBezTo>
                <a:cubicBezTo>
                  <a:pt x="12643" y="5571"/>
                  <a:pt x="12943" y="3737"/>
                  <a:pt x="12376" y="2135"/>
                </a:cubicBezTo>
                <a:lnTo>
                  <a:pt x="8140" y="1602"/>
                </a:lnTo>
                <a:lnTo>
                  <a:pt x="81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829;p67"/>
          <p:cNvSpPr/>
          <p:nvPr/>
        </p:nvSpPr>
        <p:spPr>
          <a:xfrm>
            <a:off x="1539189" y="783878"/>
            <a:ext cx="226096" cy="471986"/>
          </a:xfrm>
          <a:custGeom>
            <a:avLst/>
            <a:gdLst/>
            <a:ahLst/>
            <a:cxnLst/>
            <a:rect l="l" t="t" r="r" b="b"/>
            <a:pathLst>
              <a:path w="12177" h="25420" extrusionOk="0">
                <a:moveTo>
                  <a:pt x="3870" y="1"/>
                </a:moveTo>
                <a:lnTo>
                  <a:pt x="2269" y="234"/>
                </a:lnTo>
                <a:cubicBezTo>
                  <a:pt x="2703" y="1969"/>
                  <a:pt x="2469" y="3837"/>
                  <a:pt x="1669" y="5438"/>
                </a:cubicBezTo>
                <a:cubicBezTo>
                  <a:pt x="2036" y="6272"/>
                  <a:pt x="3103" y="7440"/>
                  <a:pt x="3003" y="8974"/>
                </a:cubicBezTo>
                <a:cubicBezTo>
                  <a:pt x="2803" y="11576"/>
                  <a:pt x="568" y="12410"/>
                  <a:pt x="301" y="16046"/>
                </a:cubicBezTo>
                <a:cubicBezTo>
                  <a:pt x="1" y="20516"/>
                  <a:pt x="1502" y="25186"/>
                  <a:pt x="1502" y="25186"/>
                </a:cubicBezTo>
                <a:lnTo>
                  <a:pt x="5938" y="25419"/>
                </a:lnTo>
                <a:lnTo>
                  <a:pt x="6239" y="25419"/>
                </a:lnTo>
                <a:lnTo>
                  <a:pt x="10642" y="25186"/>
                </a:lnTo>
                <a:cubicBezTo>
                  <a:pt x="10642" y="25186"/>
                  <a:pt x="12176" y="20516"/>
                  <a:pt x="11876" y="16046"/>
                </a:cubicBezTo>
                <a:cubicBezTo>
                  <a:pt x="11609" y="12410"/>
                  <a:pt x="9374" y="11576"/>
                  <a:pt x="9174" y="8974"/>
                </a:cubicBezTo>
                <a:cubicBezTo>
                  <a:pt x="9041" y="7440"/>
                  <a:pt x="10108" y="6272"/>
                  <a:pt x="10508" y="5438"/>
                </a:cubicBezTo>
                <a:cubicBezTo>
                  <a:pt x="9674" y="3837"/>
                  <a:pt x="9441" y="1969"/>
                  <a:pt x="9875" y="234"/>
                </a:cubicBezTo>
                <a:lnTo>
                  <a:pt x="8307" y="1"/>
                </a:lnTo>
                <a:cubicBezTo>
                  <a:pt x="8307" y="1"/>
                  <a:pt x="7873" y="3237"/>
                  <a:pt x="6072" y="3403"/>
                </a:cubicBezTo>
                <a:cubicBezTo>
                  <a:pt x="4271" y="3237"/>
                  <a:pt x="3870" y="1"/>
                  <a:pt x="38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830;p67"/>
          <p:cNvSpPr/>
          <p:nvPr/>
        </p:nvSpPr>
        <p:spPr>
          <a:xfrm>
            <a:off x="1551573" y="1098597"/>
            <a:ext cx="331393" cy="214863"/>
          </a:xfrm>
          <a:custGeom>
            <a:avLst/>
            <a:gdLst/>
            <a:ahLst/>
            <a:cxnLst/>
            <a:rect l="l" t="t" r="r" b="b"/>
            <a:pathLst>
              <a:path w="17848" h="11572" extrusionOk="0">
                <a:moveTo>
                  <a:pt x="14630" y="1"/>
                </a:moveTo>
                <a:cubicBezTo>
                  <a:pt x="13001" y="1"/>
                  <a:pt x="11219" y="2961"/>
                  <a:pt x="10008" y="4566"/>
                </a:cubicBezTo>
                <a:cubicBezTo>
                  <a:pt x="8540" y="6468"/>
                  <a:pt x="4204" y="8936"/>
                  <a:pt x="4204" y="8936"/>
                </a:cubicBezTo>
                <a:cubicBezTo>
                  <a:pt x="4071" y="8969"/>
                  <a:pt x="234" y="9970"/>
                  <a:pt x="1" y="11571"/>
                </a:cubicBezTo>
                <a:lnTo>
                  <a:pt x="7940" y="11571"/>
                </a:lnTo>
                <a:cubicBezTo>
                  <a:pt x="7940" y="11571"/>
                  <a:pt x="10275" y="11571"/>
                  <a:pt x="10875" y="10437"/>
                </a:cubicBezTo>
                <a:cubicBezTo>
                  <a:pt x="11843" y="8703"/>
                  <a:pt x="14745" y="7402"/>
                  <a:pt x="14978" y="7402"/>
                </a:cubicBezTo>
                <a:cubicBezTo>
                  <a:pt x="14980" y="7402"/>
                  <a:pt x="14981" y="7402"/>
                  <a:pt x="14983" y="7402"/>
                </a:cubicBezTo>
                <a:cubicBezTo>
                  <a:pt x="15348" y="7402"/>
                  <a:pt x="15645" y="11571"/>
                  <a:pt x="15645" y="11571"/>
                </a:cubicBezTo>
                <a:lnTo>
                  <a:pt x="16446" y="11571"/>
                </a:lnTo>
                <a:lnTo>
                  <a:pt x="17847" y="6835"/>
                </a:lnTo>
                <a:cubicBezTo>
                  <a:pt x="17847" y="6835"/>
                  <a:pt x="17413" y="2365"/>
                  <a:pt x="15779" y="630"/>
                </a:cubicBezTo>
                <a:cubicBezTo>
                  <a:pt x="15712" y="530"/>
                  <a:pt x="15612" y="430"/>
                  <a:pt x="15512" y="330"/>
                </a:cubicBezTo>
                <a:cubicBezTo>
                  <a:pt x="15226" y="101"/>
                  <a:pt x="14931" y="1"/>
                  <a:pt x="1463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831;p67"/>
          <p:cNvSpPr/>
          <p:nvPr/>
        </p:nvSpPr>
        <p:spPr>
          <a:xfrm>
            <a:off x="1629612" y="1098597"/>
            <a:ext cx="215569" cy="167962"/>
          </a:xfrm>
          <a:custGeom>
            <a:avLst/>
            <a:gdLst/>
            <a:ahLst/>
            <a:cxnLst/>
            <a:rect l="l" t="t" r="r" b="b"/>
            <a:pathLst>
              <a:path w="11610" h="9046" extrusionOk="0">
                <a:moveTo>
                  <a:pt x="10429" y="1"/>
                </a:moveTo>
                <a:cubicBezTo>
                  <a:pt x="8806" y="1"/>
                  <a:pt x="7044" y="2961"/>
                  <a:pt x="5805" y="4566"/>
                </a:cubicBezTo>
                <a:cubicBezTo>
                  <a:pt x="4337" y="6468"/>
                  <a:pt x="1" y="8936"/>
                  <a:pt x="1" y="8936"/>
                </a:cubicBezTo>
                <a:lnTo>
                  <a:pt x="168" y="8969"/>
                </a:lnTo>
                <a:cubicBezTo>
                  <a:pt x="479" y="9018"/>
                  <a:pt x="848" y="9046"/>
                  <a:pt x="1252" y="9046"/>
                </a:cubicBezTo>
                <a:cubicBezTo>
                  <a:pt x="3053" y="9046"/>
                  <a:pt x="5552" y="8497"/>
                  <a:pt x="6806" y="6835"/>
                </a:cubicBezTo>
                <a:cubicBezTo>
                  <a:pt x="8574" y="4533"/>
                  <a:pt x="8941" y="1831"/>
                  <a:pt x="10709" y="1197"/>
                </a:cubicBezTo>
                <a:cubicBezTo>
                  <a:pt x="11042" y="1097"/>
                  <a:pt x="11376" y="897"/>
                  <a:pt x="11609" y="630"/>
                </a:cubicBezTo>
                <a:cubicBezTo>
                  <a:pt x="11509" y="530"/>
                  <a:pt x="11409" y="430"/>
                  <a:pt x="11309" y="330"/>
                </a:cubicBezTo>
                <a:cubicBezTo>
                  <a:pt x="11023" y="101"/>
                  <a:pt x="10729" y="1"/>
                  <a:pt x="104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832;p67"/>
          <p:cNvSpPr/>
          <p:nvPr/>
        </p:nvSpPr>
        <p:spPr>
          <a:xfrm>
            <a:off x="1637671" y="1098597"/>
            <a:ext cx="331374" cy="214863"/>
          </a:xfrm>
          <a:custGeom>
            <a:avLst/>
            <a:gdLst/>
            <a:ahLst/>
            <a:cxnLst/>
            <a:rect l="l" t="t" r="r" b="b"/>
            <a:pathLst>
              <a:path w="17847" h="11572" extrusionOk="0">
                <a:moveTo>
                  <a:pt x="14632" y="1"/>
                </a:moveTo>
                <a:cubicBezTo>
                  <a:pt x="13009" y="1"/>
                  <a:pt x="11247" y="2961"/>
                  <a:pt x="10008" y="4566"/>
                </a:cubicBezTo>
                <a:cubicBezTo>
                  <a:pt x="8540" y="6468"/>
                  <a:pt x="4204" y="8936"/>
                  <a:pt x="4204" y="8936"/>
                </a:cubicBezTo>
                <a:cubicBezTo>
                  <a:pt x="4104" y="8969"/>
                  <a:pt x="234" y="9970"/>
                  <a:pt x="1" y="11571"/>
                </a:cubicBezTo>
                <a:lnTo>
                  <a:pt x="7940" y="11571"/>
                </a:lnTo>
                <a:cubicBezTo>
                  <a:pt x="7940" y="11571"/>
                  <a:pt x="10275" y="11571"/>
                  <a:pt x="10908" y="10437"/>
                </a:cubicBezTo>
                <a:cubicBezTo>
                  <a:pt x="11842" y="8703"/>
                  <a:pt x="14778" y="7402"/>
                  <a:pt x="15011" y="7402"/>
                </a:cubicBezTo>
                <a:cubicBezTo>
                  <a:pt x="15013" y="7402"/>
                  <a:pt x="15014" y="7402"/>
                  <a:pt x="15016" y="7402"/>
                </a:cubicBezTo>
                <a:cubicBezTo>
                  <a:pt x="15380" y="7402"/>
                  <a:pt x="15645" y="11571"/>
                  <a:pt x="15645" y="11571"/>
                </a:cubicBezTo>
                <a:lnTo>
                  <a:pt x="16446" y="11571"/>
                </a:lnTo>
                <a:lnTo>
                  <a:pt x="17847" y="6835"/>
                </a:lnTo>
                <a:cubicBezTo>
                  <a:pt x="17847" y="6835"/>
                  <a:pt x="17413" y="2365"/>
                  <a:pt x="15812" y="630"/>
                </a:cubicBezTo>
                <a:cubicBezTo>
                  <a:pt x="15712" y="530"/>
                  <a:pt x="15612" y="430"/>
                  <a:pt x="15512" y="330"/>
                </a:cubicBezTo>
                <a:cubicBezTo>
                  <a:pt x="15226" y="101"/>
                  <a:pt x="14931" y="1"/>
                  <a:pt x="146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833;p67"/>
          <p:cNvSpPr/>
          <p:nvPr/>
        </p:nvSpPr>
        <p:spPr>
          <a:xfrm>
            <a:off x="1715710" y="1098597"/>
            <a:ext cx="215550" cy="167962"/>
          </a:xfrm>
          <a:custGeom>
            <a:avLst/>
            <a:gdLst/>
            <a:ahLst/>
            <a:cxnLst/>
            <a:rect l="l" t="t" r="r" b="b"/>
            <a:pathLst>
              <a:path w="11609" h="9046" extrusionOk="0">
                <a:moveTo>
                  <a:pt x="10429" y="1"/>
                </a:moveTo>
                <a:cubicBezTo>
                  <a:pt x="8806" y="1"/>
                  <a:pt x="7044" y="2961"/>
                  <a:pt x="5805" y="4566"/>
                </a:cubicBezTo>
                <a:cubicBezTo>
                  <a:pt x="4337" y="6468"/>
                  <a:pt x="1" y="8936"/>
                  <a:pt x="1" y="8936"/>
                </a:cubicBezTo>
                <a:lnTo>
                  <a:pt x="201" y="8969"/>
                </a:lnTo>
                <a:cubicBezTo>
                  <a:pt x="506" y="9018"/>
                  <a:pt x="870" y="9046"/>
                  <a:pt x="1270" y="9046"/>
                </a:cubicBezTo>
                <a:cubicBezTo>
                  <a:pt x="3052" y="9046"/>
                  <a:pt x="5552" y="8497"/>
                  <a:pt x="6805" y="6835"/>
                </a:cubicBezTo>
                <a:cubicBezTo>
                  <a:pt x="8573" y="4533"/>
                  <a:pt x="8974" y="1831"/>
                  <a:pt x="10708" y="1197"/>
                </a:cubicBezTo>
                <a:cubicBezTo>
                  <a:pt x="11042" y="1097"/>
                  <a:pt x="11375" y="897"/>
                  <a:pt x="11609" y="630"/>
                </a:cubicBezTo>
                <a:cubicBezTo>
                  <a:pt x="11509" y="530"/>
                  <a:pt x="11409" y="430"/>
                  <a:pt x="11309" y="330"/>
                </a:cubicBezTo>
                <a:cubicBezTo>
                  <a:pt x="11023" y="101"/>
                  <a:pt x="10728" y="1"/>
                  <a:pt x="104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834;p67"/>
          <p:cNvSpPr/>
          <p:nvPr/>
        </p:nvSpPr>
        <p:spPr>
          <a:xfrm>
            <a:off x="1324270" y="946158"/>
            <a:ext cx="209367" cy="152383"/>
          </a:xfrm>
          <a:custGeom>
            <a:avLst/>
            <a:gdLst/>
            <a:ahLst/>
            <a:cxnLst/>
            <a:rect l="l" t="t" r="r" b="b"/>
            <a:pathLst>
              <a:path w="11276" h="8207" extrusionOk="0">
                <a:moveTo>
                  <a:pt x="1202" y="1"/>
                </a:moveTo>
                <a:lnTo>
                  <a:pt x="701" y="734"/>
                </a:lnTo>
                <a:cubicBezTo>
                  <a:pt x="101" y="1635"/>
                  <a:pt x="1" y="2803"/>
                  <a:pt x="401" y="3803"/>
                </a:cubicBezTo>
                <a:lnTo>
                  <a:pt x="1402" y="6205"/>
                </a:lnTo>
                <a:cubicBezTo>
                  <a:pt x="1869" y="7406"/>
                  <a:pt x="3070" y="8206"/>
                  <a:pt x="4404" y="8206"/>
                </a:cubicBezTo>
                <a:lnTo>
                  <a:pt x="8140" y="8206"/>
                </a:lnTo>
                <a:lnTo>
                  <a:pt x="11276" y="6705"/>
                </a:lnTo>
                <a:lnTo>
                  <a:pt x="120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835;p67"/>
          <p:cNvSpPr/>
          <p:nvPr/>
        </p:nvSpPr>
        <p:spPr>
          <a:xfrm>
            <a:off x="1346570" y="946158"/>
            <a:ext cx="212468" cy="130697"/>
          </a:xfrm>
          <a:custGeom>
            <a:avLst/>
            <a:gdLst/>
            <a:ahLst/>
            <a:cxnLst/>
            <a:rect l="l" t="t" r="r" b="b"/>
            <a:pathLst>
              <a:path w="11443" h="7039" extrusionOk="0">
                <a:moveTo>
                  <a:pt x="1" y="1"/>
                </a:moveTo>
                <a:lnTo>
                  <a:pt x="3170" y="7039"/>
                </a:lnTo>
                <a:lnTo>
                  <a:pt x="11442" y="7039"/>
                </a:lnTo>
                <a:lnTo>
                  <a:pt x="827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836;p67"/>
          <p:cNvSpPr/>
          <p:nvPr/>
        </p:nvSpPr>
        <p:spPr>
          <a:xfrm>
            <a:off x="1433911" y="1012239"/>
            <a:ext cx="156710" cy="133983"/>
          </a:xfrm>
          <a:custGeom>
            <a:avLst/>
            <a:gdLst/>
            <a:ahLst/>
            <a:cxnLst/>
            <a:rect l="l" t="t" r="r" b="b"/>
            <a:pathLst>
              <a:path w="8440" h="7216" extrusionOk="0">
                <a:moveTo>
                  <a:pt x="4837" y="1178"/>
                </a:moveTo>
                <a:cubicBezTo>
                  <a:pt x="6171" y="1178"/>
                  <a:pt x="7272" y="2279"/>
                  <a:pt x="7272" y="3613"/>
                </a:cubicBezTo>
                <a:cubicBezTo>
                  <a:pt x="7272" y="5083"/>
                  <a:pt x="6061" y="6063"/>
                  <a:pt x="4802" y="6063"/>
                </a:cubicBezTo>
                <a:cubicBezTo>
                  <a:pt x="4205" y="6063"/>
                  <a:pt x="3596" y="5842"/>
                  <a:pt x="3102" y="5348"/>
                </a:cubicBezTo>
                <a:cubicBezTo>
                  <a:pt x="1568" y="3813"/>
                  <a:pt x="2669" y="1178"/>
                  <a:pt x="4837" y="1178"/>
                </a:cubicBezTo>
                <a:close/>
                <a:moveTo>
                  <a:pt x="4799" y="0"/>
                </a:moveTo>
                <a:cubicBezTo>
                  <a:pt x="3910" y="0"/>
                  <a:pt x="3003" y="333"/>
                  <a:pt x="2268" y="1078"/>
                </a:cubicBezTo>
                <a:cubicBezTo>
                  <a:pt x="0" y="3346"/>
                  <a:pt x="1635" y="7216"/>
                  <a:pt x="4837" y="7216"/>
                </a:cubicBezTo>
                <a:cubicBezTo>
                  <a:pt x="6838" y="7216"/>
                  <a:pt x="8439" y="5615"/>
                  <a:pt x="8439" y="3613"/>
                </a:cubicBezTo>
                <a:cubicBezTo>
                  <a:pt x="8439" y="1448"/>
                  <a:pt x="6656" y="0"/>
                  <a:pt x="479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837;p67"/>
          <p:cNvSpPr/>
          <p:nvPr/>
        </p:nvSpPr>
        <p:spPr>
          <a:xfrm>
            <a:off x="1477879" y="970314"/>
            <a:ext cx="91686" cy="58859"/>
          </a:xfrm>
          <a:custGeom>
            <a:avLst/>
            <a:gdLst/>
            <a:ahLst/>
            <a:cxnLst/>
            <a:rect l="l" t="t" r="r" b="b"/>
            <a:pathLst>
              <a:path w="4938" h="3170" extrusionOk="0">
                <a:moveTo>
                  <a:pt x="701" y="0"/>
                </a:moveTo>
                <a:lnTo>
                  <a:pt x="0" y="701"/>
                </a:lnTo>
                <a:lnTo>
                  <a:pt x="2469" y="3169"/>
                </a:lnTo>
                <a:lnTo>
                  <a:pt x="4937" y="701"/>
                </a:lnTo>
                <a:lnTo>
                  <a:pt x="4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838;p67"/>
          <p:cNvSpPr/>
          <p:nvPr/>
        </p:nvSpPr>
        <p:spPr>
          <a:xfrm>
            <a:off x="1502648" y="970314"/>
            <a:ext cx="42148" cy="58859"/>
          </a:xfrm>
          <a:custGeom>
            <a:avLst/>
            <a:gdLst/>
            <a:ahLst/>
            <a:cxnLst/>
            <a:rect l="l" t="t" r="r" b="b"/>
            <a:pathLst>
              <a:path w="2270" h="3170" extrusionOk="0">
                <a:moveTo>
                  <a:pt x="334" y="0"/>
                </a:moveTo>
                <a:lnTo>
                  <a:pt x="1" y="701"/>
                </a:lnTo>
                <a:lnTo>
                  <a:pt x="1135" y="3169"/>
                </a:lnTo>
                <a:lnTo>
                  <a:pt x="2269" y="701"/>
                </a:lnTo>
                <a:lnTo>
                  <a:pt x="19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839;p67"/>
          <p:cNvSpPr/>
          <p:nvPr/>
        </p:nvSpPr>
        <p:spPr>
          <a:xfrm>
            <a:off x="1392413" y="1073753"/>
            <a:ext cx="262619" cy="127596"/>
          </a:xfrm>
          <a:custGeom>
            <a:avLst/>
            <a:gdLst/>
            <a:ahLst/>
            <a:cxnLst/>
            <a:rect l="l" t="t" r="r" b="b"/>
            <a:pathLst>
              <a:path w="14144" h="6872" extrusionOk="0">
                <a:moveTo>
                  <a:pt x="0" y="0"/>
                </a:moveTo>
                <a:lnTo>
                  <a:pt x="0" y="4603"/>
                </a:lnTo>
                <a:cubicBezTo>
                  <a:pt x="34" y="5871"/>
                  <a:pt x="1034" y="6872"/>
                  <a:pt x="2302" y="6872"/>
                </a:cubicBezTo>
                <a:lnTo>
                  <a:pt x="11842" y="6872"/>
                </a:lnTo>
                <a:cubicBezTo>
                  <a:pt x="13110" y="6872"/>
                  <a:pt x="14110" y="5871"/>
                  <a:pt x="14144" y="4603"/>
                </a:cubicBezTo>
                <a:lnTo>
                  <a:pt x="1414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840;p67"/>
          <p:cNvSpPr/>
          <p:nvPr/>
        </p:nvSpPr>
        <p:spPr>
          <a:xfrm>
            <a:off x="1392413" y="1073753"/>
            <a:ext cx="123270" cy="127596"/>
          </a:xfrm>
          <a:custGeom>
            <a:avLst/>
            <a:gdLst/>
            <a:ahLst/>
            <a:cxnLst/>
            <a:rect l="l" t="t" r="r" b="b"/>
            <a:pathLst>
              <a:path w="6639" h="6872" extrusionOk="0">
                <a:moveTo>
                  <a:pt x="0" y="0"/>
                </a:moveTo>
                <a:lnTo>
                  <a:pt x="0" y="4603"/>
                </a:lnTo>
                <a:cubicBezTo>
                  <a:pt x="34" y="5871"/>
                  <a:pt x="1034" y="6872"/>
                  <a:pt x="2302" y="6872"/>
                </a:cubicBezTo>
                <a:lnTo>
                  <a:pt x="4337" y="6872"/>
                </a:lnTo>
                <a:cubicBezTo>
                  <a:pt x="5604" y="6872"/>
                  <a:pt x="6605" y="5871"/>
                  <a:pt x="6638" y="4603"/>
                </a:cubicBezTo>
                <a:lnTo>
                  <a:pt x="66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841;p67"/>
          <p:cNvSpPr/>
          <p:nvPr/>
        </p:nvSpPr>
        <p:spPr>
          <a:xfrm>
            <a:off x="688816" y="1134339"/>
            <a:ext cx="304748" cy="268152"/>
          </a:xfrm>
          <a:custGeom>
            <a:avLst/>
            <a:gdLst/>
            <a:ahLst/>
            <a:cxnLst/>
            <a:rect l="l" t="t" r="r" b="b"/>
            <a:pathLst>
              <a:path w="16413" h="14442" extrusionOk="0">
                <a:moveTo>
                  <a:pt x="8226" y="1"/>
                </a:moveTo>
                <a:cubicBezTo>
                  <a:pt x="5383" y="1"/>
                  <a:pt x="2696" y="1675"/>
                  <a:pt x="1535" y="4476"/>
                </a:cubicBezTo>
                <a:cubicBezTo>
                  <a:pt x="0" y="8145"/>
                  <a:pt x="1768" y="12382"/>
                  <a:pt x="5438" y="13883"/>
                </a:cubicBezTo>
                <a:cubicBezTo>
                  <a:pt x="6352" y="14261"/>
                  <a:pt x="7296" y="14441"/>
                  <a:pt x="8223" y="14441"/>
                </a:cubicBezTo>
                <a:cubicBezTo>
                  <a:pt x="11052" y="14441"/>
                  <a:pt x="13722" y="12769"/>
                  <a:pt x="14878" y="9980"/>
                </a:cubicBezTo>
                <a:cubicBezTo>
                  <a:pt x="16412" y="6311"/>
                  <a:pt x="14644" y="2074"/>
                  <a:pt x="10975" y="540"/>
                </a:cubicBezTo>
                <a:cubicBezTo>
                  <a:pt x="10073" y="174"/>
                  <a:pt x="9141" y="1"/>
                  <a:pt x="82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842;p67"/>
          <p:cNvSpPr/>
          <p:nvPr/>
        </p:nvSpPr>
        <p:spPr>
          <a:xfrm>
            <a:off x="890106" y="1392724"/>
            <a:ext cx="73732" cy="63130"/>
          </a:xfrm>
          <a:custGeom>
            <a:avLst/>
            <a:gdLst/>
            <a:ahLst/>
            <a:cxnLst/>
            <a:rect l="l" t="t" r="r" b="b"/>
            <a:pathLst>
              <a:path w="3971" h="3400" extrusionOk="0">
                <a:moveTo>
                  <a:pt x="1702" y="0"/>
                </a:moveTo>
                <a:cubicBezTo>
                  <a:pt x="768" y="0"/>
                  <a:pt x="1" y="767"/>
                  <a:pt x="1" y="1701"/>
                </a:cubicBezTo>
                <a:cubicBezTo>
                  <a:pt x="1" y="2719"/>
                  <a:pt x="844" y="3399"/>
                  <a:pt x="1720" y="3399"/>
                </a:cubicBezTo>
                <a:cubicBezTo>
                  <a:pt x="2136" y="3399"/>
                  <a:pt x="2559" y="3246"/>
                  <a:pt x="2903" y="2902"/>
                </a:cubicBezTo>
                <a:cubicBezTo>
                  <a:pt x="3970" y="1835"/>
                  <a:pt x="3203" y="0"/>
                  <a:pt x="17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843;p67"/>
          <p:cNvSpPr/>
          <p:nvPr/>
        </p:nvSpPr>
        <p:spPr>
          <a:xfrm>
            <a:off x="939663" y="1449077"/>
            <a:ext cx="39029" cy="33440"/>
          </a:xfrm>
          <a:custGeom>
            <a:avLst/>
            <a:gdLst/>
            <a:ahLst/>
            <a:cxnLst/>
            <a:rect l="l" t="t" r="r" b="b"/>
            <a:pathLst>
              <a:path w="2102" h="1801" extrusionOk="0">
                <a:moveTo>
                  <a:pt x="901" y="1"/>
                </a:moveTo>
                <a:cubicBezTo>
                  <a:pt x="400" y="1"/>
                  <a:pt x="0" y="401"/>
                  <a:pt x="0" y="901"/>
                </a:cubicBezTo>
                <a:cubicBezTo>
                  <a:pt x="0" y="1443"/>
                  <a:pt x="442" y="1801"/>
                  <a:pt x="904" y="1801"/>
                </a:cubicBezTo>
                <a:cubicBezTo>
                  <a:pt x="1125" y="1801"/>
                  <a:pt x="1351" y="1719"/>
                  <a:pt x="1535" y="1535"/>
                </a:cubicBezTo>
                <a:cubicBezTo>
                  <a:pt x="2102" y="968"/>
                  <a:pt x="1701" y="1"/>
                  <a:pt x="9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844;p67"/>
          <p:cNvSpPr/>
          <p:nvPr/>
        </p:nvSpPr>
        <p:spPr>
          <a:xfrm>
            <a:off x="976204" y="1471321"/>
            <a:ext cx="25400" cy="21334"/>
          </a:xfrm>
          <a:custGeom>
            <a:avLst/>
            <a:gdLst/>
            <a:ahLst/>
            <a:cxnLst/>
            <a:rect l="l" t="t" r="r" b="b"/>
            <a:pathLst>
              <a:path w="1368" h="1149" extrusionOk="0">
                <a:moveTo>
                  <a:pt x="550" y="1"/>
                </a:moveTo>
                <a:cubicBezTo>
                  <a:pt x="240" y="1"/>
                  <a:pt x="0" y="286"/>
                  <a:pt x="0" y="571"/>
                </a:cubicBezTo>
                <a:cubicBezTo>
                  <a:pt x="22" y="926"/>
                  <a:pt x="297" y="1149"/>
                  <a:pt x="586" y="1149"/>
                </a:cubicBezTo>
                <a:cubicBezTo>
                  <a:pt x="730" y="1149"/>
                  <a:pt x="879" y="1093"/>
                  <a:pt x="1001" y="971"/>
                </a:cubicBezTo>
                <a:cubicBezTo>
                  <a:pt x="1368" y="604"/>
                  <a:pt x="1101" y="3"/>
                  <a:pt x="601" y="3"/>
                </a:cubicBezTo>
                <a:cubicBezTo>
                  <a:pt x="583" y="2"/>
                  <a:pt x="567" y="1"/>
                  <a:pt x="5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845;p67"/>
          <p:cNvSpPr/>
          <p:nvPr/>
        </p:nvSpPr>
        <p:spPr>
          <a:xfrm>
            <a:off x="802152" y="1196819"/>
            <a:ext cx="74344" cy="150694"/>
          </a:xfrm>
          <a:custGeom>
            <a:avLst/>
            <a:gdLst/>
            <a:ahLst/>
            <a:cxnLst/>
            <a:rect l="l" t="t" r="r" b="b"/>
            <a:pathLst>
              <a:path w="4004" h="8116" extrusionOk="0">
                <a:moveTo>
                  <a:pt x="1551" y="1"/>
                </a:moveTo>
                <a:cubicBezTo>
                  <a:pt x="947" y="1"/>
                  <a:pt x="364" y="293"/>
                  <a:pt x="1" y="777"/>
                </a:cubicBezTo>
                <a:lnTo>
                  <a:pt x="301" y="1778"/>
                </a:lnTo>
                <a:cubicBezTo>
                  <a:pt x="601" y="1311"/>
                  <a:pt x="1102" y="1044"/>
                  <a:pt x="1635" y="1044"/>
                </a:cubicBezTo>
                <a:cubicBezTo>
                  <a:pt x="1674" y="1040"/>
                  <a:pt x="1712" y="1038"/>
                  <a:pt x="1749" y="1038"/>
                </a:cubicBezTo>
                <a:cubicBezTo>
                  <a:pt x="2302" y="1038"/>
                  <a:pt x="2767" y="1485"/>
                  <a:pt x="2736" y="2078"/>
                </a:cubicBezTo>
                <a:cubicBezTo>
                  <a:pt x="2736" y="3246"/>
                  <a:pt x="1368" y="4013"/>
                  <a:pt x="1368" y="5381"/>
                </a:cubicBezTo>
                <a:cubicBezTo>
                  <a:pt x="1368" y="5414"/>
                  <a:pt x="1368" y="5481"/>
                  <a:pt x="1402" y="5948"/>
                </a:cubicBezTo>
                <a:lnTo>
                  <a:pt x="2336" y="5948"/>
                </a:lnTo>
                <a:lnTo>
                  <a:pt x="2336" y="5814"/>
                </a:lnTo>
                <a:cubicBezTo>
                  <a:pt x="2336" y="4247"/>
                  <a:pt x="4004" y="3346"/>
                  <a:pt x="4004" y="2045"/>
                </a:cubicBezTo>
                <a:cubicBezTo>
                  <a:pt x="3939" y="886"/>
                  <a:pt x="3005" y="7"/>
                  <a:pt x="1860" y="7"/>
                </a:cubicBezTo>
                <a:cubicBezTo>
                  <a:pt x="1819" y="7"/>
                  <a:pt x="1777" y="8"/>
                  <a:pt x="1735" y="10"/>
                </a:cubicBezTo>
                <a:cubicBezTo>
                  <a:pt x="1674" y="4"/>
                  <a:pt x="1612" y="1"/>
                  <a:pt x="1551" y="1"/>
                </a:cubicBezTo>
                <a:close/>
                <a:moveTo>
                  <a:pt x="1202" y="6748"/>
                </a:moveTo>
                <a:lnTo>
                  <a:pt x="1202" y="8116"/>
                </a:lnTo>
                <a:lnTo>
                  <a:pt x="2536" y="8116"/>
                </a:lnTo>
                <a:lnTo>
                  <a:pt x="2536" y="674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846;p67"/>
          <p:cNvSpPr/>
          <p:nvPr/>
        </p:nvSpPr>
        <p:spPr>
          <a:xfrm>
            <a:off x="1439481" y="3109587"/>
            <a:ext cx="80527" cy="135654"/>
          </a:xfrm>
          <a:custGeom>
            <a:avLst/>
            <a:gdLst/>
            <a:ahLst/>
            <a:cxnLst/>
            <a:rect l="l" t="t" r="r" b="b"/>
            <a:pathLst>
              <a:path w="4337" h="7306" extrusionOk="0">
                <a:moveTo>
                  <a:pt x="2802" y="0"/>
                </a:moveTo>
                <a:lnTo>
                  <a:pt x="0" y="968"/>
                </a:lnTo>
                <a:lnTo>
                  <a:pt x="901" y="4003"/>
                </a:lnTo>
                <a:lnTo>
                  <a:pt x="1902" y="7305"/>
                </a:lnTo>
                <a:lnTo>
                  <a:pt x="4337" y="6872"/>
                </a:lnTo>
                <a:lnTo>
                  <a:pt x="3603" y="3636"/>
                </a:lnTo>
                <a:lnTo>
                  <a:pt x="2802" y="0"/>
                </a:ln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847;p67"/>
          <p:cNvSpPr/>
          <p:nvPr/>
        </p:nvSpPr>
        <p:spPr>
          <a:xfrm>
            <a:off x="1460630" y="3232207"/>
            <a:ext cx="185118" cy="86692"/>
          </a:xfrm>
          <a:custGeom>
            <a:avLst/>
            <a:gdLst/>
            <a:ahLst/>
            <a:cxnLst/>
            <a:rect l="l" t="t" r="r" b="b"/>
            <a:pathLst>
              <a:path w="9970" h="4669" extrusionOk="0">
                <a:moveTo>
                  <a:pt x="3498" y="1"/>
                </a:moveTo>
                <a:cubicBezTo>
                  <a:pt x="3498" y="1"/>
                  <a:pt x="162" y="368"/>
                  <a:pt x="229" y="635"/>
                </a:cubicBezTo>
                <a:cubicBezTo>
                  <a:pt x="599" y="3192"/>
                  <a:pt x="1" y="4668"/>
                  <a:pt x="1143" y="4668"/>
                </a:cubicBezTo>
                <a:cubicBezTo>
                  <a:pt x="1237" y="4668"/>
                  <a:pt x="1344" y="4658"/>
                  <a:pt x="1463" y="4638"/>
                </a:cubicBezTo>
                <a:lnTo>
                  <a:pt x="6867" y="3670"/>
                </a:lnTo>
                <a:cubicBezTo>
                  <a:pt x="9069" y="3303"/>
                  <a:pt x="9969" y="1936"/>
                  <a:pt x="7901" y="1802"/>
                </a:cubicBezTo>
                <a:cubicBezTo>
                  <a:pt x="5866" y="1702"/>
                  <a:pt x="3498" y="1"/>
                  <a:pt x="349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848;p67"/>
          <p:cNvSpPr/>
          <p:nvPr/>
        </p:nvSpPr>
        <p:spPr>
          <a:xfrm>
            <a:off x="1532374" y="3215255"/>
            <a:ext cx="34703" cy="27666"/>
          </a:xfrm>
          <a:custGeom>
            <a:avLst/>
            <a:gdLst/>
            <a:ahLst/>
            <a:cxnLst/>
            <a:rect l="l" t="t" r="r" b="b"/>
            <a:pathLst>
              <a:path w="1869" h="1490" extrusionOk="0">
                <a:moveTo>
                  <a:pt x="835" y="147"/>
                </a:moveTo>
                <a:lnTo>
                  <a:pt x="968" y="180"/>
                </a:lnTo>
                <a:cubicBezTo>
                  <a:pt x="1002" y="180"/>
                  <a:pt x="1102" y="213"/>
                  <a:pt x="1102" y="247"/>
                </a:cubicBezTo>
                <a:cubicBezTo>
                  <a:pt x="1102" y="414"/>
                  <a:pt x="701" y="747"/>
                  <a:pt x="234" y="1014"/>
                </a:cubicBezTo>
                <a:cubicBezTo>
                  <a:pt x="301" y="714"/>
                  <a:pt x="435" y="414"/>
                  <a:pt x="668" y="213"/>
                </a:cubicBezTo>
                <a:cubicBezTo>
                  <a:pt x="701" y="180"/>
                  <a:pt x="768" y="147"/>
                  <a:pt x="835" y="147"/>
                </a:cubicBezTo>
                <a:close/>
                <a:moveTo>
                  <a:pt x="1282" y="927"/>
                </a:moveTo>
                <a:cubicBezTo>
                  <a:pt x="1367" y="927"/>
                  <a:pt x="1452" y="933"/>
                  <a:pt x="1535" y="947"/>
                </a:cubicBezTo>
                <a:cubicBezTo>
                  <a:pt x="1569" y="947"/>
                  <a:pt x="1602" y="981"/>
                  <a:pt x="1635" y="1014"/>
                </a:cubicBezTo>
                <a:cubicBezTo>
                  <a:pt x="1702" y="1147"/>
                  <a:pt x="1635" y="1214"/>
                  <a:pt x="1635" y="1214"/>
                </a:cubicBezTo>
                <a:cubicBezTo>
                  <a:pt x="1582" y="1268"/>
                  <a:pt x="1449" y="1289"/>
                  <a:pt x="1276" y="1289"/>
                </a:cubicBezTo>
                <a:cubicBezTo>
                  <a:pt x="1016" y="1289"/>
                  <a:pt x="668" y="1241"/>
                  <a:pt x="368" y="1181"/>
                </a:cubicBezTo>
                <a:cubicBezTo>
                  <a:pt x="632" y="1022"/>
                  <a:pt x="958" y="927"/>
                  <a:pt x="1282" y="927"/>
                </a:cubicBezTo>
                <a:close/>
                <a:moveTo>
                  <a:pt x="874" y="0"/>
                </a:moveTo>
                <a:cubicBezTo>
                  <a:pt x="763" y="0"/>
                  <a:pt x="666" y="31"/>
                  <a:pt x="568" y="80"/>
                </a:cubicBezTo>
                <a:cubicBezTo>
                  <a:pt x="168" y="347"/>
                  <a:pt x="1" y="1147"/>
                  <a:pt x="1" y="1181"/>
                </a:cubicBezTo>
                <a:cubicBezTo>
                  <a:pt x="1" y="1214"/>
                  <a:pt x="1" y="1214"/>
                  <a:pt x="1" y="1214"/>
                </a:cubicBezTo>
                <a:lnTo>
                  <a:pt x="1" y="1248"/>
                </a:lnTo>
                <a:lnTo>
                  <a:pt x="34" y="1281"/>
                </a:lnTo>
                <a:lnTo>
                  <a:pt x="68" y="1281"/>
                </a:lnTo>
                <a:cubicBezTo>
                  <a:pt x="468" y="1381"/>
                  <a:pt x="835" y="1448"/>
                  <a:pt x="1268" y="1481"/>
                </a:cubicBezTo>
                <a:cubicBezTo>
                  <a:pt x="1297" y="1487"/>
                  <a:pt x="1327" y="1490"/>
                  <a:pt x="1357" y="1490"/>
                </a:cubicBezTo>
                <a:cubicBezTo>
                  <a:pt x="1503" y="1490"/>
                  <a:pt x="1664" y="1425"/>
                  <a:pt x="1802" y="1314"/>
                </a:cubicBezTo>
                <a:cubicBezTo>
                  <a:pt x="1869" y="1214"/>
                  <a:pt x="1869" y="1081"/>
                  <a:pt x="1802" y="981"/>
                </a:cubicBezTo>
                <a:cubicBezTo>
                  <a:pt x="1769" y="881"/>
                  <a:pt x="1669" y="814"/>
                  <a:pt x="1569" y="781"/>
                </a:cubicBezTo>
                <a:cubicBezTo>
                  <a:pt x="1479" y="755"/>
                  <a:pt x="1385" y="744"/>
                  <a:pt x="1290" y="744"/>
                </a:cubicBezTo>
                <a:cubicBezTo>
                  <a:pt x="1136" y="744"/>
                  <a:pt x="979" y="773"/>
                  <a:pt x="835" y="814"/>
                </a:cubicBezTo>
                <a:cubicBezTo>
                  <a:pt x="1068" y="647"/>
                  <a:pt x="1268" y="380"/>
                  <a:pt x="1235" y="247"/>
                </a:cubicBezTo>
                <a:cubicBezTo>
                  <a:pt x="1235" y="147"/>
                  <a:pt x="1135" y="47"/>
                  <a:pt x="1002" y="13"/>
                </a:cubicBezTo>
                <a:cubicBezTo>
                  <a:pt x="957" y="4"/>
                  <a:pt x="915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849;p67"/>
          <p:cNvSpPr/>
          <p:nvPr/>
        </p:nvSpPr>
        <p:spPr>
          <a:xfrm>
            <a:off x="1439481" y="3110200"/>
            <a:ext cx="66899" cy="74957"/>
          </a:xfrm>
          <a:custGeom>
            <a:avLst/>
            <a:gdLst/>
            <a:ahLst/>
            <a:cxnLst/>
            <a:rect l="l" t="t" r="r" b="b"/>
            <a:pathLst>
              <a:path w="3603" h="4037" extrusionOk="0">
                <a:moveTo>
                  <a:pt x="2802" y="1"/>
                </a:moveTo>
                <a:lnTo>
                  <a:pt x="0" y="968"/>
                </a:lnTo>
                <a:lnTo>
                  <a:pt x="934" y="4037"/>
                </a:lnTo>
                <a:lnTo>
                  <a:pt x="3603" y="3703"/>
                </a:lnTo>
                <a:lnTo>
                  <a:pt x="280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850;p67"/>
          <p:cNvSpPr/>
          <p:nvPr/>
        </p:nvSpPr>
        <p:spPr>
          <a:xfrm>
            <a:off x="1159521" y="3125685"/>
            <a:ext cx="60103" cy="130697"/>
          </a:xfrm>
          <a:custGeom>
            <a:avLst/>
            <a:gdLst/>
            <a:ahLst/>
            <a:cxnLst/>
            <a:rect l="l" t="t" r="r" b="b"/>
            <a:pathLst>
              <a:path w="3237" h="7039" extrusionOk="0">
                <a:moveTo>
                  <a:pt x="2936" y="1"/>
                </a:moveTo>
                <a:lnTo>
                  <a:pt x="1" y="501"/>
                </a:lnTo>
                <a:lnTo>
                  <a:pt x="401" y="3636"/>
                </a:lnTo>
                <a:lnTo>
                  <a:pt x="801" y="7039"/>
                </a:lnTo>
                <a:lnTo>
                  <a:pt x="3237" y="7039"/>
                </a:lnTo>
                <a:lnTo>
                  <a:pt x="3103" y="3737"/>
                </a:lnTo>
                <a:lnTo>
                  <a:pt x="2936" y="1"/>
                </a:ln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851;p67"/>
          <p:cNvSpPr/>
          <p:nvPr/>
        </p:nvSpPr>
        <p:spPr>
          <a:xfrm>
            <a:off x="1144667" y="3251313"/>
            <a:ext cx="193251" cy="79395"/>
          </a:xfrm>
          <a:custGeom>
            <a:avLst/>
            <a:gdLst/>
            <a:ahLst/>
            <a:cxnLst/>
            <a:rect l="l" t="t" r="r" b="b"/>
            <a:pathLst>
              <a:path w="10408" h="4276" extrusionOk="0">
                <a:moveTo>
                  <a:pt x="2242" y="1"/>
                </a:moveTo>
                <a:cubicBezTo>
                  <a:pt x="1601" y="1"/>
                  <a:pt x="1068" y="33"/>
                  <a:pt x="1068" y="139"/>
                </a:cubicBezTo>
                <a:cubicBezTo>
                  <a:pt x="1001" y="2942"/>
                  <a:pt x="0" y="4276"/>
                  <a:pt x="1568" y="4276"/>
                </a:cubicBezTo>
                <a:lnTo>
                  <a:pt x="7072" y="4276"/>
                </a:lnTo>
                <a:cubicBezTo>
                  <a:pt x="9307" y="4276"/>
                  <a:pt x="10408" y="3075"/>
                  <a:pt x="8440" y="2608"/>
                </a:cubicBezTo>
                <a:cubicBezTo>
                  <a:pt x="6438" y="2141"/>
                  <a:pt x="4403" y="73"/>
                  <a:pt x="4403" y="73"/>
                </a:cubicBezTo>
                <a:cubicBezTo>
                  <a:pt x="4403" y="73"/>
                  <a:pt x="3203" y="1"/>
                  <a:pt x="22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852;p67"/>
          <p:cNvSpPr/>
          <p:nvPr/>
        </p:nvSpPr>
        <p:spPr>
          <a:xfrm>
            <a:off x="1232621" y="3239337"/>
            <a:ext cx="34071" cy="29058"/>
          </a:xfrm>
          <a:custGeom>
            <a:avLst/>
            <a:gdLst/>
            <a:ahLst/>
            <a:cxnLst/>
            <a:rect l="l" t="t" r="r" b="b"/>
            <a:pathLst>
              <a:path w="1835" h="1565" extrusionOk="0">
                <a:moveTo>
                  <a:pt x="934" y="184"/>
                </a:moveTo>
                <a:cubicBezTo>
                  <a:pt x="967" y="184"/>
                  <a:pt x="1034" y="184"/>
                  <a:pt x="1101" y="217"/>
                </a:cubicBezTo>
                <a:cubicBezTo>
                  <a:pt x="1134" y="217"/>
                  <a:pt x="1201" y="284"/>
                  <a:pt x="1201" y="317"/>
                </a:cubicBezTo>
                <a:cubicBezTo>
                  <a:pt x="1201" y="484"/>
                  <a:pt x="734" y="718"/>
                  <a:pt x="234" y="918"/>
                </a:cubicBezTo>
                <a:cubicBezTo>
                  <a:pt x="334" y="618"/>
                  <a:pt x="534" y="384"/>
                  <a:pt x="801" y="184"/>
                </a:cubicBezTo>
                <a:close/>
                <a:moveTo>
                  <a:pt x="1015" y="991"/>
                </a:moveTo>
                <a:cubicBezTo>
                  <a:pt x="1182" y="991"/>
                  <a:pt x="1347" y="1009"/>
                  <a:pt x="1501" y="1051"/>
                </a:cubicBezTo>
                <a:cubicBezTo>
                  <a:pt x="1568" y="1085"/>
                  <a:pt x="1601" y="1118"/>
                  <a:pt x="1601" y="1185"/>
                </a:cubicBezTo>
                <a:cubicBezTo>
                  <a:pt x="1635" y="1318"/>
                  <a:pt x="1601" y="1352"/>
                  <a:pt x="1601" y="1352"/>
                </a:cubicBezTo>
                <a:cubicBezTo>
                  <a:pt x="1564" y="1382"/>
                  <a:pt x="1504" y="1395"/>
                  <a:pt x="1428" y="1395"/>
                </a:cubicBezTo>
                <a:cubicBezTo>
                  <a:pt x="1169" y="1395"/>
                  <a:pt x="721" y="1240"/>
                  <a:pt x="334" y="1085"/>
                </a:cubicBezTo>
                <a:cubicBezTo>
                  <a:pt x="547" y="1027"/>
                  <a:pt x="783" y="991"/>
                  <a:pt x="1015" y="991"/>
                </a:cubicBezTo>
                <a:close/>
                <a:moveTo>
                  <a:pt x="955" y="1"/>
                </a:moveTo>
                <a:cubicBezTo>
                  <a:pt x="884" y="1"/>
                  <a:pt x="817" y="17"/>
                  <a:pt x="767" y="51"/>
                </a:cubicBezTo>
                <a:cubicBezTo>
                  <a:pt x="300" y="251"/>
                  <a:pt x="0" y="1018"/>
                  <a:pt x="0" y="1051"/>
                </a:cubicBezTo>
                <a:cubicBezTo>
                  <a:pt x="0" y="1085"/>
                  <a:pt x="0" y="1085"/>
                  <a:pt x="0" y="1118"/>
                </a:cubicBezTo>
                <a:cubicBezTo>
                  <a:pt x="0" y="1118"/>
                  <a:pt x="33" y="1151"/>
                  <a:pt x="33" y="1151"/>
                </a:cubicBezTo>
                <a:cubicBezTo>
                  <a:pt x="467" y="1352"/>
                  <a:pt x="934" y="1518"/>
                  <a:pt x="1434" y="1552"/>
                </a:cubicBezTo>
                <a:cubicBezTo>
                  <a:pt x="1461" y="1561"/>
                  <a:pt x="1488" y="1565"/>
                  <a:pt x="1514" y="1565"/>
                </a:cubicBezTo>
                <a:cubicBezTo>
                  <a:pt x="1586" y="1565"/>
                  <a:pt x="1652" y="1534"/>
                  <a:pt x="1701" y="1485"/>
                </a:cubicBezTo>
                <a:cubicBezTo>
                  <a:pt x="1801" y="1418"/>
                  <a:pt x="1835" y="1252"/>
                  <a:pt x="1801" y="1151"/>
                </a:cubicBezTo>
                <a:cubicBezTo>
                  <a:pt x="1768" y="1051"/>
                  <a:pt x="1701" y="951"/>
                  <a:pt x="1601" y="918"/>
                </a:cubicBezTo>
                <a:cubicBezTo>
                  <a:pt x="1450" y="853"/>
                  <a:pt x="1300" y="817"/>
                  <a:pt x="1140" y="817"/>
                </a:cubicBezTo>
                <a:cubicBezTo>
                  <a:pt x="1052" y="817"/>
                  <a:pt x="962" y="828"/>
                  <a:pt x="867" y="851"/>
                </a:cubicBezTo>
                <a:cubicBezTo>
                  <a:pt x="1134" y="684"/>
                  <a:pt x="1401" y="518"/>
                  <a:pt x="1401" y="351"/>
                </a:cubicBezTo>
                <a:cubicBezTo>
                  <a:pt x="1401" y="217"/>
                  <a:pt x="1334" y="151"/>
                  <a:pt x="1168" y="51"/>
                </a:cubicBezTo>
                <a:cubicBezTo>
                  <a:pt x="1101" y="17"/>
                  <a:pt x="1026" y="1"/>
                  <a:pt x="95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853;p67"/>
          <p:cNvSpPr/>
          <p:nvPr/>
        </p:nvSpPr>
        <p:spPr>
          <a:xfrm>
            <a:off x="1159521" y="3126298"/>
            <a:ext cx="57634" cy="70018"/>
          </a:xfrm>
          <a:custGeom>
            <a:avLst/>
            <a:gdLst/>
            <a:ahLst/>
            <a:cxnLst/>
            <a:rect l="l" t="t" r="r" b="b"/>
            <a:pathLst>
              <a:path w="3104" h="3771" extrusionOk="0">
                <a:moveTo>
                  <a:pt x="2936" y="1"/>
                </a:moveTo>
                <a:lnTo>
                  <a:pt x="1" y="501"/>
                </a:lnTo>
                <a:lnTo>
                  <a:pt x="401" y="3670"/>
                </a:lnTo>
                <a:lnTo>
                  <a:pt x="3103" y="3770"/>
                </a:lnTo>
                <a:lnTo>
                  <a:pt x="29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854;p67"/>
          <p:cNvSpPr/>
          <p:nvPr/>
        </p:nvSpPr>
        <p:spPr>
          <a:xfrm>
            <a:off x="970002" y="2056048"/>
            <a:ext cx="540723" cy="1106196"/>
          </a:xfrm>
          <a:custGeom>
            <a:avLst/>
            <a:gdLst/>
            <a:ahLst/>
            <a:cxnLst/>
            <a:rect l="l" t="t" r="r" b="b"/>
            <a:pathLst>
              <a:path w="29122" h="59577" extrusionOk="0">
                <a:moveTo>
                  <a:pt x="18714" y="1"/>
                </a:moveTo>
                <a:lnTo>
                  <a:pt x="6972" y="2002"/>
                </a:lnTo>
                <a:cubicBezTo>
                  <a:pt x="6972" y="2002"/>
                  <a:pt x="1" y="12710"/>
                  <a:pt x="9841" y="59577"/>
                </a:cubicBezTo>
                <a:lnTo>
                  <a:pt x="13877" y="59577"/>
                </a:lnTo>
                <a:lnTo>
                  <a:pt x="13877" y="34859"/>
                </a:lnTo>
                <a:lnTo>
                  <a:pt x="13677" y="23951"/>
                </a:lnTo>
                <a:lnTo>
                  <a:pt x="13677" y="23951"/>
                </a:lnTo>
                <a:cubicBezTo>
                  <a:pt x="14344" y="26920"/>
                  <a:pt x="15178" y="30222"/>
                  <a:pt x="16279" y="33958"/>
                </a:cubicBezTo>
                <a:cubicBezTo>
                  <a:pt x="18280" y="40897"/>
                  <a:pt x="21149" y="49236"/>
                  <a:pt x="25152" y="59243"/>
                </a:cubicBezTo>
                <a:lnTo>
                  <a:pt x="29121" y="58576"/>
                </a:lnTo>
                <a:lnTo>
                  <a:pt x="24818" y="34192"/>
                </a:lnTo>
                <a:lnTo>
                  <a:pt x="20248" y="10475"/>
                </a:lnTo>
                <a:lnTo>
                  <a:pt x="19715" y="6572"/>
                </a:lnTo>
                <a:cubicBezTo>
                  <a:pt x="19515" y="4370"/>
                  <a:pt x="19181" y="2169"/>
                  <a:pt x="1871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855;p67"/>
          <p:cNvSpPr/>
          <p:nvPr/>
        </p:nvSpPr>
        <p:spPr>
          <a:xfrm>
            <a:off x="1425240" y="3116401"/>
            <a:ext cx="91668" cy="63185"/>
          </a:xfrm>
          <a:custGeom>
            <a:avLst/>
            <a:gdLst/>
            <a:ahLst/>
            <a:cxnLst/>
            <a:rect l="l" t="t" r="r" b="b"/>
            <a:pathLst>
              <a:path w="4937" h="3403" extrusionOk="0">
                <a:moveTo>
                  <a:pt x="4937" y="0"/>
                </a:moveTo>
                <a:lnTo>
                  <a:pt x="0" y="1635"/>
                </a:lnTo>
                <a:lnTo>
                  <a:pt x="801" y="3403"/>
                </a:lnTo>
                <a:lnTo>
                  <a:pt x="4870" y="2102"/>
                </a:lnTo>
                <a:lnTo>
                  <a:pt x="49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856;p67"/>
          <p:cNvSpPr/>
          <p:nvPr/>
        </p:nvSpPr>
        <p:spPr>
          <a:xfrm>
            <a:off x="1142810" y="3137457"/>
            <a:ext cx="95400" cy="48331"/>
          </a:xfrm>
          <a:custGeom>
            <a:avLst/>
            <a:gdLst/>
            <a:ahLst/>
            <a:cxnLst/>
            <a:rect l="l" t="t" r="r" b="b"/>
            <a:pathLst>
              <a:path w="5138" h="2603" extrusionOk="0">
                <a:moveTo>
                  <a:pt x="5137" y="0"/>
                </a:moveTo>
                <a:lnTo>
                  <a:pt x="0" y="734"/>
                </a:lnTo>
                <a:lnTo>
                  <a:pt x="467" y="2602"/>
                </a:lnTo>
                <a:lnTo>
                  <a:pt x="4704" y="2035"/>
                </a:lnTo>
                <a:lnTo>
                  <a:pt x="51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857;p67"/>
          <p:cNvSpPr/>
          <p:nvPr/>
        </p:nvSpPr>
        <p:spPr>
          <a:xfrm>
            <a:off x="1099455" y="2037462"/>
            <a:ext cx="222364" cy="55777"/>
          </a:xfrm>
          <a:custGeom>
            <a:avLst/>
            <a:gdLst/>
            <a:ahLst/>
            <a:cxnLst/>
            <a:rect l="l" t="t" r="r" b="b"/>
            <a:pathLst>
              <a:path w="11976" h="3004" extrusionOk="0">
                <a:moveTo>
                  <a:pt x="11975" y="1"/>
                </a:moveTo>
                <a:lnTo>
                  <a:pt x="0" y="1235"/>
                </a:lnTo>
                <a:lnTo>
                  <a:pt x="0" y="3003"/>
                </a:lnTo>
                <a:lnTo>
                  <a:pt x="11975" y="2069"/>
                </a:lnTo>
                <a:lnTo>
                  <a:pt x="1197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858;p67"/>
          <p:cNvSpPr/>
          <p:nvPr/>
        </p:nvSpPr>
        <p:spPr>
          <a:xfrm>
            <a:off x="1222074" y="2045521"/>
            <a:ext cx="51432" cy="40904"/>
          </a:xfrm>
          <a:custGeom>
            <a:avLst/>
            <a:gdLst/>
            <a:ahLst/>
            <a:cxnLst/>
            <a:rect l="l" t="t" r="r" b="b"/>
            <a:pathLst>
              <a:path w="2770" h="2203" extrusionOk="0">
                <a:moveTo>
                  <a:pt x="2603" y="1"/>
                </a:moveTo>
                <a:lnTo>
                  <a:pt x="1" y="234"/>
                </a:lnTo>
                <a:lnTo>
                  <a:pt x="168" y="2202"/>
                </a:lnTo>
                <a:lnTo>
                  <a:pt x="2770" y="1969"/>
                </a:lnTo>
                <a:lnTo>
                  <a:pt x="260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859;p67"/>
          <p:cNvSpPr/>
          <p:nvPr/>
        </p:nvSpPr>
        <p:spPr>
          <a:xfrm>
            <a:off x="1162621" y="2046765"/>
            <a:ext cx="14260" cy="57002"/>
          </a:xfrm>
          <a:custGeom>
            <a:avLst/>
            <a:gdLst/>
            <a:ahLst/>
            <a:cxnLst/>
            <a:rect l="l" t="t" r="r" b="b"/>
            <a:pathLst>
              <a:path w="768" h="3070" extrusionOk="0">
                <a:moveTo>
                  <a:pt x="601" y="0"/>
                </a:moveTo>
                <a:lnTo>
                  <a:pt x="1" y="34"/>
                </a:lnTo>
                <a:lnTo>
                  <a:pt x="167" y="3069"/>
                </a:lnTo>
                <a:lnTo>
                  <a:pt x="768" y="3036"/>
                </a:lnTo>
                <a:lnTo>
                  <a:pt x="601" y="0"/>
                </a:lnTo>
                <a:close/>
              </a:path>
            </a:pathLst>
          </a:custGeom>
          <a:solidFill>
            <a:srgbClr val="4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860;p67"/>
          <p:cNvSpPr/>
          <p:nvPr/>
        </p:nvSpPr>
        <p:spPr>
          <a:xfrm>
            <a:off x="1162621" y="2046765"/>
            <a:ext cx="14260" cy="57002"/>
          </a:xfrm>
          <a:custGeom>
            <a:avLst/>
            <a:gdLst/>
            <a:ahLst/>
            <a:cxnLst/>
            <a:rect l="l" t="t" r="r" b="b"/>
            <a:pathLst>
              <a:path w="768" h="3070" extrusionOk="0">
                <a:moveTo>
                  <a:pt x="601" y="0"/>
                </a:moveTo>
                <a:lnTo>
                  <a:pt x="1" y="34"/>
                </a:lnTo>
                <a:lnTo>
                  <a:pt x="167" y="3069"/>
                </a:lnTo>
                <a:lnTo>
                  <a:pt x="768" y="3036"/>
                </a:lnTo>
                <a:lnTo>
                  <a:pt x="6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861;p67"/>
          <p:cNvSpPr/>
          <p:nvPr/>
        </p:nvSpPr>
        <p:spPr>
          <a:xfrm>
            <a:off x="1298888" y="2031892"/>
            <a:ext cx="13647" cy="57002"/>
          </a:xfrm>
          <a:custGeom>
            <a:avLst/>
            <a:gdLst/>
            <a:ahLst/>
            <a:cxnLst/>
            <a:rect l="l" t="t" r="r" b="b"/>
            <a:pathLst>
              <a:path w="735" h="3070" extrusionOk="0">
                <a:moveTo>
                  <a:pt x="601" y="1"/>
                </a:moveTo>
                <a:lnTo>
                  <a:pt x="0" y="34"/>
                </a:lnTo>
                <a:lnTo>
                  <a:pt x="167" y="3070"/>
                </a:lnTo>
                <a:lnTo>
                  <a:pt x="734" y="3036"/>
                </a:lnTo>
                <a:lnTo>
                  <a:pt x="601" y="1"/>
                </a:lnTo>
                <a:close/>
              </a:path>
            </a:pathLst>
          </a:custGeom>
          <a:solidFill>
            <a:srgbClr val="4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862;p67"/>
          <p:cNvSpPr/>
          <p:nvPr/>
        </p:nvSpPr>
        <p:spPr>
          <a:xfrm>
            <a:off x="1298888" y="2031892"/>
            <a:ext cx="13647" cy="57002"/>
          </a:xfrm>
          <a:custGeom>
            <a:avLst/>
            <a:gdLst/>
            <a:ahLst/>
            <a:cxnLst/>
            <a:rect l="l" t="t" r="r" b="b"/>
            <a:pathLst>
              <a:path w="735" h="3070" extrusionOk="0">
                <a:moveTo>
                  <a:pt x="601" y="1"/>
                </a:moveTo>
                <a:lnTo>
                  <a:pt x="0" y="34"/>
                </a:lnTo>
                <a:lnTo>
                  <a:pt x="167" y="3070"/>
                </a:lnTo>
                <a:lnTo>
                  <a:pt x="734" y="3036"/>
                </a:lnTo>
                <a:lnTo>
                  <a:pt x="60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863;p67"/>
          <p:cNvSpPr/>
          <p:nvPr/>
        </p:nvSpPr>
        <p:spPr>
          <a:xfrm>
            <a:off x="1026986" y="1516848"/>
            <a:ext cx="246521" cy="350202"/>
          </a:xfrm>
          <a:custGeom>
            <a:avLst/>
            <a:gdLst/>
            <a:ahLst/>
            <a:cxnLst/>
            <a:rect l="l" t="t" r="r" b="b"/>
            <a:pathLst>
              <a:path w="13277" h="18861" extrusionOk="0">
                <a:moveTo>
                  <a:pt x="10260" y="0"/>
                </a:moveTo>
                <a:cubicBezTo>
                  <a:pt x="7338" y="0"/>
                  <a:pt x="834" y="4623"/>
                  <a:pt x="834" y="4623"/>
                </a:cubicBezTo>
                <a:cubicBezTo>
                  <a:pt x="1168" y="6925"/>
                  <a:pt x="2102" y="9460"/>
                  <a:pt x="1068" y="11728"/>
                </a:cubicBezTo>
                <a:cubicBezTo>
                  <a:pt x="0" y="13963"/>
                  <a:pt x="101" y="18500"/>
                  <a:pt x="5037" y="18833"/>
                </a:cubicBezTo>
                <a:cubicBezTo>
                  <a:pt x="5312" y="18852"/>
                  <a:pt x="5581" y="18861"/>
                  <a:pt x="5844" y="18861"/>
                </a:cubicBezTo>
                <a:cubicBezTo>
                  <a:pt x="10296" y="18861"/>
                  <a:pt x="12952" y="16259"/>
                  <a:pt x="13110" y="13329"/>
                </a:cubicBezTo>
                <a:cubicBezTo>
                  <a:pt x="13277" y="10227"/>
                  <a:pt x="11776" y="9493"/>
                  <a:pt x="11942" y="7559"/>
                </a:cubicBezTo>
                <a:cubicBezTo>
                  <a:pt x="12109" y="5657"/>
                  <a:pt x="12643" y="3622"/>
                  <a:pt x="11542" y="720"/>
                </a:cubicBezTo>
                <a:cubicBezTo>
                  <a:pt x="11343" y="210"/>
                  <a:pt x="10883" y="0"/>
                  <a:pt x="102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864;p67"/>
          <p:cNvSpPr/>
          <p:nvPr/>
        </p:nvSpPr>
        <p:spPr>
          <a:xfrm>
            <a:off x="1036697" y="1461016"/>
            <a:ext cx="241155" cy="224388"/>
          </a:xfrm>
          <a:custGeom>
            <a:avLst/>
            <a:gdLst/>
            <a:ahLst/>
            <a:cxnLst/>
            <a:rect l="l" t="t" r="r" b="b"/>
            <a:pathLst>
              <a:path w="12988" h="12085" extrusionOk="0">
                <a:moveTo>
                  <a:pt x="5431" y="1"/>
                </a:moveTo>
                <a:cubicBezTo>
                  <a:pt x="2803" y="1"/>
                  <a:pt x="2146" y="2060"/>
                  <a:pt x="2146" y="2060"/>
                </a:cubicBezTo>
                <a:cubicBezTo>
                  <a:pt x="2146" y="2060"/>
                  <a:pt x="2126" y="2057"/>
                  <a:pt x="2090" y="2057"/>
                </a:cubicBezTo>
                <a:cubicBezTo>
                  <a:pt x="1781" y="2057"/>
                  <a:pt x="290" y="2244"/>
                  <a:pt x="111" y="5829"/>
                </a:cubicBezTo>
                <a:cubicBezTo>
                  <a:pt x="0" y="8437"/>
                  <a:pt x="1413" y="12085"/>
                  <a:pt x="5022" y="12085"/>
                </a:cubicBezTo>
                <a:cubicBezTo>
                  <a:pt x="5751" y="12085"/>
                  <a:pt x="6569" y="11936"/>
                  <a:pt x="7483" y="11600"/>
                </a:cubicBezTo>
                <a:cubicBezTo>
                  <a:pt x="12987" y="9532"/>
                  <a:pt x="12387" y="1959"/>
                  <a:pt x="7617" y="392"/>
                </a:cubicBezTo>
                <a:cubicBezTo>
                  <a:pt x="6769" y="113"/>
                  <a:pt x="6046" y="1"/>
                  <a:pt x="54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865;p67"/>
          <p:cNvSpPr/>
          <p:nvPr/>
        </p:nvSpPr>
        <p:spPr>
          <a:xfrm>
            <a:off x="1025129" y="1738321"/>
            <a:ext cx="304748" cy="323947"/>
          </a:xfrm>
          <a:custGeom>
            <a:avLst/>
            <a:gdLst/>
            <a:ahLst/>
            <a:cxnLst/>
            <a:rect l="l" t="t" r="r" b="b"/>
            <a:pathLst>
              <a:path w="16413" h="17447" extrusionOk="0">
                <a:moveTo>
                  <a:pt x="9807" y="0"/>
                </a:moveTo>
                <a:cubicBezTo>
                  <a:pt x="9107" y="34"/>
                  <a:pt x="8406" y="67"/>
                  <a:pt x="7739" y="134"/>
                </a:cubicBezTo>
                <a:lnTo>
                  <a:pt x="7706" y="134"/>
                </a:lnTo>
                <a:lnTo>
                  <a:pt x="6772" y="267"/>
                </a:lnTo>
                <a:cubicBezTo>
                  <a:pt x="6472" y="301"/>
                  <a:pt x="6171" y="334"/>
                  <a:pt x="5838" y="367"/>
                </a:cubicBezTo>
                <a:lnTo>
                  <a:pt x="4937" y="534"/>
                </a:lnTo>
                <a:lnTo>
                  <a:pt x="4770" y="567"/>
                </a:lnTo>
                <a:lnTo>
                  <a:pt x="4037" y="701"/>
                </a:lnTo>
                <a:lnTo>
                  <a:pt x="3970" y="701"/>
                </a:lnTo>
                <a:lnTo>
                  <a:pt x="3603" y="768"/>
                </a:lnTo>
                <a:cubicBezTo>
                  <a:pt x="3369" y="801"/>
                  <a:pt x="3136" y="868"/>
                  <a:pt x="2902" y="901"/>
                </a:cubicBezTo>
                <a:lnTo>
                  <a:pt x="2836" y="901"/>
                </a:lnTo>
                <a:lnTo>
                  <a:pt x="2002" y="1101"/>
                </a:lnTo>
                <a:lnTo>
                  <a:pt x="1902" y="1135"/>
                </a:lnTo>
                <a:cubicBezTo>
                  <a:pt x="1602" y="1201"/>
                  <a:pt x="1268" y="1301"/>
                  <a:pt x="968" y="1368"/>
                </a:cubicBezTo>
                <a:cubicBezTo>
                  <a:pt x="367" y="1568"/>
                  <a:pt x="0" y="2235"/>
                  <a:pt x="201" y="2836"/>
                </a:cubicBezTo>
                <a:cubicBezTo>
                  <a:pt x="334" y="3203"/>
                  <a:pt x="467" y="3570"/>
                  <a:pt x="567" y="3937"/>
                </a:cubicBezTo>
                <a:cubicBezTo>
                  <a:pt x="901" y="4837"/>
                  <a:pt x="1168" y="5671"/>
                  <a:pt x="1401" y="6472"/>
                </a:cubicBezTo>
                <a:cubicBezTo>
                  <a:pt x="1868" y="7939"/>
                  <a:pt x="2235" y="9207"/>
                  <a:pt x="2502" y="10374"/>
                </a:cubicBezTo>
                <a:cubicBezTo>
                  <a:pt x="3403" y="13877"/>
                  <a:pt x="3970" y="17446"/>
                  <a:pt x="3970" y="17446"/>
                </a:cubicBezTo>
                <a:lnTo>
                  <a:pt x="15945" y="16112"/>
                </a:lnTo>
                <a:cubicBezTo>
                  <a:pt x="16412" y="7706"/>
                  <a:pt x="15978" y="5071"/>
                  <a:pt x="15712" y="2802"/>
                </a:cubicBezTo>
                <a:cubicBezTo>
                  <a:pt x="15545" y="801"/>
                  <a:pt x="15245" y="367"/>
                  <a:pt x="15145" y="267"/>
                </a:cubicBezTo>
                <a:lnTo>
                  <a:pt x="15111" y="234"/>
                </a:lnTo>
                <a:lnTo>
                  <a:pt x="14344" y="167"/>
                </a:lnTo>
                <a:cubicBezTo>
                  <a:pt x="14010" y="134"/>
                  <a:pt x="13610" y="100"/>
                  <a:pt x="13176" y="100"/>
                </a:cubicBezTo>
                <a:lnTo>
                  <a:pt x="12476" y="67"/>
                </a:lnTo>
                <a:lnTo>
                  <a:pt x="12443" y="67"/>
                </a:lnTo>
                <a:cubicBezTo>
                  <a:pt x="11709" y="0"/>
                  <a:pt x="10908" y="0"/>
                  <a:pt x="10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866;p67"/>
          <p:cNvSpPr/>
          <p:nvPr/>
        </p:nvSpPr>
        <p:spPr>
          <a:xfrm>
            <a:off x="1119897" y="1671423"/>
            <a:ext cx="92912" cy="113373"/>
          </a:xfrm>
          <a:custGeom>
            <a:avLst/>
            <a:gdLst/>
            <a:ahLst/>
            <a:cxnLst/>
            <a:rect l="l" t="t" r="r" b="b"/>
            <a:pathLst>
              <a:path w="5004" h="6106" extrusionOk="0">
                <a:moveTo>
                  <a:pt x="300" y="1"/>
                </a:moveTo>
                <a:lnTo>
                  <a:pt x="300" y="1"/>
                </a:lnTo>
                <a:cubicBezTo>
                  <a:pt x="300" y="1"/>
                  <a:pt x="1768" y="2903"/>
                  <a:pt x="0" y="4571"/>
                </a:cubicBezTo>
                <a:cubicBezTo>
                  <a:pt x="0" y="4571"/>
                  <a:pt x="834" y="5738"/>
                  <a:pt x="3636" y="6105"/>
                </a:cubicBezTo>
                <a:cubicBezTo>
                  <a:pt x="3636" y="6105"/>
                  <a:pt x="5004" y="5205"/>
                  <a:pt x="4403" y="4104"/>
                </a:cubicBezTo>
                <a:cubicBezTo>
                  <a:pt x="4403" y="4104"/>
                  <a:pt x="3469" y="4070"/>
                  <a:pt x="3503" y="2036"/>
                </a:cubicBezTo>
                <a:cubicBezTo>
                  <a:pt x="3536" y="1569"/>
                  <a:pt x="3569" y="1102"/>
                  <a:pt x="3636" y="635"/>
                </a:cubicBezTo>
                <a:lnTo>
                  <a:pt x="300" y="1"/>
                </a:ln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867;p67"/>
          <p:cNvSpPr/>
          <p:nvPr/>
        </p:nvSpPr>
        <p:spPr>
          <a:xfrm>
            <a:off x="1125468" y="1671423"/>
            <a:ext cx="62572" cy="37803"/>
          </a:xfrm>
          <a:custGeom>
            <a:avLst/>
            <a:gdLst/>
            <a:ahLst/>
            <a:cxnLst/>
            <a:rect l="l" t="t" r="r" b="b"/>
            <a:pathLst>
              <a:path w="3370" h="2036" extrusionOk="0">
                <a:moveTo>
                  <a:pt x="0" y="1"/>
                </a:moveTo>
                <a:cubicBezTo>
                  <a:pt x="0" y="1"/>
                  <a:pt x="968" y="2036"/>
                  <a:pt x="3236" y="2036"/>
                </a:cubicBezTo>
                <a:cubicBezTo>
                  <a:pt x="3236" y="1569"/>
                  <a:pt x="3269" y="1102"/>
                  <a:pt x="3369" y="635"/>
                </a:cubicBez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868;p67"/>
          <p:cNvSpPr/>
          <p:nvPr/>
        </p:nvSpPr>
        <p:spPr>
          <a:xfrm>
            <a:off x="1109351" y="1720367"/>
            <a:ext cx="126370" cy="77556"/>
          </a:xfrm>
          <a:custGeom>
            <a:avLst/>
            <a:gdLst/>
            <a:ahLst/>
            <a:cxnLst/>
            <a:rect l="l" t="t" r="r" b="b"/>
            <a:pathLst>
              <a:path w="6806" h="4177" extrusionOk="0">
                <a:moveTo>
                  <a:pt x="768" y="0"/>
                </a:moveTo>
                <a:cubicBezTo>
                  <a:pt x="668" y="834"/>
                  <a:pt x="401" y="1635"/>
                  <a:pt x="1" y="2368"/>
                </a:cubicBezTo>
                <a:cubicBezTo>
                  <a:pt x="1" y="2368"/>
                  <a:pt x="2370" y="4176"/>
                  <a:pt x="3823" y="4176"/>
                </a:cubicBezTo>
                <a:cubicBezTo>
                  <a:pt x="3874" y="4176"/>
                  <a:pt x="3923" y="4174"/>
                  <a:pt x="3970" y="4170"/>
                </a:cubicBezTo>
                <a:cubicBezTo>
                  <a:pt x="5438" y="4003"/>
                  <a:pt x="6806" y="2402"/>
                  <a:pt x="6806" y="2402"/>
                </a:cubicBezTo>
                <a:cubicBezTo>
                  <a:pt x="6105" y="1901"/>
                  <a:pt x="5838" y="0"/>
                  <a:pt x="5838" y="0"/>
                </a:cubicBezTo>
                <a:cubicBezTo>
                  <a:pt x="5194" y="278"/>
                  <a:pt x="4415" y="371"/>
                  <a:pt x="3664" y="371"/>
                </a:cubicBezTo>
                <a:cubicBezTo>
                  <a:pt x="2162" y="371"/>
                  <a:pt x="768" y="0"/>
                  <a:pt x="7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869;p67"/>
          <p:cNvSpPr/>
          <p:nvPr/>
        </p:nvSpPr>
        <p:spPr>
          <a:xfrm>
            <a:off x="1096707" y="1735833"/>
            <a:ext cx="146460" cy="150527"/>
          </a:xfrm>
          <a:custGeom>
            <a:avLst/>
            <a:gdLst/>
            <a:ahLst/>
            <a:cxnLst/>
            <a:rect l="l" t="t" r="r" b="b"/>
            <a:pathLst>
              <a:path w="7888" h="8107" extrusionOk="0">
                <a:moveTo>
                  <a:pt x="7053" y="1"/>
                </a:moveTo>
                <a:cubicBezTo>
                  <a:pt x="6986" y="1"/>
                  <a:pt x="6953" y="68"/>
                  <a:pt x="6986" y="134"/>
                </a:cubicBezTo>
                <a:cubicBezTo>
                  <a:pt x="7687" y="2670"/>
                  <a:pt x="7654" y="5338"/>
                  <a:pt x="6953" y="7873"/>
                </a:cubicBezTo>
                <a:cubicBezTo>
                  <a:pt x="4118" y="6172"/>
                  <a:pt x="1783" y="3704"/>
                  <a:pt x="248" y="768"/>
                </a:cubicBezTo>
                <a:cubicBezTo>
                  <a:pt x="239" y="739"/>
                  <a:pt x="212" y="727"/>
                  <a:pt x="180" y="727"/>
                </a:cubicBezTo>
                <a:cubicBezTo>
                  <a:pt x="104" y="727"/>
                  <a:pt x="1" y="797"/>
                  <a:pt x="48" y="868"/>
                </a:cubicBezTo>
                <a:cubicBezTo>
                  <a:pt x="1616" y="3870"/>
                  <a:pt x="4018" y="6372"/>
                  <a:pt x="6953" y="8107"/>
                </a:cubicBezTo>
                <a:lnTo>
                  <a:pt x="7053" y="8107"/>
                </a:lnTo>
                <a:cubicBezTo>
                  <a:pt x="7053" y="8107"/>
                  <a:pt x="7087" y="8073"/>
                  <a:pt x="7120" y="8040"/>
                </a:cubicBezTo>
                <a:cubicBezTo>
                  <a:pt x="7887" y="5438"/>
                  <a:pt x="7887" y="2703"/>
                  <a:pt x="7187" y="68"/>
                </a:cubicBezTo>
                <a:cubicBezTo>
                  <a:pt x="7187" y="34"/>
                  <a:pt x="7120" y="1"/>
                  <a:pt x="70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870;p67"/>
          <p:cNvSpPr/>
          <p:nvPr/>
        </p:nvSpPr>
        <p:spPr>
          <a:xfrm>
            <a:off x="1213441" y="1884485"/>
            <a:ext cx="41480" cy="31193"/>
          </a:xfrm>
          <a:custGeom>
            <a:avLst/>
            <a:gdLst/>
            <a:ahLst/>
            <a:cxnLst/>
            <a:rect l="l" t="t" r="r" b="b"/>
            <a:pathLst>
              <a:path w="2234" h="1680" extrusionOk="0">
                <a:moveTo>
                  <a:pt x="733" y="1"/>
                </a:moveTo>
                <a:cubicBezTo>
                  <a:pt x="733" y="1"/>
                  <a:pt x="0" y="1679"/>
                  <a:pt x="929" y="1679"/>
                </a:cubicBezTo>
                <a:cubicBezTo>
                  <a:pt x="971" y="1679"/>
                  <a:pt x="1017" y="1676"/>
                  <a:pt x="1066" y="1669"/>
                </a:cubicBezTo>
                <a:cubicBezTo>
                  <a:pt x="2234" y="1535"/>
                  <a:pt x="733" y="1"/>
                  <a:pt x="73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871;p67"/>
          <p:cNvSpPr/>
          <p:nvPr/>
        </p:nvSpPr>
        <p:spPr>
          <a:xfrm>
            <a:off x="1215279" y="1882628"/>
            <a:ext cx="30971" cy="34833"/>
          </a:xfrm>
          <a:custGeom>
            <a:avLst/>
            <a:gdLst/>
            <a:ahLst/>
            <a:cxnLst/>
            <a:rect l="l" t="t" r="r" b="b"/>
            <a:pathLst>
              <a:path w="1668" h="1876" extrusionOk="0">
                <a:moveTo>
                  <a:pt x="634" y="301"/>
                </a:moveTo>
                <a:cubicBezTo>
                  <a:pt x="967" y="668"/>
                  <a:pt x="1368" y="1201"/>
                  <a:pt x="1268" y="1502"/>
                </a:cubicBezTo>
                <a:cubicBezTo>
                  <a:pt x="1234" y="1602"/>
                  <a:pt x="1134" y="1668"/>
                  <a:pt x="967" y="1668"/>
                </a:cubicBezTo>
                <a:cubicBezTo>
                  <a:pt x="928" y="1676"/>
                  <a:pt x="889" y="1681"/>
                  <a:pt x="850" y="1681"/>
                </a:cubicBezTo>
                <a:cubicBezTo>
                  <a:pt x="724" y="1681"/>
                  <a:pt x="602" y="1637"/>
                  <a:pt x="500" y="1535"/>
                </a:cubicBezTo>
                <a:cubicBezTo>
                  <a:pt x="334" y="1268"/>
                  <a:pt x="500" y="634"/>
                  <a:pt x="634" y="301"/>
                </a:cubicBezTo>
                <a:close/>
                <a:moveTo>
                  <a:pt x="600" y="1"/>
                </a:moveTo>
                <a:cubicBezTo>
                  <a:pt x="567" y="1"/>
                  <a:pt x="534" y="34"/>
                  <a:pt x="534" y="67"/>
                </a:cubicBezTo>
                <a:cubicBezTo>
                  <a:pt x="467" y="167"/>
                  <a:pt x="0" y="1201"/>
                  <a:pt x="334" y="1668"/>
                </a:cubicBezTo>
                <a:cubicBezTo>
                  <a:pt x="449" y="1784"/>
                  <a:pt x="591" y="1875"/>
                  <a:pt x="757" y="1875"/>
                </a:cubicBezTo>
                <a:cubicBezTo>
                  <a:pt x="782" y="1875"/>
                  <a:pt x="808" y="1873"/>
                  <a:pt x="834" y="1869"/>
                </a:cubicBezTo>
                <a:lnTo>
                  <a:pt x="967" y="1869"/>
                </a:lnTo>
                <a:cubicBezTo>
                  <a:pt x="1234" y="1835"/>
                  <a:pt x="1434" y="1735"/>
                  <a:pt x="1468" y="1535"/>
                </a:cubicBezTo>
                <a:cubicBezTo>
                  <a:pt x="1668" y="1035"/>
                  <a:pt x="801" y="134"/>
                  <a:pt x="701" y="34"/>
                </a:cubicBezTo>
                <a:cubicBezTo>
                  <a:pt x="667" y="1"/>
                  <a:pt x="634" y="1"/>
                  <a:pt x="60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872;p67"/>
          <p:cNvSpPr/>
          <p:nvPr/>
        </p:nvSpPr>
        <p:spPr>
          <a:xfrm>
            <a:off x="1230745" y="1765578"/>
            <a:ext cx="4976" cy="6833"/>
          </a:xfrm>
          <a:custGeom>
            <a:avLst/>
            <a:gdLst/>
            <a:ahLst/>
            <a:cxnLst/>
            <a:rect l="l" t="t" r="r" b="b"/>
            <a:pathLst>
              <a:path w="268" h="368" extrusionOk="0">
                <a:moveTo>
                  <a:pt x="268" y="0"/>
                </a:moveTo>
                <a:lnTo>
                  <a:pt x="268" y="0"/>
                </a:lnTo>
                <a:cubicBezTo>
                  <a:pt x="268" y="0"/>
                  <a:pt x="168" y="134"/>
                  <a:pt x="1" y="367"/>
                </a:cubicBezTo>
                <a:cubicBezTo>
                  <a:pt x="101" y="234"/>
                  <a:pt x="201" y="134"/>
                  <a:pt x="26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873;p67"/>
          <p:cNvSpPr/>
          <p:nvPr/>
        </p:nvSpPr>
        <p:spPr>
          <a:xfrm>
            <a:off x="1063527" y="1509551"/>
            <a:ext cx="173439" cy="190465"/>
          </a:xfrm>
          <a:custGeom>
            <a:avLst/>
            <a:gdLst/>
            <a:ahLst/>
            <a:cxnLst/>
            <a:rect l="l" t="t" r="r" b="b"/>
            <a:pathLst>
              <a:path w="9341" h="10258" extrusionOk="0">
                <a:moveTo>
                  <a:pt x="5264" y="0"/>
                </a:moveTo>
                <a:cubicBezTo>
                  <a:pt x="5127" y="0"/>
                  <a:pt x="4984" y="4"/>
                  <a:pt x="4837" y="13"/>
                </a:cubicBezTo>
                <a:cubicBezTo>
                  <a:pt x="1" y="279"/>
                  <a:pt x="267" y="9353"/>
                  <a:pt x="5271" y="10187"/>
                </a:cubicBezTo>
                <a:cubicBezTo>
                  <a:pt x="5404" y="10220"/>
                  <a:pt x="5538" y="10253"/>
                  <a:pt x="5671" y="10253"/>
                </a:cubicBezTo>
                <a:lnTo>
                  <a:pt x="6305" y="10253"/>
                </a:lnTo>
                <a:cubicBezTo>
                  <a:pt x="6353" y="10256"/>
                  <a:pt x="6401" y="10257"/>
                  <a:pt x="6448" y="10257"/>
                </a:cubicBezTo>
                <a:cubicBezTo>
                  <a:pt x="7626" y="10257"/>
                  <a:pt x="8686" y="9473"/>
                  <a:pt x="9007" y="8319"/>
                </a:cubicBezTo>
                <a:cubicBezTo>
                  <a:pt x="9040" y="8218"/>
                  <a:pt x="9074" y="8118"/>
                  <a:pt x="9074" y="8018"/>
                </a:cubicBezTo>
                <a:cubicBezTo>
                  <a:pt x="9341" y="6817"/>
                  <a:pt x="9341" y="5550"/>
                  <a:pt x="9140" y="4349"/>
                </a:cubicBezTo>
                <a:cubicBezTo>
                  <a:pt x="8792" y="1497"/>
                  <a:pt x="7871" y="0"/>
                  <a:pt x="5264" y="0"/>
                </a:cubicBez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874;p67"/>
          <p:cNvSpPr/>
          <p:nvPr/>
        </p:nvSpPr>
        <p:spPr>
          <a:xfrm>
            <a:off x="1198549" y="1589057"/>
            <a:ext cx="16748" cy="27981"/>
          </a:xfrm>
          <a:custGeom>
            <a:avLst/>
            <a:gdLst/>
            <a:ahLst/>
            <a:cxnLst/>
            <a:rect l="l" t="t" r="r" b="b"/>
            <a:pathLst>
              <a:path w="902" h="1507" extrusionOk="0">
                <a:moveTo>
                  <a:pt x="0" y="0"/>
                </a:moveTo>
                <a:lnTo>
                  <a:pt x="134" y="1501"/>
                </a:lnTo>
                <a:cubicBezTo>
                  <a:pt x="164" y="1505"/>
                  <a:pt x="194" y="1506"/>
                  <a:pt x="225" y="1506"/>
                </a:cubicBezTo>
                <a:cubicBezTo>
                  <a:pt x="493" y="1506"/>
                  <a:pt x="751" y="1374"/>
                  <a:pt x="901" y="1134"/>
                </a:cubicBezTo>
                <a:cubicBezTo>
                  <a:pt x="534" y="801"/>
                  <a:pt x="234" y="401"/>
                  <a:pt x="0" y="0"/>
                </a:cubicBezTo>
                <a:close/>
              </a:path>
            </a:pathLst>
          </a:custGeom>
          <a:solidFill>
            <a:srgbClr val="D482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875;p67"/>
          <p:cNvSpPr/>
          <p:nvPr/>
        </p:nvSpPr>
        <p:spPr>
          <a:xfrm>
            <a:off x="1153950" y="1578455"/>
            <a:ext cx="11178" cy="16191"/>
          </a:xfrm>
          <a:custGeom>
            <a:avLst/>
            <a:gdLst/>
            <a:ahLst/>
            <a:cxnLst/>
            <a:rect l="l" t="t" r="r" b="b"/>
            <a:pathLst>
              <a:path w="602" h="872" extrusionOk="0">
                <a:moveTo>
                  <a:pt x="304" y="1"/>
                </a:moveTo>
                <a:cubicBezTo>
                  <a:pt x="292" y="1"/>
                  <a:pt x="280" y="2"/>
                  <a:pt x="268" y="4"/>
                </a:cubicBezTo>
                <a:cubicBezTo>
                  <a:pt x="101" y="4"/>
                  <a:pt x="1" y="204"/>
                  <a:pt x="1" y="438"/>
                </a:cubicBezTo>
                <a:cubicBezTo>
                  <a:pt x="34" y="705"/>
                  <a:pt x="167" y="872"/>
                  <a:pt x="334" y="872"/>
                </a:cubicBezTo>
                <a:cubicBezTo>
                  <a:pt x="501" y="872"/>
                  <a:pt x="601" y="638"/>
                  <a:pt x="601" y="405"/>
                </a:cubicBezTo>
                <a:cubicBezTo>
                  <a:pt x="570" y="188"/>
                  <a:pt x="453" y="1"/>
                  <a:pt x="3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876;p67"/>
          <p:cNvSpPr/>
          <p:nvPr/>
        </p:nvSpPr>
        <p:spPr>
          <a:xfrm>
            <a:off x="1157664" y="1574185"/>
            <a:ext cx="9321" cy="5904"/>
          </a:xfrm>
          <a:custGeom>
            <a:avLst/>
            <a:gdLst/>
            <a:ahLst/>
            <a:cxnLst/>
            <a:rect l="l" t="t" r="r" b="b"/>
            <a:pathLst>
              <a:path w="502" h="318" extrusionOk="0">
                <a:moveTo>
                  <a:pt x="501" y="1"/>
                </a:moveTo>
                <a:lnTo>
                  <a:pt x="1" y="268"/>
                </a:lnTo>
                <a:cubicBezTo>
                  <a:pt x="54" y="303"/>
                  <a:pt x="104" y="317"/>
                  <a:pt x="150" y="317"/>
                </a:cubicBezTo>
                <a:cubicBezTo>
                  <a:pt x="365" y="317"/>
                  <a:pt x="501" y="1"/>
                  <a:pt x="5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877;p67"/>
          <p:cNvSpPr/>
          <p:nvPr/>
        </p:nvSpPr>
        <p:spPr>
          <a:xfrm>
            <a:off x="1209077" y="1572959"/>
            <a:ext cx="11790" cy="16172"/>
          </a:xfrm>
          <a:custGeom>
            <a:avLst/>
            <a:gdLst/>
            <a:ahLst/>
            <a:cxnLst/>
            <a:rect l="l" t="t" r="r" b="b"/>
            <a:pathLst>
              <a:path w="635" h="871" extrusionOk="0">
                <a:moveTo>
                  <a:pt x="267" y="0"/>
                </a:moveTo>
                <a:cubicBezTo>
                  <a:pt x="134" y="33"/>
                  <a:pt x="0" y="234"/>
                  <a:pt x="34" y="467"/>
                </a:cubicBezTo>
                <a:cubicBezTo>
                  <a:pt x="34" y="683"/>
                  <a:pt x="177" y="871"/>
                  <a:pt x="304" y="871"/>
                </a:cubicBezTo>
                <a:cubicBezTo>
                  <a:pt x="314" y="871"/>
                  <a:pt x="324" y="870"/>
                  <a:pt x="334" y="867"/>
                </a:cubicBezTo>
                <a:cubicBezTo>
                  <a:pt x="501" y="867"/>
                  <a:pt x="634" y="667"/>
                  <a:pt x="601" y="434"/>
                </a:cubicBezTo>
                <a:cubicBezTo>
                  <a:pt x="568" y="200"/>
                  <a:pt x="434" y="0"/>
                  <a:pt x="2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878;p67"/>
          <p:cNvSpPr/>
          <p:nvPr/>
        </p:nvSpPr>
        <p:spPr>
          <a:xfrm>
            <a:off x="1212791" y="1569227"/>
            <a:ext cx="9302" cy="5347"/>
          </a:xfrm>
          <a:custGeom>
            <a:avLst/>
            <a:gdLst/>
            <a:ahLst/>
            <a:cxnLst/>
            <a:rect l="l" t="t" r="r" b="b"/>
            <a:pathLst>
              <a:path w="501" h="288" extrusionOk="0">
                <a:moveTo>
                  <a:pt x="501" y="1"/>
                </a:moveTo>
                <a:lnTo>
                  <a:pt x="1" y="234"/>
                </a:lnTo>
                <a:cubicBezTo>
                  <a:pt x="51" y="272"/>
                  <a:pt x="99" y="287"/>
                  <a:pt x="146" y="287"/>
                </a:cubicBezTo>
                <a:cubicBezTo>
                  <a:pt x="347" y="287"/>
                  <a:pt x="501" y="1"/>
                  <a:pt x="5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879;p67"/>
          <p:cNvSpPr/>
          <p:nvPr/>
        </p:nvSpPr>
        <p:spPr>
          <a:xfrm>
            <a:off x="1135996" y="1546111"/>
            <a:ext cx="29132" cy="15095"/>
          </a:xfrm>
          <a:custGeom>
            <a:avLst/>
            <a:gdLst/>
            <a:ahLst/>
            <a:cxnLst/>
            <a:rect l="l" t="t" r="r" b="b"/>
            <a:pathLst>
              <a:path w="1569" h="813" extrusionOk="0">
                <a:moveTo>
                  <a:pt x="1254" y="0"/>
                </a:moveTo>
                <a:cubicBezTo>
                  <a:pt x="789" y="0"/>
                  <a:pt x="363" y="224"/>
                  <a:pt x="67" y="579"/>
                </a:cubicBezTo>
                <a:cubicBezTo>
                  <a:pt x="0" y="645"/>
                  <a:pt x="34" y="712"/>
                  <a:pt x="100" y="779"/>
                </a:cubicBezTo>
                <a:cubicBezTo>
                  <a:pt x="134" y="812"/>
                  <a:pt x="134" y="812"/>
                  <a:pt x="167" y="812"/>
                </a:cubicBezTo>
                <a:cubicBezTo>
                  <a:pt x="234" y="812"/>
                  <a:pt x="267" y="779"/>
                  <a:pt x="301" y="746"/>
                </a:cubicBezTo>
                <a:cubicBezTo>
                  <a:pt x="575" y="471"/>
                  <a:pt x="934" y="308"/>
                  <a:pt x="1300" y="308"/>
                </a:cubicBezTo>
                <a:cubicBezTo>
                  <a:pt x="1334" y="308"/>
                  <a:pt x="1367" y="309"/>
                  <a:pt x="1401" y="312"/>
                </a:cubicBezTo>
                <a:cubicBezTo>
                  <a:pt x="1501" y="312"/>
                  <a:pt x="1568" y="245"/>
                  <a:pt x="1568" y="145"/>
                </a:cubicBezTo>
                <a:cubicBezTo>
                  <a:pt x="1568" y="78"/>
                  <a:pt x="1501" y="12"/>
                  <a:pt x="1435" y="12"/>
                </a:cubicBezTo>
                <a:cubicBezTo>
                  <a:pt x="1374" y="4"/>
                  <a:pt x="1313" y="0"/>
                  <a:pt x="125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880;p67"/>
          <p:cNvSpPr/>
          <p:nvPr/>
        </p:nvSpPr>
        <p:spPr>
          <a:xfrm>
            <a:off x="1197640" y="1540299"/>
            <a:ext cx="28798" cy="10379"/>
          </a:xfrm>
          <a:custGeom>
            <a:avLst/>
            <a:gdLst/>
            <a:ahLst/>
            <a:cxnLst/>
            <a:rect l="l" t="t" r="r" b="b"/>
            <a:pathLst>
              <a:path w="1551" h="559" extrusionOk="0">
                <a:moveTo>
                  <a:pt x="644" y="0"/>
                </a:moveTo>
                <a:cubicBezTo>
                  <a:pt x="477" y="0"/>
                  <a:pt x="308" y="30"/>
                  <a:pt x="149" y="91"/>
                </a:cubicBezTo>
                <a:cubicBezTo>
                  <a:pt x="1" y="151"/>
                  <a:pt x="64" y="369"/>
                  <a:pt x="221" y="369"/>
                </a:cubicBezTo>
                <a:cubicBezTo>
                  <a:pt x="240" y="369"/>
                  <a:pt x="261" y="365"/>
                  <a:pt x="283" y="358"/>
                </a:cubicBezTo>
                <a:cubicBezTo>
                  <a:pt x="386" y="327"/>
                  <a:pt x="496" y="312"/>
                  <a:pt x="607" y="312"/>
                </a:cubicBezTo>
                <a:cubicBezTo>
                  <a:pt x="855" y="312"/>
                  <a:pt x="1110" y="387"/>
                  <a:pt x="1317" y="525"/>
                </a:cubicBezTo>
                <a:cubicBezTo>
                  <a:pt x="1317" y="525"/>
                  <a:pt x="1350" y="558"/>
                  <a:pt x="1384" y="558"/>
                </a:cubicBezTo>
                <a:cubicBezTo>
                  <a:pt x="1450" y="558"/>
                  <a:pt x="1484" y="525"/>
                  <a:pt x="1517" y="458"/>
                </a:cubicBezTo>
                <a:cubicBezTo>
                  <a:pt x="1550" y="391"/>
                  <a:pt x="1517" y="291"/>
                  <a:pt x="1450" y="258"/>
                </a:cubicBezTo>
                <a:cubicBezTo>
                  <a:pt x="1218" y="89"/>
                  <a:pt x="932" y="0"/>
                  <a:pt x="6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881;p67"/>
          <p:cNvSpPr/>
          <p:nvPr/>
        </p:nvSpPr>
        <p:spPr>
          <a:xfrm>
            <a:off x="1051829" y="1488644"/>
            <a:ext cx="185601" cy="176614"/>
          </a:xfrm>
          <a:custGeom>
            <a:avLst/>
            <a:gdLst/>
            <a:ahLst/>
            <a:cxnLst/>
            <a:rect l="l" t="t" r="r" b="b"/>
            <a:pathLst>
              <a:path w="9996" h="9512" extrusionOk="0">
                <a:moveTo>
                  <a:pt x="5232" y="1"/>
                </a:moveTo>
                <a:cubicBezTo>
                  <a:pt x="5156" y="1"/>
                  <a:pt x="5079" y="2"/>
                  <a:pt x="5000" y="4"/>
                </a:cubicBezTo>
                <a:cubicBezTo>
                  <a:pt x="1" y="138"/>
                  <a:pt x="430" y="7464"/>
                  <a:pt x="3126" y="9506"/>
                </a:cubicBezTo>
                <a:lnTo>
                  <a:pt x="3126" y="9506"/>
                </a:lnTo>
                <a:cubicBezTo>
                  <a:pt x="3021" y="9402"/>
                  <a:pt x="1822" y="7696"/>
                  <a:pt x="2565" y="6209"/>
                </a:cubicBezTo>
                <a:cubicBezTo>
                  <a:pt x="2565" y="6209"/>
                  <a:pt x="3799" y="3740"/>
                  <a:pt x="3466" y="1906"/>
                </a:cubicBezTo>
                <a:cubicBezTo>
                  <a:pt x="3466" y="1906"/>
                  <a:pt x="4759" y="1297"/>
                  <a:pt x="6176" y="1297"/>
                </a:cubicBezTo>
                <a:cubicBezTo>
                  <a:pt x="7726" y="1297"/>
                  <a:pt x="9423" y="2025"/>
                  <a:pt x="9737" y="5075"/>
                </a:cubicBezTo>
                <a:cubicBezTo>
                  <a:pt x="9737" y="5075"/>
                  <a:pt x="9996" y="1"/>
                  <a:pt x="5232" y="1"/>
                </a:cubicBezTo>
                <a:close/>
                <a:moveTo>
                  <a:pt x="3126" y="9506"/>
                </a:moveTo>
                <a:cubicBezTo>
                  <a:pt x="3129" y="9510"/>
                  <a:pt x="3131" y="9511"/>
                  <a:pt x="3132" y="9511"/>
                </a:cubicBezTo>
                <a:cubicBezTo>
                  <a:pt x="3130" y="9510"/>
                  <a:pt x="3128" y="9508"/>
                  <a:pt x="3126" y="95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882;p67"/>
          <p:cNvSpPr/>
          <p:nvPr/>
        </p:nvSpPr>
        <p:spPr>
          <a:xfrm>
            <a:off x="1059200" y="1594386"/>
            <a:ext cx="51321" cy="43652"/>
          </a:xfrm>
          <a:custGeom>
            <a:avLst/>
            <a:gdLst/>
            <a:ahLst/>
            <a:cxnLst/>
            <a:rect l="l" t="t" r="r" b="b"/>
            <a:pathLst>
              <a:path w="2764" h="2351" extrusionOk="0">
                <a:moveTo>
                  <a:pt x="1423" y="0"/>
                </a:moveTo>
                <a:cubicBezTo>
                  <a:pt x="1361" y="0"/>
                  <a:pt x="1298" y="4"/>
                  <a:pt x="1234" y="14"/>
                </a:cubicBezTo>
                <a:cubicBezTo>
                  <a:pt x="334" y="147"/>
                  <a:pt x="0" y="2015"/>
                  <a:pt x="2268" y="2349"/>
                </a:cubicBezTo>
                <a:cubicBezTo>
                  <a:pt x="2285" y="2350"/>
                  <a:pt x="2300" y="2351"/>
                  <a:pt x="2316" y="2351"/>
                </a:cubicBezTo>
                <a:cubicBezTo>
                  <a:pt x="2617" y="2351"/>
                  <a:pt x="2764" y="2033"/>
                  <a:pt x="2669" y="1081"/>
                </a:cubicBezTo>
                <a:cubicBezTo>
                  <a:pt x="2578" y="444"/>
                  <a:pt x="2045" y="0"/>
                  <a:pt x="1423" y="0"/>
                </a:cubicBez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883;p67"/>
          <p:cNvSpPr/>
          <p:nvPr/>
        </p:nvSpPr>
        <p:spPr>
          <a:xfrm>
            <a:off x="1170680" y="1624985"/>
            <a:ext cx="29745" cy="22931"/>
          </a:xfrm>
          <a:custGeom>
            <a:avLst/>
            <a:gdLst/>
            <a:ahLst/>
            <a:cxnLst/>
            <a:rect l="l" t="t" r="r" b="b"/>
            <a:pathLst>
              <a:path w="1602" h="1235" extrusionOk="0">
                <a:moveTo>
                  <a:pt x="100" y="0"/>
                </a:moveTo>
                <a:cubicBezTo>
                  <a:pt x="34" y="33"/>
                  <a:pt x="0" y="67"/>
                  <a:pt x="0" y="133"/>
                </a:cubicBezTo>
                <a:cubicBezTo>
                  <a:pt x="234" y="767"/>
                  <a:pt x="801" y="1201"/>
                  <a:pt x="1501" y="1234"/>
                </a:cubicBezTo>
                <a:cubicBezTo>
                  <a:pt x="1535" y="1234"/>
                  <a:pt x="1601" y="1168"/>
                  <a:pt x="1601" y="1134"/>
                </a:cubicBezTo>
                <a:cubicBezTo>
                  <a:pt x="1601" y="1067"/>
                  <a:pt x="1568" y="1034"/>
                  <a:pt x="1501" y="1001"/>
                </a:cubicBezTo>
                <a:cubicBezTo>
                  <a:pt x="934" y="1001"/>
                  <a:pt x="401" y="634"/>
                  <a:pt x="200" y="100"/>
                </a:cubicBezTo>
                <a:cubicBezTo>
                  <a:pt x="200" y="33"/>
                  <a:pt x="134" y="0"/>
                  <a:pt x="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884;p67"/>
          <p:cNvSpPr/>
          <p:nvPr/>
        </p:nvSpPr>
        <p:spPr>
          <a:xfrm>
            <a:off x="1180595" y="1663996"/>
            <a:ext cx="50169" cy="36021"/>
          </a:xfrm>
          <a:custGeom>
            <a:avLst/>
            <a:gdLst/>
            <a:ahLst/>
            <a:cxnLst/>
            <a:rect l="l" t="t" r="r" b="b"/>
            <a:pathLst>
              <a:path w="2702" h="1940" extrusionOk="0">
                <a:moveTo>
                  <a:pt x="2702" y="1"/>
                </a:moveTo>
                <a:lnTo>
                  <a:pt x="2702" y="1"/>
                </a:lnTo>
                <a:cubicBezTo>
                  <a:pt x="1968" y="234"/>
                  <a:pt x="634" y="901"/>
                  <a:pt x="0" y="1935"/>
                </a:cubicBezTo>
                <a:cubicBezTo>
                  <a:pt x="48" y="1938"/>
                  <a:pt x="96" y="1939"/>
                  <a:pt x="143" y="1939"/>
                </a:cubicBezTo>
                <a:cubicBezTo>
                  <a:pt x="1321" y="1939"/>
                  <a:pt x="2381" y="1155"/>
                  <a:pt x="270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885;p67"/>
          <p:cNvSpPr/>
          <p:nvPr/>
        </p:nvSpPr>
        <p:spPr>
          <a:xfrm>
            <a:off x="1135995" y="1566980"/>
            <a:ext cx="57002" cy="48108"/>
          </a:xfrm>
          <a:custGeom>
            <a:avLst/>
            <a:gdLst/>
            <a:ahLst/>
            <a:cxnLst/>
            <a:rect l="l" t="t" r="r" b="b"/>
            <a:pathLst>
              <a:path w="3070" h="2591" extrusionOk="0">
                <a:moveTo>
                  <a:pt x="1768" y="222"/>
                </a:moveTo>
                <a:cubicBezTo>
                  <a:pt x="2369" y="222"/>
                  <a:pt x="2836" y="689"/>
                  <a:pt x="2836" y="1323"/>
                </a:cubicBezTo>
                <a:cubicBezTo>
                  <a:pt x="2836" y="1977"/>
                  <a:pt x="2301" y="2403"/>
                  <a:pt x="1738" y="2403"/>
                </a:cubicBezTo>
                <a:cubicBezTo>
                  <a:pt x="1469" y="2403"/>
                  <a:pt x="1194" y="2306"/>
                  <a:pt x="968" y="2090"/>
                </a:cubicBezTo>
                <a:cubicBezTo>
                  <a:pt x="301" y="1389"/>
                  <a:pt x="768" y="222"/>
                  <a:pt x="1768" y="222"/>
                </a:cubicBezTo>
                <a:close/>
                <a:moveTo>
                  <a:pt x="1751" y="0"/>
                </a:moveTo>
                <a:cubicBezTo>
                  <a:pt x="1430" y="0"/>
                  <a:pt x="1103" y="120"/>
                  <a:pt x="834" y="389"/>
                </a:cubicBezTo>
                <a:cubicBezTo>
                  <a:pt x="0" y="1189"/>
                  <a:pt x="601" y="2590"/>
                  <a:pt x="1768" y="2590"/>
                </a:cubicBezTo>
                <a:cubicBezTo>
                  <a:pt x="2469" y="2590"/>
                  <a:pt x="3069" y="2023"/>
                  <a:pt x="3069" y="1323"/>
                </a:cubicBezTo>
                <a:cubicBezTo>
                  <a:pt x="3069" y="531"/>
                  <a:pt x="2425" y="0"/>
                  <a:pt x="17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886;p67"/>
          <p:cNvSpPr/>
          <p:nvPr/>
        </p:nvSpPr>
        <p:spPr>
          <a:xfrm>
            <a:off x="1194836" y="1558291"/>
            <a:ext cx="56371" cy="48127"/>
          </a:xfrm>
          <a:custGeom>
            <a:avLst/>
            <a:gdLst/>
            <a:ahLst/>
            <a:cxnLst/>
            <a:rect l="l" t="t" r="r" b="b"/>
            <a:pathLst>
              <a:path w="3036" h="2592" extrusionOk="0">
                <a:moveTo>
                  <a:pt x="1791" y="221"/>
                </a:moveTo>
                <a:cubicBezTo>
                  <a:pt x="2364" y="221"/>
                  <a:pt x="2802" y="709"/>
                  <a:pt x="2802" y="1290"/>
                </a:cubicBezTo>
                <a:cubicBezTo>
                  <a:pt x="2802" y="1945"/>
                  <a:pt x="2268" y="2385"/>
                  <a:pt x="1716" y="2385"/>
                </a:cubicBezTo>
                <a:cubicBezTo>
                  <a:pt x="1452" y="2385"/>
                  <a:pt x="1184" y="2284"/>
                  <a:pt x="968" y="2058"/>
                </a:cubicBezTo>
                <a:cubicBezTo>
                  <a:pt x="267" y="1390"/>
                  <a:pt x="734" y="223"/>
                  <a:pt x="1735" y="223"/>
                </a:cubicBezTo>
                <a:cubicBezTo>
                  <a:pt x="1754" y="222"/>
                  <a:pt x="1773" y="221"/>
                  <a:pt x="1791" y="221"/>
                </a:cubicBezTo>
                <a:close/>
                <a:moveTo>
                  <a:pt x="1715" y="0"/>
                </a:moveTo>
                <a:cubicBezTo>
                  <a:pt x="1396" y="0"/>
                  <a:pt x="1071" y="120"/>
                  <a:pt x="801" y="390"/>
                </a:cubicBezTo>
                <a:cubicBezTo>
                  <a:pt x="0" y="1190"/>
                  <a:pt x="567" y="2591"/>
                  <a:pt x="1735" y="2591"/>
                </a:cubicBezTo>
                <a:cubicBezTo>
                  <a:pt x="2435" y="2591"/>
                  <a:pt x="3036" y="2024"/>
                  <a:pt x="3036" y="1290"/>
                </a:cubicBezTo>
                <a:cubicBezTo>
                  <a:pt x="3013" y="523"/>
                  <a:pt x="2380" y="0"/>
                  <a:pt x="17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887;p67"/>
          <p:cNvSpPr/>
          <p:nvPr/>
        </p:nvSpPr>
        <p:spPr>
          <a:xfrm>
            <a:off x="1188022" y="1579755"/>
            <a:ext cx="19533" cy="8690"/>
          </a:xfrm>
          <a:custGeom>
            <a:avLst/>
            <a:gdLst/>
            <a:ahLst/>
            <a:cxnLst/>
            <a:rect l="l" t="t" r="r" b="b"/>
            <a:pathLst>
              <a:path w="1052" h="468" extrusionOk="0">
                <a:moveTo>
                  <a:pt x="634" y="1"/>
                </a:moveTo>
                <a:cubicBezTo>
                  <a:pt x="401" y="34"/>
                  <a:pt x="200" y="134"/>
                  <a:pt x="67" y="301"/>
                </a:cubicBezTo>
                <a:cubicBezTo>
                  <a:pt x="0" y="335"/>
                  <a:pt x="0" y="401"/>
                  <a:pt x="67" y="435"/>
                </a:cubicBezTo>
                <a:cubicBezTo>
                  <a:pt x="67" y="468"/>
                  <a:pt x="100" y="468"/>
                  <a:pt x="134" y="468"/>
                </a:cubicBezTo>
                <a:cubicBezTo>
                  <a:pt x="167" y="468"/>
                  <a:pt x="200" y="468"/>
                  <a:pt x="200" y="435"/>
                </a:cubicBezTo>
                <a:cubicBezTo>
                  <a:pt x="334" y="301"/>
                  <a:pt x="467" y="234"/>
                  <a:pt x="634" y="201"/>
                </a:cubicBezTo>
                <a:cubicBezTo>
                  <a:pt x="701" y="201"/>
                  <a:pt x="768" y="268"/>
                  <a:pt x="834" y="335"/>
                </a:cubicBezTo>
                <a:cubicBezTo>
                  <a:pt x="851" y="360"/>
                  <a:pt x="874" y="370"/>
                  <a:pt x="898" y="370"/>
                </a:cubicBezTo>
                <a:cubicBezTo>
                  <a:pt x="970" y="370"/>
                  <a:pt x="1051" y="276"/>
                  <a:pt x="1001" y="201"/>
                </a:cubicBezTo>
                <a:cubicBezTo>
                  <a:pt x="901" y="68"/>
                  <a:pt x="768" y="1"/>
                  <a:pt x="63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888;p67"/>
          <p:cNvSpPr/>
          <p:nvPr/>
        </p:nvSpPr>
        <p:spPr>
          <a:xfrm>
            <a:off x="1095741" y="1589057"/>
            <a:ext cx="52657" cy="7446"/>
          </a:xfrm>
          <a:custGeom>
            <a:avLst/>
            <a:gdLst/>
            <a:ahLst/>
            <a:cxnLst/>
            <a:rect l="l" t="t" r="r" b="b"/>
            <a:pathLst>
              <a:path w="2836" h="401" extrusionOk="0">
                <a:moveTo>
                  <a:pt x="2735" y="0"/>
                </a:moveTo>
                <a:lnTo>
                  <a:pt x="100" y="200"/>
                </a:lnTo>
                <a:cubicBezTo>
                  <a:pt x="33" y="200"/>
                  <a:pt x="0" y="234"/>
                  <a:pt x="0" y="301"/>
                </a:cubicBezTo>
                <a:cubicBezTo>
                  <a:pt x="0" y="367"/>
                  <a:pt x="67" y="401"/>
                  <a:pt x="100" y="401"/>
                </a:cubicBezTo>
                <a:lnTo>
                  <a:pt x="2735" y="234"/>
                </a:lnTo>
                <a:cubicBezTo>
                  <a:pt x="2802" y="200"/>
                  <a:pt x="2835" y="167"/>
                  <a:pt x="2835" y="100"/>
                </a:cubicBezTo>
                <a:cubicBezTo>
                  <a:pt x="2835" y="34"/>
                  <a:pt x="2769" y="0"/>
                  <a:pt x="27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889;p67"/>
          <p:cNvSpPr/>
          <p:nvPr/>
        </p:nvSpPr>
        <p:spPr>
          <a:xfrm>
            <a:off x="1183064" y="1665017"/>
            <a:ext cx="69350" cy="104906"/>
          </a:xfrm>
          <a:custGeom>
            <a:avLst/>
            <a:gdLst/>
            <a:ahLst/>
            <a:cxnLst/>
            <a:rect l="l" t="t" r="r" b="b"/>
            <a:pathLst>
              <a:path w="3735" h="5650" extrusionOk="0">
                <a:moveTo>
                  <a:pt x="2514" y="1"/>
                </a:moveTo>
                <a:cubicBezTo>
                  <a:pt x="2488" y="1"/>
                  <a:pt x="2462" y="4"/>
                  <a:pt x="2436" y="12"/>
                </a:cubicBezTo>
                <a:cubicBezTo>
                  <a:pt x="1802" y="212"/>
                  <a:pt x="267" y="1780"/>
                  <a:pt x="201" y="2381"/>
                </a:cubicBezTo>
                <a:cubicBezTo>
                  <a:pt x="134" y="3014"/>
                  <a:pt x="434" y="3014"/>
                  <a:pt x="434" y="3014"/>
                </a:cubicBezTo>
                <a:lnTo>
                  <a:pt x="0" y="5249"/>
                </a:lnTo>
                <a:lnTo>
                  <a:pt x="1468" y="5650"/>
                </a:lnTo>
                <a:lnTo>
                  <a:pt x="1835" y="3682"/>
                </a:lnTo>
                <a:cubicBezTo>
                  <a:pt x="1861" y="3691"/>
                  <a:pt x="1890" y="3696"/>
                  <a:pt x="1922" y="3696"/>
                </a:cubicBezTo>
                <a:cubicBezTo>
                  <a:pt x="2436" y="3696"/>
                  <a:pt x="3734" y="2506"/>
                  <a:pt x="3703" y="2381"/>
                </a:cubicBezTo>
                <a:cubicBezTo>
                  <a:pt x="3639" y="2252"/>
                  <a:pt x="3144" y="1"/>
                  <a:pt x="2514" y="1"/>
                </a:cubicBez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890;p67"/>
          <p:cNvSpPr/>
          <p:nvPr/>
        </p:nvSpPr>
        <p:spPr>
          <a:xfrm>
            <a:off x="1003442" y="1737709"/>
            <a:ext cx="218651" cy="177784"/>
          </a:xfrm>
          <a:custGeom>
            <a:avLst/>
            <a:gdLst/>
            <a:ahLst/>
            <a:cxnLst/>
            <a:rect l="l" t="t" r="r" b="b"/>
            <a:pathLst>
              <a:path w="11776" h="9575" extrusionOk="0">
                <a:moveTo>
                  <a:pt x="9775" y="0"/>
                </a:moveTo>
                <a:cubicBezTo>
                  <a:pt x="9775" y="0"/>
                  <a:pt x="9082" y="6422"/>
                  <a:pt x="8370" y="6422"/>
                </a:cubicBezTo>
                <a:cubicBezTo>
                  <a:pt x="8349" y="6422"/>
                  <a:pt x="8328" y="6416"/>
                  <a:pt x="8307" y="6405"/>
                </a:cubicBezTo>
                <a:cubicBezTo>
                  <a:pt x="7658" y="6066"/>
                  <a:pt x="3793" y="1486"/>
                  <a:pt x="2028" y="1486"/>
                </a:cubicBezTo>
                <a:cubicBezTo>
                  <a:pt x="1704" y="1486"/>
                  <a:pt x="1452" y="1640"/>
                  <a:pt x="1302" y="2001"/>
                </a:cubicBezTo>
                <a:cubicBezTo>
                  <a:pt x="1" y="5204"/>
                  <a:pt x="7506" y="9407"/>
                  <a:pt x="9274" y="9574"/>
                </a:cubicBezTo>
                <a:cubicBezTo>
                  <a:pt x="9287" y="9575"/>
                  <a:pt x="9299" y="9575"/>
                  <a:pt x="9311" y="9575"/>
                </a:cubicBezTo>
                <a:cubicBezTo>
                  <a:pt x="11052" y="9575"/>
                  <a:pt x="11776" y="334"/>
                  <a:pt x="11776" y="334"/>
                </a:cubicBezTo>
                <a:lnTo>
                  <a:pt x="977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891;p67"/>
          <p:cNvSpPr/>
          <p:nvPr/>
        </p:nvSpPr>
        <p:spPr>
          <a:xfrm>
            <a:off x="1120510" y="1900583"/>
            <a:ext cx="120800" cy="46344"/>
          </a:xfrm>
          <a:custGeom>
            <a:avLst/>
            <a:gdLst/>
            <a:ahLst/>
            <a:cxnLst/>
            <a:rect l="l" t="t" r="r" b="b"/>
            <a:pathLst>
              <a:path w="6506" h="2496" extrusionOk="0">
                <a:moveTo>
                  <a:pt x="787" y="1"/>
                </a:moveTo>
                <a:cubicBezTo>
                  <a:pt x="404" y="1"/>
                  <a:pt x="123" y="34"/>
                  <a:pt x="100" y="134"/>
                </a:cubicBezTo>
                <a:cubicBezTo>
                  <a:pt x="0" y="435"/>
                  <a:pt x="567" y="1969"/>
                  <a:pt x="768" y="2303"/>
                </a:cubicBezTo>
                <a:cubicBezTo>
                  <a:pt x="843" y="2454"/>
                  <a:pt x="1546" y="2496"/>
                  <a:pt x="2291" y="2496"/>
                </a:cubicBezTo>
                <a:cubicBezTo>
                  <a:pt x="3184" y="2496"/>
                  <a:pt x="4137" y="2436"/>
                  <a:pt x="4137" y="2436"/>
                </a:cubicBezTo>
                <a:cubicBezTo>
                  <a:pt x="4137" y="2438"/>
                  <a:pt x="4137" y="2438"/>
                  <a:pt x="4139" y="2438"/>
                </a:cubicBezTo>
                <a:cubicBezTo>
                  <a:pt x="4171" y="2438"/>
                  <a:pt x="4537" y="2102"/>
                  <a:pt x="4537" y="2102"/>
                </a:cubicBezTo>
                <a:lnTo>
                  <a:pt x="6505" y="2269"/>
                </a:lnTo>
                <a:lnTo>
                  <a:pt x="6505" y="802"/>
                </a:lnTo>
                <a:lnTo>
                  <a:pt x="4137" y="802"/>
                </a:lnTo>
                <a:cubicBezTo>
                  <a:pt x="4137" y="802"/>
                  <a:pt x="3503" y="134"/>
                  <a:pt x="3036" y="134"/>
                </a:cubicBezTo>
                <a:cubicBezTo>
                  <a:pt x="2725" y="134"/>
                  <a:pt x="1553" y="1"/>
                  <a:pt x="787" y="1"/>
                </a:cubicBezTo>
                <a:close/>
              </a:path>
            </a:pathLst>
          </a:custGeom>
          <a:solidFill>
            <a:srgbClr val="EEC1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892;p67"/>
          <p:cNvSpPr/>
          <p:nvPr/>
        </p:nvSpPr>
        <p:spPr>
          <a:xfrm>
            <a:off x="1214647" y="1742035"/>
            <a:ext cx="178397" cy="208829"/>
          </a:xfrm>
          <a:custGeom>
            <a:avLst/>
            <a:gdLst/>
            <a:ahLst/>
            <a:cxnLst/>
            <a:rect l="l" t="t" r="r" b="b"/>
            <a:pathLst>
              <a:path w="9608" h="11247" extrusionOk="0">
                <a:moveTo>
                  <a:pt x="4938" y="1"/>
                </a:moveTo>
                <a:cubicBezTo>
                  <a:pt x="4671" y="968"/>
                  <a:pt x="4671" y="2002"/>
                  <a:pt x="4904" y="3003"/>
                </a:cubicBezTo>
                <a:cubicBezTo>
                  <a:pt x="5138" y="4003"/>
                  <a:pt x="5438" y="4971"/>
                  <a:pt x="5872" y="5905"/>
                </a:cubicBezTo>
                <a:cubicBezTo>
                  <a:pt x="5872" y="5905"/>
                  <a:pt x="6839" y="8040"/>
                  <a:pt x="6272" y="8507"/>
                </a:cubicBezTo>
                <a:cubicBezTo>
                  <a:pt x="5705" y="8940"/>
                  <a:pt x="1" y="9074"/>
                  <a:pt x="1" y="9074"/>
                </a:cubicBezTo>
                <a:lnTo>
                  <a:pt x="1" y="10975"/>
                </a:lnTo>
                <a:cubicBezTo>
                  <a:pt x="1" y="10975"/>
                  <a:pt x="2068" y="11246"/>
                  <a:pt x="4195" y="11246"/>
                </a:cubicBezTo>
                <a:cubicBezTo>
                  <a:pt x="6289" y="11246"/>
                  <a:pt x="8442" y="10983"/>
                  <a:pt x="8740" y="9941"/>
                </a:cubicBezTo>
                <a:cubicBezTo>
                  <a:pt x="9608" y="6939"/>
                  <a:pt x="6472" y="134"/>
                  <a:pt x="49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893;p67"/>
          <p:cNvSpPr/>
          <p:nvPr/>
        </p:nvSpPr>
        <p:spPr>
          <a:xfrm>
            <a:off x="2784767" y="2204182"/>
            <a:ext cx="66572" cy="94573"/>
          </a:xfrm>
          <a:custGeom>
            <a:avLst/>
            <a:gdLst/>
            <a:ahLst/>
            <a:cxnLst/>
            <a:rect l="l" t="t" r="r" b="b"/>
            <a:pathLst>
              <a:path w="3036" h="4313" extrusionOk="0">
                <a:moveTo>
                  <a:pt x="3036" y="0"/>
                </a:moveTo>
                <a:cubicBezTo>
                  <a:pt x="1568" y="867"/>
                  <a:pt x="0" y="4303"/>
                  <a:pt x="0" y="4303"/>
                </a:cubicBezTo>
                <a:cubicBezTo>
                  <a:pt x="26" y="4309"/>
                  <a:pt x="55" y="4312"/>
                  <a:pt x="85" y="4312"/>
                </a:cubicBezTo>
                <a:cubicBezTo>
                  <a:pt x="728" y="4312"/>
                  <a:pt x="2369" y="3036"/>
                  <a:pt x="2369" y="3036"/>
                </a:cubicBezTo>
                <a:lnTo>
                  <a:pt x="3036" y="634"/>
                </a:lnTo>
                <a:lnTo>
                  <a:pt x="30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894;p67"/>
          <p:cNvSpPr/>
          <p:nvPr/>
        </p:nvSpPr>
        <p:spPr>
          <a:xfrm>
            <a:off x="2721854" y="2360698"/>
            <a:ext cx="129482" cy="111545"/>
          </a:xfrm>
          <a:custGeom>
            <a:avLst/>
            <a:gdLst/>
            <a:ahLst/>
            <a:cxnLst/>
            <a:rect l="l" t="t" r="r" b="b"/>
            <a:pathLst>
              <a:path w="5905" h="5087" extrusionOk="0">
                <a:moveTo>
                  <a:pt x="3370" y="0"/>
                </a:moveTo>
                <a:cubicBezTo>
                  <a:pt x="1135" y="0"/>
                  <a:pt x="1" y="2736"/>
                  <a:pt x="1568" y="4337"/>
                </a:cubicBezTo>
                <a:cubicBezTo>
                  <a:pt x="2086" y="4855"/>
                  <a:pt x="2722" y="5086"/>
                  <a:pt x="3346" y="5086"/>
                </a:cubicBezTo>
                <a:cubicBezTo>
                  <a:pt x="4652" y="5086"/>
                  <a:pt x="5905" y="4071"/>
                  <a:pt x="5905" y="2536"/>
                </a:cubicBezTo>
                <a:cubicBezTo>
                  <a:pt x="5905" y="1135"/>
                  <a:pt x="4771" y="0"/>
                  <a:pt x="33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895;p67"/>
          <p:cNvSpPr/>
          <p:nvPr/>
        </p:nvSpPr>
        <p:spPr>
          <a:xfrm>
            <a:off x="2751106" y="2383370"/>
            <a:ext cx="78303" cy="66375"/>
          </a:xfrm>
          <a:custGeom>
            <a:avLst/>
            <a:gdLst/>
            <a:ahLst/>
            <a:cxnLst/>
            <a:rect l="l" t="t" r="r" b="b"/>
            <a:pathLst>
              <a:path w="3571" h="3027" extrusionOk="0">
                <a:moveTo>
                  <a:pt x="2036" y="1"/>
                </a:moveTo>
                <a:cubicBezTo>
                  <a:pt x="701" y="1"/>
                  <a:pt x="1" y="1635"/>
                  <a:pt x="968" y="2569"/>
                </a:cubicBezTo>
                <a:cubicBezTo>
                  <a:pt x="1284" y="2885"/>
                  <a:pt x="1671" y="3026"/>
                  <a:pt x="2049" y="3026"/>
                </a:cubicBezTo>
                <a:cubicBezTo>
                  <a:pt x="2828" y="3026"/>
                  <a:pt x="3570" y="2423"/>
                  <a:pt x="3570" y="1502"/>
                </a:cubicBezTo>
                <a:cubicBezTo>
                  <a:pt x="3570" y="668"/>
                  <a:pt x="2870" y="1"/>
                  <a:pt x="20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96;p67"/>
          <p:cNvSpPr/>
          <p:nvPr/>
        </p:nvSpPr>
        <p:spPr>
          <a:xfrm>
            <a:off x="2989580" y="2356312"/>
            <a:ext cx="134613" cy="115799"/>
          </a:xfrm>
          <a:custGeom>
            <a:avLst/>
            <a:gdLst/>
            <a:ahLst/>
            <a:cxnLst/>
            <a:rect l="l" t="t" r="r" b="b"/>
            <a:pathLst>
              <a:path w="6139" h="5281" extrusionOk="0">
                <a:moveTo>
                  <a:pt x="3536" y="0"/>
                </a:moveTo>
                <a:cubicBezTo>
                  <a:pt x="1168" y="0"/>
                  <a:pt x="0" y="2836"/>
                  <a:pt x="1668" y="4504"/>
                </a:cubicBezTo>
                <a:cubicBezTo>
                  <a:pt x="2195" y="5041"/>
                  <a:pt x="2846" y="5280"/>
                  <a:pt x="3486" y="5280"/>
                </a:cubicBezTo>
                <a:cubicBezTo>
                  <a:pt x="4835" y="5280"/>
                  <a:pt x="6138" y="4219"/>
                  <a:pt x="6138" y="2636"/>
                </a:cubicBezTo>
                <a:cubicBezTo>
                  <a:pt x="6138" y="1201"/>
                  <a:pt x="4971" y="0"/>
                  <a:pt x="35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97;p67"/>
          <p:cNvSpPr/>
          <p:nvPr/>
        </p:nvSpPr>
        <p:spPr>
          <a:xfrm>
            <a:off x="2928136" y="2289742"/>
            <a:ext cx="173381" cy="67317"/>
          </a:xfrm>
          <a:custGeom>
            <a:avLst/>
            <a:gdLst/>
            <a:ahLst/>
            <a:cxnLst/>
            <a:rect l="l" t="t" r="r" b="b"/>
            <a:pathLst>
              <a:path w="7907" h="3070" extrusionOk="0">
                <a:moveTo>
                  <a:pt x="4437" y="1"/>
                </a:moveTo>
                <a:cubicBezTo>
                  <a:pt x="3710" y="686"/>
                  <a:pt x="2440" y="816"/>
                  <a:pt x="1585" y="816"/>
                </a:cubicBezTo>
                <a:cubicBezTo>
                  <a:pt x="1067" y="816"/>
                  <a:pt x="701" y="768"/>
                  <a:pt x="701" y="768"/>
                </a:cubicBezTo>
                <a:lnTo>
                  <a:pt x="0" y="1769"/>
                </a:lnTo>
                <a:lnTo>
                  <a:pt x="701" y="2569"/>
                </a:lnTo>
                <a:lnTo>
                  <a:pt x="4170" y="3070"/>
                </a:lnTo>
                <a:lnTo>
                  <a:pt x="7906" y="134"/>
                </a:lnTo>
                <a:lnTo>
                  <a:pt x="773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98;p67"/>
          <p:cNvSpPr/>
          <p:nvPr/>
        </p:nvSpPr>
        <p:spPr>
          <a:xfrm>
            <a:off x="3067120" y="2316076"/>
            <a:ext cx="79005" cy="90714"/>
          </a:xfrm>
          <a:custGeom>
            <a:avLst/>
            <a:gdLst/>
            <a:ahLst/>
            <a:cxnLst/>
            <a:rect l="l" t="t" r="r" b="b"/>
            <a:pathLst>
              <a:path w="3603" h="4137" extrusionOk="0">
                <a:moveTo>
                  <a:pt x="1068" y="1"/>
                </a:moveTo>
                <a:lnTo>
                  <a:pt x="0" y="1101"/>
                </a:lnTo>
                <a:lnTo>
                  <a:pt x="1234" y="1101"/>
                </a:lnTo>
                <a:lnTo>
                  <a:pt x="3169" y="4137"/>
                </a:lnTo>
                <a:lnTo>
                  <a:pt x="3603" y="4137"/>
                </a:lnTo>
                <a:lnTo>
                  <a:pt x="2235" y="1101"/>
                </a:lnTo>
                <a:lnTo>
                  <a:pt x="223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99;p67"/>
          <p:cNvSpPr/>
          <p:nvPr/>
        </p:nvSpPr>
        <p:spPr>
          <a:xfrm>
            <a:off x="2860113" y="2207099"/>
            <a:ext cx="49030" cy="77558"/>
          </a:xfrm>
          <a:custGeom>
            <a:avLst/>
            <a:gdLst/>
            <a:ahLst/>
            <a:cxnLst/>
            <a:rect l="l" t="t" r="r" b="b"/>
            <a:pathLst>
              <a:path w="2236" h="3537" extrusionOk="0">
                <a:moveTo>
                  <a:pt x="2035" y="0"/>
                </a:moveTo>
                <a:cubicBezTo>
                  <a:pt x="1134" y="334"/>
                  <a:pt x="1334" y="868"/>
                  <a:pt x="1334" y="868"/>
                </a:cubicBezTo>
                <a:lnTo>
                  <a:pt x="1101" y="1435"/>
                </a:lnTo>
                <a:lnTo>
                  <a:pt x="801" y="1435"/>
                </a:lnTo>
                <a:lnTo>
                  <a:pt x="467" y="1635"/>
                </a:lnTo>
                <a:lnTo>
                  <a:pt x="467" y="2169"/>
                </a:lnTo>
                <a:lnTo>
                  <a:pt x="0" y="2769"/>
                </a:lnTo>
                <a:lnTo>
                  <a:pt x="801" y="3536"/>
                </a:lnTo>
                <a:lnTo>
                  <a:pt x="934" y="2869"/>
                </a:lnTo>
                <a:lnTo>
                  <a:pt x="834" y="2569"/>
                </a:lnTo>
                <a:lnTo>
                  <a:pt x="1368" y="2569"/>
                </a:lnTo>
                <a:lnTo>
                  <a:pt x="1968" y="2869"/>
                </a:lnTo>
                <a:cubicBezTo>
                  <a:pt x="2135" y="2836"/>
                  <a:pt x="2202" y="2702"/>
                  <a:pt x="2135" y="2569"/>
                </a:cubicBezTo>
                <a:lnTo>
                  <a:pt x="1635" y="2202"/>
                </a:lnTo>
                <a:lnTo>
                  <a:pt x="1801" y="2035"/>
                </a:lnTo>
                <a:lnTo>
                  <a:pt x="1668" y="1702"/>
                </a:lnTo>
                <a:lnTo>
                  <a:pt x="1234" y="1502"/>
                </a:lnTo>
                <a:lnTo>
                  <a:pt x="1501" y="968"/>
                </a:lnTo>
                <a:lnTo>
                  <a:pt x="1968" y="868"/>
                </a:lnTo>
                <a:lnTo>
                  <a:pt x="2235" y="601"/>
                </a:lnTo>
                <a:lnTo>
                  <a:pt x="2235" y="134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900;p67"/>
          <p:cNvSpPr/>
          <p:nvPr/>
        </p:nvSpPr>
        <p:spPr>
          <a:xfrm>
            <a:off x="2763562" y="2262684"/>
            <a:ext cx="373053" cy="180683"/>
          </a:xfrm>
          <a:custGeom>
            <a:avLst/>
            <a:gdLst/>
            <a:ahLst/>
            <a:cxnLst/>
            <a:rect l="l" t="t" r="r" b="b"/>
            <a:pathLst>
              <a:path w="17013" h="8240" extrusionOk="0">
                <a:moveTo>
                  <a:pt x="3336" y="1"/>
                </a:moveTo>
                <a:lnTo>
                  <a:pt x="967" y="1602"/>
                </a:lnTo>
                <a:cubicBezTo>
                  <a:pt x="734" y="1869"/>
                  <a:pt x="534" y="2135"/>
                  <a:pt x="334" y="2436"/>
                </a:cubicBezTo>
                <a:cubicBezTo>
                  <a:pt x="167" y="2703"/>
                  <a:pt x="33" y="3036"/>
                  <a:pt x="0" y="3403"/>
                </a:cubicBezTo>
                <a:cubicBezTo>
                  <a:pt x="0" y="3503"/>
                  <a:pt x="33" y="3637"/>
                  <a:pt x="100" y="3737"/>
                </a:cubicBezTo>
                <a:cubicBezTo>
                  <a:pt x="100" y="3737"/>
                  <a:pt x="3603" y="4837"/>
                  <a:pt x="4270" y="8173"/>
                </a:cubicBezTo>
                <a:lnTo>
                  <a:pt x="4270" y="8240"/>
                </a:lnTo>
                <a:lnTo>
                  <a:pt x="10908" y="8240"/>
                </a:lnTo>
                <a:lnTo>
                  <a:pt x="12909" y="5638"/>
                </a:lnTo>
                <a:lnTo>
                  <a:pt x="12709" y="5338"/>
                </a:lnTo>
                <a:lnTo>
                  <a:pt x="11008" y="5338"/>
                </a:lnTo>
                <a:lnTo>
                  <a:pt x="10774" y="5038"/>
                </a:lnTo>
                <a:lnTo>
                  <a:pt x="14210" y="3470"/>
                </a:lnTo>
                <a:lnTo>
                  <a:pt x="15811" y="2636"/>
                </a:lnTo>
                <a:lnTo>
                  <a:pt x="16145" y="2936"/>
                </a:lnTo>
                <a:lnTo>
                  <a:pt x="17012" y="1668"/>
                </a:lnTo>
                <a:lnTo>
                  <a:pt x="15378" y="1402"/>
                </a:lnTo>
                <a:lnTo>
                  <a:pt x="12409" y="2135"/>
                </a:lnTo>
                <a:cubicBezTo>
                  <a:pt x="12409" y="2135"/>
                  <a:pt x="11441" y="3043"/>
                  <a:pt x="8006" y="3043"/>
                </a:cubicBezTo>
                <a:cubicBezTo>
                  <a:pt x="7834" y="3043"/>
                  <a:pt x="7656" y="3041"/>
                  <a:pt x="7472" y="3036"/>
                </a:cubicBezTo>
                <a:lnTo>
                  <a:pt x="6772" y="3603"/>
                </a:lnTo>
                <a:cubicBezTo>
                  <a:pt x="6872" y="3737"/>
                  <a:pt x="6905" y="3937"/>
                  <a:pt x="6838" y="4104"/>
                </a:cubicBezTo>
                <a:cubicBezTo>
                  <a:pt x="6838" y="4104"/>
                  <a:pt x="6838" y="4137"/>
                  <a:pt x="6838" y="4137"/>
                </a:cubicBezTo>
                <a:cubicBezTo>
                  <a:pt x="6805" y="4204"/>
                  <a:pt x="6738" y="4237"/>
                  <a:pt x="6671" y="4270"/>
                </a:cubicBezTo>
                <a:cubicBezTo>
                  <a:pt x="6638" y="4304"/>
                  <a:pt x="6605" y="4304"/>
                  <a:pt x="6605" y="4304"/>
                </a:cubicBezTo>
                <a:cubicBezTo>
                  <a:pt x="6592" y="4305"/>
                  <a:pt x="6578" y="4306"/>
                  <a:pt x="6564" y="4306"/>
                </a:cubicBezTo>
                <a:cubicBezTo>
                  <a:pt x="5958" y="4306"/>
                  <a:pt x="4270" y="2936"/>
                  <a:pt x="4270" y="2936"/>
                </a:cubicBezTo>
                <a:lnTo>
                  <a:pt x="4904" y="1969"/>
                </a:lnTo>
                <a:lnTo>
                  <a:pt x="5604" y="1001"/>
                </a:lnTo>
                <a:lnTo>
                  <a:pt x="45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901;p67"/>
          <p:cNvSpPr/>
          <p:nvPr/>
        </p:nvSpPr>
        <p:spPr>
          <a:xfrm>
            <a:off x="2857175" y="2371661"/>
            <a:ext cx="189476" cy="71703"/>
          </a:xfrm>
          <a:custGeom>
            <a:avLst/>
            <a:gdLst/>
            <a:ahLst/>
            <a:cxnLst/>
            <a:rect l="l" t="t" r="r" b="b"/>
            <a:pathLst>
              <a:path w="8641" h="3270" extrusionOk="0">
                <a:moveTo>
                  <a:pt x="4304" y="1"/>
                </a:moveTo>
                <a:lnTo>
                  <a:pt x="1802" y="1802"/>
                </a:lnTo>
                <a:lnTo>
                  <a:pt x="2002" y="2870"/>
                </a:lnTo>
                <a:lnTo>
                  <a:pt x="1" y="3203"/>
                </a:lnTo>
                <a:lnTo>
                  <a:pt x="1" y="3270"/>
                </a:lnTo>
                <a:lnTo>
                  <a:pt x="6639" y="3270"/>
                </a:lnTo>
                <a:lnTo>
                  <a:pt x="8640" y="668"/>
                </a:lnTo>
                <a:lnTo>
                  <a:pt x="8440" y="368"/>
                </a:lnTo>
                <a:lnTo>
                  <a:pt x="6739" y="368"/>
                </a:lnTo>
                <a:lnTo>
                  <a:pt x="6505" y="101"/>
                </a:lnTo>
                <a:lnTo>
                  <a:pt x="5305" y="368"/>
                </a:lnTo>
                <a:lnTo>
                  <a:pt x="430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902;p67"/>
          <p:cNvSpPr/>
          <p:nvPr/>
        </p:nvSpPr>
        <p:spPr>
          <a:xfrm>
            <a:off x="2817682" y="2299258"/>
            <a:ext cx="90714" cy="61463"/>
          </a:xfrm>
          <a:custGeom>
            <a:avLst/>
            <a:gdLst/>
            <a:ahLst/>
            <a:cxnLst/>
            <a:rect l="l" t="t" r="r" b="b"/>
            <a:pathLst>
              <a:path w="4137" h="2803" extrusionOk="0">
                <a:moveTo>
                  <a:pt x="1735" y="0"/>
                </a:moveTo>
                <a:lnTo>
                  <a:pt x="0" y="1001"/>
                </a:lnTo>
                <a:lnTo>
                  <a:pt x="3636" y="2802"/>
                </a:lnTo>
                <a:cubicBezTo>
                  <a:pt x="3803" y="2769"/>
                  <a:pt x="3970" y="2736"/>
                  <a:pt x="4137" y="2636"/>
                </a:cubicBezTo>
                <a:lnTo>
                  <a:pt x="4137" y="2636"/>
                </a:lnTo>
                <a:cubicBezTo>
                  <a:pt x="4124" y="2637"/>
                  <a:pt x="4110" y="2638"/>
                  <a:pt x="4096" y="2638"/>
                </a:cubicBezTo>
                <a:cubicBezTo>
                  <a:pt x="3490" y="2638"/>
                  <a:pt x="1802" y="1268"/>
                  <a:pt x="1802" y="1268"/>
                </a:cubicBezTo>
                <a:lnTo>
                  <a:pt x="2436" y="334"/>
                </a:lnTo>
                <a:lnTo>
                  <a:pt x="17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903;p67"/>
          <p:cNvSpPr/>
          <p:nvPr/>
        </p:nvSpPr>
        <p:spPr>
          <a:xfrm>
            <a:off x="2804524" y="2262684"/>
            <a:ext cx="133867" cy="117049"/>
          </a:xfrm>
          <a:custGeom>
            <a:avLst/>
            <a:gdLst/>
            <a:ahLst/>
            <a:cxnLst/>
            <a:rect l="l" t="t" r="r" b="b"/>
            <a:pathLst>
              <a:path w="6105" h="5338" extrusionOk="0">
                <a:moveTo>
                  <a:pt x="1768" y="1"/>
                </a:moveTo>
                <a:lnTo>
                  <a:pt x="2535" y="835"/>
                </a:lnTo>
                <a:lnTo>
                  <a:pt x="1768" y="1869"/>
                </a:lnTo>
                <a:lnTo>
                  <a:pt x="0" y="2769"/>
                </a:lnTo>
                <a:lnTo>
                  <a:pt x="4603" y="5338"/>
                </a:lnTo>
                <a:lnTo>
                  <a:pt x="6104" y="3803"/>
                </a:lnTo>
                <a:lnTo>
                  <a:pt x="4937" y="3570"/>
                </a:lnTo>
                <a:lnTo>
                  <a:pt x="4937" y="3570"/>
                </a:lnTo>
                <a:cubicBezTo>
                  <a:pt x="4937" y="3570"/>
                  <a:pt x="5237" y="4037"/>
                  <a:pt x="4803" y="4270"/>
                </a:cubicBezTo>
                <a:cubicBezTo>
                  <a:pt x="4770" y="4291"/>
                  <a:pt x="4728" y="4300"/>
                  <a:pt x="4678" y="4300"/>
                </a:cubicBezTo>
                <a:cubicBezTo>
                  <a:pt x="4079" y="4300"/>
                  <a:pt x="2402" y="2936"/>
                  <a:pt x="2402" y="2936"/>
                </a:cubicBezTo>
                <a:lnTo>
                  <a:pt x="3736" y="1001"/>
                </a:lnTo>
                <a:lnTo>
                  <a:pt x="270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904;p67"/>
          <p:cNvSpPr/>
          <p:nvPr/>
        </p:nvSpPr>
        <p:spPr>
          <a:xfrm>
            <a:off x="2765755" y="2299258"/>
            <a:ext cx="370860" cy="144108"/>
          </a:xfrm>
          <a:custGeom>
            <a:avLst/>
            <a:gdLst/>
            <a:ahLst/>
            <a:cxnLst/>
            <a:rect l="l" t="t" r="r" b="b"/>
            <a:pathLst>
              <a:path w="16913" h="6572" extrusionOk="0">
                <a:moveTo>
                  <a:pt x="16912" y="0"/>
                </a:moveTo>
                <a:lnTo>
                  <a:pt x="15545" y="434"/>
                </a:lnTo>
                <a:lnTo>
                  <a:pt x="10274" y="3036"/>
                </a:lnTo>
                <a:lnTo>
                  <a:pt x="8406" y="2802"/>
                </a:lnTo>
                <a:lnTo>
                  <a:pt x="6538" y="4070"/>
                </a:lnTo>
                <a:lnTo>
                  <a:pt x="1768" y="1502"/>
                </a:lnTo>
                <a:lnTo>
                  <a:pt x="0" y="2069"/>
                </a:lnTo>
                <a:cubicBezTo>
                  <a:pt x="0" y="2069"/>
                  <a:pt x="3536" y="3203"/>
                  <a:pt x="4170" y="6572"/>
                </a:cubicBezTo>
                <a:lnTo>
                  <a:pt x="10808" y="6572"/>
                </a:lnTo>
                <a:lnTo>
                  <a:pt x="12809" y="3970"/>
                </a:lnTo>
                <a:lnTo>
                  <a:pt x="12609" y="3670"/>
                </a:lnTo>
                <a:lnTo>
                  <a:pt x="10908" y="3670"/>
                </a:lnTo>
                <a:lnTo>
                  <a:pt x="10674" y="3370"/>
                </a:lnTo>
                <a:lnTo>
                  <a:pt x="14110" y="1802"/>
                </a:lnTo>
                <a:lnTo>
                  <a:pt x="15711" y="968"/>
                </a:lnTo>
                <a:lnTo>
                  <a:pt x="16045" y="1268"/>
                </a:lnTo>
                <a:lnTo>
                  <a:pt x="1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905;p67"/>
          <p:cNvSpPr/>
          <p:nvPr/>
        </p:nvSpPr>
        <p:spPr>
          <a:xfrm>
            <a:off x="2795731" y="2282440"/>
            <a:ext cx="49030" cy="23419"/>
          </a:xfrm>
          <a:custGeom>
            <a:avLst/>
            <a:gdLst/>
            <a:ahLst/>
            <a:cxnLst/>
            <a:rect l="l" t="t" r="r" b="b"/>
            <a:pathLst>
              <a:path w="2236" h="1068" extrusionOk="0">
                <a:moveTo>
                  <a:pt x="1535" y="0"/>
                </a:moveTo>
                <a:lnTo>
                  <a:pt x="1" y="1068"/>
                </a:lnTo>
                <a:cubicBezTo>
                  <a:pt x="2236" y="434"/>
                  <a:pt x="1535" y="0"/>
                  <a:pt x="15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6;p67"/>
          <p:cNvSpPr/>
          <p:nvPr/>
        </p:nvSpPr>
        <p:spPr>
          <a:xfrm>
            <a:off x="2764285" y="2309498"/>
            <a:ext cx="24888" cy="27826"/>
          </a:xfrm>
          <a:custGeom>
            <a:avLst/>
            <a:gdLst/>
            <a:ahLst/>
            <a:cxnLst/>
            <a:rect l="l" t="t" r="r" b="b"/>
            <a:pathLst>
              <a:path w="1135" h="1269" extrusionOk="0">
                <a:moveTo>
                  <a:pt x="1135" y="0"/>
                </a:moveTo>
                <a:lnTo>
                  <a:pt x="334" y="301"/>
                </a:lnTo>
                <a:cubicBezTo>
                  <a:pt x="134" y="601"/>
                  <a:pt x="34" y="934"/>
                  <a:pt x="0" y="1268"/>
                </a:cubicBezTo>
                <a:cubicBezTo>
                  <a:pt x="701" y="968"/>
                  <a:pt x="1135" y="1"/>
                  <a:pt x="11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07;p67"/>
          <p:cNvSpPr/>
          <p:nvPr/>
        </p:nvSpPr>
        <p:spPr>
          <a:xfrm>
            <a:off x="3023583" y="2381038"/>
            <a:ext cx="78303" cy="66375"/>
          </a:xfrm>
          <a:custGeom>
            <a:avLst/>
            <a:gdLst/>
            <a:ahLst/>
            <a:cxnLst/>
            <a:rect l="l" t="t" r="r" b="b"/>
            <a:pathLst>
              <a:path w="3571" h="3027" extrusionOk="0">
                <a:moveTo>
                  <a:pt x="2036" y="1"/>
                </a:moveTo>
                <a:cubicBezTo>
                  <a:pt x="701" y="1"/>
                  <a:pt x="1" y="1635"/>
                  <a:pt x="968" y="2569"/>
                </a:cubicBezTo>
                <a:cubicBezTo>
                  <a:pt x="1284" y="2885"/>
                  <a:pt x="1671" y="3026"/>
                  <a:pt x="2049" y="3026"/>
                </a:cubicBezTo>
                <a:cubicBezTo>
                  <a:pt x="2828" y="3026"/>
                  <a:pt x="3570" y="2423"/>
                  <a:pt x="3570" y="1502"/>
                </a:cubicBezTo>
                <a:cubicBezTo>
                  <a:pt x="3570" y="668"/>
                  <a:pt x="2870" y="1"/>
                  <a:pt x="20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08;p67"/>
          <p:cNvSpPr/>
          <p:nvPr/>
        </p:nvSpPr>
        <p:spPr>
          <a:xfrm>
            <a:off x="2722943" y="1037556"/>
            <a:ext cx="30900" cy="2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09;p67"/>
          <p:cNvSpPr/>
          <p:nvPr/>
        </p:nvSpPr>
        <p:spPr>
          <a:xfrm>
            <a:off x="2691980" y="1151556"/>
            <a:ext cx="35400" cy="11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10;p67"/>
          <p:cNvSpPr/>
          <p:nvPr/>
        </p:nvSpPr>
        <p:spPr>
          <a:xfrm>
            <a:off x="2663480" y="1205856"/>
            <a:ext cx="30900" cy="6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11;p67"/>
          <p:cNvSpPr/>
          <p:nvPr/>
        </p:nvSpPr>
        <p:spPr>
          <a:xfrm>
            <a:off x="2745618" y="1151556"/>
            <a:ext cx="35400" cy="11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12;p67"/>
          <p:cNvSpPr/>
          <p:nvPr/>
        </p:nvSpPr>
        <p:spPr>
          <a:xfrm>
            <a:off x="2771830" y="1076906"/>
            <a:ext cx="35400" cy="19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13;p67"/>
          <p:cNvSpPr/>
          <p:nvPr/>
        </p:nvSpPr>
        <p:spPr>
          <a:xfrm>
            <a:off x="2794130" y="1189831"/>
            <a:ext cx="62700" cy="7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14;p67"/>
          <p:cNvSpPr/>
          <p:nvPr/>
        </p:nvSpPr>
        <p:spPr>
          <a:xfrm>
            <a:off x="2909705" y="1101878"/>
            <a:ext cx="30900" cy="16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15;p67"/>
          <p:cNvSpPr/>
          <p:nvPr/>
        </p:nvSpPr>
        <p:spPr>
          <a:xfrm>
            <a:off x="2878730" y="1151444"/>
            <a:ext cx="35400" cy="11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1916;p67"/>
          <p:cNvSpPr/>
          <p:nvPr/>
        </p:nvSpPr>
        <p:spPr>
          <a:xfrm>
            <a:off x="2850230" y="1205744"/>
            <a:ext cx="30900" cy="6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1917;p67"/>
          <p:cNvSpPr/>
          <p:nvPr/>
        </p:nvSpPr>
        <p:spPr>
          <a:xfrm>
            <a:off x="2932368" y="1151444"/>
            <a:ext cx="35400" cy="11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1918;p67"/>
          <p:cNvSpPr/>
          <p:nvPr/>
        </p:nvSpPr>
        <p:spPr>
          <a:xfrm>
            <a:off x="2958580" y="1029184"/>
            <a:ext cx="35400" cy="23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1919;p67"/>
          <p:cNvSpPr/>
          <p:nvPr/>
        </p:nvSpPr>
        <p:spPr>
          <a:xfrm>
            <a:off x="2980880" y="1189719"/>
            <a:ext cx="62700" cy="7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1920;p67"/>
          <p:cNvSpPr/>
          <p:nvPr/>
        </p:nvSpPr>
        <p:spPr>
          <a:xfrm>
            <a:off x="3034905" y="1151594"/>
            <a:ext cx="35400" cy="11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1921;p67"/>
          <p:cNvSpPr/>
          <p:nvPr/>
        </p:nvSpPr>
        <p:spPr>
          <a:xfrm>
            <a:off x="3061118" y="1076944"/>
            <a:ext cx="35400" cy="19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1922;p67"/>
          <p:cNvSpPr/>
          <p:nvPr/>
        </p:nvSpPr>
        <p:spPr>
          <a:xfrm>
            <a:off x="3083418" y="1189869"/>
            <a:ext cx="62700" cy="7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ternational Banking Day by Slidesgo">
  <a:themeElements>
    <a:clrScheme name="Simple Light">
      <a:dk1>
        <a:srgbClr val="191919"/>
      </a:dk1>
      <a:lt1>
        <a:srgbClr val="FFFFFF"/>
      </a:lt1>
      <a:dk2>
        <a:srgbClr val="0C2054"/>
      </a:dk2>
      <a:lt2>
        <a:srgbClr val="CCCCCC"/>
      </a:lt2>
      <a:accent1>
        <a:srgbClr val="EFEFEF"/>
      </a:accent1>
      <a:accent2>
        <a:srgbClr val="DC9526"/>
      </a:accent2>
      <a:accent3>
        <a:srgbClr val="F3AC3D"/>
      </a:accent3>
      <a:accent4>
        <a:srgbClr val="263238"/>
      </a:accent4>
      <a:accent5>
        <a:srgbClr val="999999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5331</TotalTime>
  <Words>1175</Words>
  <Application>Microsoft Office PowerPoint</Application>
  <PresentationFormat>如螢幕大小 (16:9)</PresentationFormat>
  <Paragraphs>347</Paragraphs>
  <Slides>39</Slides>
  <Notes>39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39</vt:i4>
      </vt:variant>
    </vt:vector>
  </HeadingPairs>
  <TitlesOfParts>
    <vt:vector size="50" baseType="lpstr">
      <vt:lpstr>Arial</vt:lpstr>
      <vt:lpstr>新細明體</vt:lpstr>
      <vt:lpstr>Montserrat ExtraBold</vt:lpstr>
      <vt:lpstr>Montserrat Medium</vt:lpstr>
      <vt:lpstr>微軟正黑體</vt:lpstr>
      <vt:lpstr>Poppins</vt:lpstr>
      <vt:lpstr>標楷體</vt:lpstr>
      <vt:lpstr>Bebas Neue</vt:lpstr>
      <vt:lpstr>Roboto Condensed Light</vt:lpstr>
      <vt:lpstr>Lato</vt:lpstr>
      <vt:lpstr>International Banking Day by Slidesgo</vt:lpstr>
      <vt:lpstr>統計決策資訊系統 期末報告-信用卡客戶流失狀況分析</vt:lpstr>
      <vt:lpstr>資料來源</vt:lpstr>
      <vt:lpstr>資料來源</vt:lpstr>
      <vt:lpstr>投影片 4</vt:lpstr>
      <vt:lpstr>原始變數說明 </vt:lpstr>
      <vt:lpstr>原始變數說明</vt:lpstr>
      <vt:lpstr>Customer_Age</vt:lpstr>
      <vt:lpstr>Total_Amt_Chng_Q4_Q1</vt:lpstr>
      <vt:lpstr>資料預處理 </vt:lpstr>
      <vt:lpstr>資料預處理</vt:lpstr>
      <vt:lpstr>連續→→名目</vt:lpstr>
      <vt:lpstr>Total_Amt_Chng_Q4_Q1</vt:lpstr>
      <vt:lpstr>變數挑選</vt:lpstr>
      <vt:lpstr>8:2比例分割</vt:lpstr>
      <vt:lpstr>ALL Attribute</vt:lpstr>
      <vt:lpstr>CFS </vt:lpstr>
      <vt:lpstr>CFS </vt:lpstr>
      <vt:lpstr>INGO GAIN</vt:lpstr>
      <vt:lpstr>INGO GAIN</vt:lpstr>
      <vt:lpstr>決策樹分析</vt:lpstr>
      <vt:lpstr>比較</vt:lpstr>
      <vt:lpstr>決策樹</vt:lpstr>
      <vt:lpstr>Kmeans,KNN </vt:lpstr>
      <vt:lpstr>分幾群?</vt:lpstr>
      <vt:lpstr>Seed選擇</vt:lpstr>
      <vt:lpstr>投影片 26</vt:lpstr>
      <vt:lpstr>KNN</vt:lpstr>
      <vt:lpstr>交叉分析</vt:lpstr>
      <vt:lpstr>投影片 29</vt:lpstr>
      <vt:lpstr>投影片 30</vt:lpstr>
      <vt:lpstr>交叉分析_範例</vt:lpstr>
      <vt:lpstr>簡單貝氏</vt:lpstr>
      <vt:lpstr>投影片 33</vt:lpstr>
      <vt:lpstr>結論 </vt:lpstr>
      <vt:lpstr>決策樹</vt:lpstr>
      <vt:lpstr>Kmeans</vt:lpstr>
      <vt:lpstr>範例1</vt:lpstr>
      <vt:lpstr>範例2</vt:lpstr>
      <vt:lpstr>投影片 39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統計決策資訊系統-期末報告</dc:title>
  <cp:lastModifiedBy>Jack</cp:lastModifiedBy>
  <cp:revision>182</cp:revision>
  <dcterms:modified xsi:type="dcterms:W3CDTF">2023-05-16T08:01:01Z</dcterms:modified>
</cp:coreProperties>
</file>